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slideMasters/_rels/slideMaster1.xml.rels" ContentType="application/vnd.openxmlformats-package.relationships+xml"/>
  <Override PartName="/ppt/slideMasters/slideMaster1.xml" ContentType="application/vnd.openxmlformats-officedocument.presentationml.slideMaster+xml"/>
  <Override PartName="/ppt/theme/theme1.xml" ContentType="application/vnd.openxmlformats-officedocument.theme+xml"/>
  <Override PartName="/ppt/_rels/presentation.xml.rels" ContentType="application/vnd.openxmlformats-package.relationshi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_rels/slideLayout12.xml.rels" ContentType="application/vnd.openxmlformats-package.relationships+xml"/>
  <Override PartName="/ppt/slideLayouts/_rels/slideLayout11.xml.rels" ContentType="application/vnd.openxmlformats-package.relationships+xml"/>
  <Override PartName="/ppt/slideLayouts/_rels/slideLayout9.xml.rels" ContentType="application/vnd.openxmlformats-package.relationships+xml"/>
  <Override PartName="/ppt/slideLayouts/_rels/slideLayout10.xml.rels" ContentType="application/vnd.openxmlformats-package.relationships+xml"/>
  <Override PartName="/ppt/slideLayouts/_rels/slideLayout8.xml.rels" ContentType="application/vnd.openxmlformats-package.relationships+xml"/>
  <Override PartName="/ppt/slideLayouts/_rels/slideLayout5.xml.rels" ContentType="application/vnd.openxmlformats-package.relationships+xml"/>
  <Override PartName="/ppt/slideLayouts/_rels/slideLayout7.xml.rels" ContentType="application/vnd.openxmlformats-package.relationships+xml"/>
  <Override PartName="/ppt/slideLayouts/_rels/slideLayout4.xml.rels" ContentType="application/vnd.openxmlformats-package.relationships+xml"/>
  <Override PartName="/ppt/slideLayouts/_rels/slideLayout6.xml.rels" ContentType="application/vnd.openxmlformats-package.relationships+xml"/>
  <Override PartName="/ppt/slideLayouts/_rels/slideLayout3.xml.rels" ContentType="application/vnd.openxmlformats-package.relationships+xml"/>
  <Override PartName="/ppt/slideLayouts/_rels/slideLayout2.xml.rels" ContentType="application/vnd.openxmlformats-package.relationships+xml"/>
  <Override PartName="/ppt/slideLayouts/_rels/slideLayout1.xml.rels" ContentType="application/vnd.openxmlformats-package.relationships+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media/image29.png" ContentType="image/png"/>
  <Override PartName="/ppt/media/image23.png" ContentType="image/png"/>
  <Override PartName="/ppt/media/image22.png" ContentType="image/png"/>
  <Override PartName="/ppt/media/image21.png" ContentType="image/png"/>
  <Override PartName="/ppt/media/image19.png" ContentType="image/png"/>
  <Override PartName="/ppt/media/image18.jpeg" ContentType="image/jpeg"/>
  <Override PartName="/ppt/media/image15.png" ContentType="image/png"/>
  <Override PartName="/ppt/media/image16.png" ContentType="image/png"/>
  <Override PartName="/ppt/media/image14.png" ContentType="image/png"/>
  <Override PartName="/ppt/media/image10.jpeg" ContentType="image/jpeg"/>
  <Override PartName="/ppt/media/image24.png" ContentType="image/png"/>
  <Override PartName="/ppt/media/image1.png" ContentType="image/png"/>
  <Override PartName="/ppt/media/image31.png" ContentType="image/png"/>
  <Override PartName="/ppt/media/image25.png" ContentType="image/png"/>
  <Override PartName="/ppt/media/image2.png" ContentType="image/png"/>
  <Override PartName="/ppt/media/image32.png" ContentType="image/png"/>
  <Override PartName="/ppt/media/image26.png" ContentType="image/png"/>
  <Override PartName="/ppt/media/image17.jpeg" ContentType="image/jpeg"/>
  <Override PartName="/ppt/media/image3.png" ContentType="image/png"/>
  <Override PartName="/ppt/media/image33.png" ContentType="image/png"/>
  <Override PartName="/ppt/media/image27.png" ContentType="image/png"/>
  <Override PartName="/ppt/media/image4.png" ContentType="image/png"/>
  <Override PartName="/ppt/media/image34.png" ContentType="image/png"/>
  <Override PartName="/ppt/media/image5.jpeg" ContentType="image/jpeg"/>
  <Override PartName="/ppt/media/image50.png" ContentType="image/png"/>
  <Override PartName="/ppt/media/image37.png" ContentType="image/png"/>
  <Override PartName="/ppt/media/image43.png" ContentType="image/png"/>
  <Override PartName="/ppt/media/image44.png" ContentType="image/png"/>
  <Override PartName="/ppt/media/image45.png" ContentType="image/png"/>
  <Override PartName="/ppt/media/image6.jpeg" ContentType="image/jpeg"/>
  <Override PartName="/ppt/media/image46.png" ContentType="image/png"/>
  <Override PartName="/ppt/media/image47.png" ContentType="image/png"/>
  <Override PartName="/ppt/media/image51.png" ContentType="image/png"/>
  <Override PartName="/ppt/media/image12.png" ContentType="image/png"/>
  <Override PartName="/ppt/media/image49.png" ContentType="image/png"/>
  <Override PartName="/ppt/media/image40.png" ContentType="image/png"/>
  <Override PartName="/ppt/media/image52.png" ContentType="image/png"/>
  <Override PartName="/ppt/media/image41.png" ContentType="image/png"/>
  <Override PartName="/ppt/media/image53.png" ContentType="image/png"/>
  <Override PartName="/ppt/media/image42.png" ContentType="image/png"/>
  <Override PartName="/ppt/media/image54.png" ContentType="image/png"/>
  <Override PartName="/ppt/media/image36.png" ContentType="image/png"/>
  <Override PartName="/ppt/media/image35.png" ContentType="image/png"/>
  <Override PartName="/ppt/media/image30.png" ContentType="image/png"/>
  <Override PartName="/ppt/media/image39.png" ContentType="image/png"/>
  <Override PartName="/ppt/media/image9.png" ContentType="image/png"/>
  <Override PartName="/ppt/media/image11.png" ContentType="image/png"/>
  <Override PartName="/ppt/media/image48.png" ContentType="image/png"/>
  <Override PartName="/ppt/media/image13.png" ContentType="image/png"/>
  <Override PartName="/ppt/media/image20.png" ContentType="image/png"/>
  <Override PartName="/ppt/media/image28.png" ContentType="image/png"/>
  <Override PartName="/ppt/media/image7.jpeg" ContentType="image/jpeg"/>
  <Override PartName="/ppt/media/image38.png" ContentType="image/png"/>
  <Override PartName="/ppt/media/image8.png" ContentType="image/png"/>
  <Override PartName="/ppt/presProps.xml" ContentType="application/vnd.openxmlformats-officedocument.presentationml.presProps+xml"/>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40.xml" ContentType="application/vnd.openxmlformats-officedocument.presentationml.slide+xml"/>
  <Override PartName="/ppt/slides/slide6.xml" ContentType="application/vnd.openxmlformats-officedocument.presentationml.slide+xml"/>
  <Override PartName="/ppt/slides/slide41.xml" ContentType="application/vnd.openxmlformats-officedocument.presentationml.slide+xml"/>
  <Override PartName="/ppt/slides/slide7.xml" ContentType="application/vnd.openxmlformats-officedocument.presentationml.slide+xml"/>
  <Override PartName="/ppt/slides/slide42.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39.xml" ContentType="application/vnd.openxmlformats-officedocument.presentationml.slide+xml"/>
  <Override PartName="/ppt/slides/slide50.xml" ContentType="application/vnd.openxmlformats-officedocument.presentationml.slide+xml"/>
  <Override PartName="/ppt/slides/slide13.xml" ContentType="application/vnd.openxmlformats-officedocument.presentationml.slide+xml"/>
  <Override PartName="/ppt/slides/slide11.xml" ContentType="application/vnd.openxmlformats-officedocument.presentationml.slide+xml"/>
  <Override PartName="/ppt/slides/slide48.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_rels/slide10.xml.rels" ContentType="application/vnd.openxmlformats-package.relationships+xml"/>
  <Override PartName="/ppt/slides/_rels/slide32.xml.rels" ContentType="application/vnd.openxmlformats-package.relationships+xml"/>
  <Override PartName="/ppt/slides/_rels/slide16.xml.rels" ContentType="application/vnd.openxmlformats-package.relationships+xml"/>
  <Override PartName="/ppt/slides/_rels/slide25.xml.rels" ContentType="application/vnd.openxmlformats-package.relationships+xml"/>
  <Override PartName="/ppt/slides/_rels/slide47.xml.rels" ContentType="application/vnd.openxmlformats-package.relationships+xml"/>
  <Override PartName="/ppt/slides/_rels/slide54.xml.rels" ContentType="application/vnd.openxmlformats-package.relationships+xml"/>
  <Override PartName="/ppt/slides/_rels/slide4.xml.rels" ContentType="application/vnd.openxmlformats-package.relationships+xml"/>
  <Override PartName="/ppt/slides/_rels/slide8.xml.rels" ContentType="application/vnd.openxmlformats-package.relationships+xml"/>
  <Override PartName="/ppt/slides/_rels/slide43.xml.rels" ContentType="application/vnd.openxmlformats-package.relationships+xml"/>
  <Override PartName="/ppt/slides/_rels/slide36.xml.rels" ContentType="application/vnd.openxmlformats-package.relationships+xml"/>
  <Override PartName="/ppt/slides/_rels/slide2.xml.rels" ContentType="application/vnd.openxmlformats-package.relationships+xml"/>
  <Override PartName="/ppt/slides/_rels/slide21.xml.rels" ContentType="application/vnd.openxmlformats-package.relationships+xml"/>
  <Override PartName="/ppt/slides/_rels/slide27.xml.rels" ContentType="application/vnd.openxmlformats-package.relationships+xml"/>
  <Override PartName="/ppt/slides/_rels/slide11.xml.rels" ContentType="application/vnd.openxmlformats-package.relationships+xml"/>
  <Override PartName="/ppt/slides/_rels/slide17.xml.rels" ContentType="application/vnd.openxmlformats-package.relationships+xml"/>
  <Override PartName="/ppt/slides/_rels/slide26.xml.rels" ContentType="application/vnd.openxmlformats-package.relationships+xml"/>
  <Override PartName="/ppt/slides/_rels/slide9.xml.rels" ContentType="application/vnd.openxmlformats-package.relationships+xml"/>
  <Override PartName="/ppt/slides/_rels/slide44.xml.rels" ContentType="application/vnd.openxmlformats-package.relationships+xml"/>
  <Override PartName="/ppt/slides/_rels/slide37.xml.rels" ContentType="application/vnd.openxmlformats-package.relationships+xml"/>
  <Override PartName="/ppt/slides/_rels/slide3.xml.rels" ContentType="application/vnd.openxmlformats-package.relationships+xml"/>
  <Override PartName="/ppt/slides/_rels/slide22.xml.rels" ContentType="application/vnd.openxmlformats-package.relationships+xml"/>
  <Override PartName="/ppt/slides/_rels/slide28.xml.rels" ContentType="application/vnd.openxmlformats-package.relationships+xml"/>
  <Override PartName="/ppt/slides/_rels/slide12.xml.rels" ContentType="application/vnd.openxmlformats-package.relationships+xml"/>
  <Override PartName="/ppt/slides/_rels/slide18.xml.rels" ContentType="application/vnd.openxmlformats-package.relationships+xml"/>
  <Override PartName="/ppt/slides/_rels/slide13.xml.rels" ContentType="application/vnd.openxmlformats-package.relationships+xml"/>
  <Override PartName="/ppt/slides/_rels/slide19.xml.rels" ContentType="application/vnd.openxmlformats-package.relationships+xml"/>
  <Override PartName="/ppt/slides/_rels/slide34.xml.rels" ContentType="application/vnd.openxmlformats-package.relationships+xml"/>
  <Override PartName="/ppt/slides/_rels/slide50.xml.rels" ContentType="application/vnd.openxmlformats-package.relationships+xml"/>
  <Override PartName="/ppt/slides/_rels/slide49.xml.rels" ContentType="application/vnd.openxmlformats-package.relationships+xml"/>
  <Override PartName="/ppt/slides/_rels/slide41.xml.rels" ContentType="application/vnd.openxmlformats-package.relationships+xml"/>
  <Override PartName="/ppt/slides/_rels/slide6.xml.rels" ContentType="application/vnd.openxmlformats-package.relationships+xml"/>
  <Override PartName="/ppt/slides/_rels/slide52.xml.rels" ContentType="application/vnd.openxmlformats-package.relationships+xml"/>
  <Override PartName="/ppt/slides/_rels/slide45.xml.rels" ContentType="application/vnd.openxmlformats-package.relationships+xml"/>
  <Override PartName="/ppt/slides/_rels/slide14.xml.rels" ContentType="application/vnd.openxmlformats-package.relationships+xml"/>
  <Override PartName="/ppt/slides/_rels/slide30.xml.rels" ContentType="application/vnd.openxmlformats-package.relationships+xml"/>
  <Override PartName="/ppt/slides/_rels/slide29.xml.rels" ContentType="application/vnd.openxmlformats-package.relationships+xml"/>
  <Override PartName="/ppt/slides/_rels/slide38.xml.rels" ContentType="application/vnd.openxmlformats-package.relationships+xml"/>
  <Override PartName="/ppt/slides/_rels/slide23.xml.rels" ContentType="application/vnd.openxmlformats-package.relationships+xml"/>
  <Override PartName="/ppt/slides/_rels/slide46.xml.rels" ContentType="application/vnd.openxmlformats-package.relationships+xml"/>
  <Override PartName="/ppt/slides/_rels/slide53.xml.rels" ContentType="application/vnd.openxmlformats-package.relationships+xml"/>
  <Override PartName="/ppt/slides/_rels/slide1.xml.rels" ContentType="application/vnd.openxmlformats-package.relationships+xml"/>
  <Override PartName="/ppt/slides/_rels/slide7.xml.rels" ContentType="application/vnd.openxmlformats-package.relationships+xml"/>
  <Override PartName="/ppt/slides/_rels/slide20.xml.rels" ContentType="application/vnd.openxmlformats-package.relationships+xml"/>
  <Override PartName="/ppt/slides/_rels/slide51.xml.rels" ContentType="application/vnd.openxmlformats-package.relationships+xml"/>
  <Override PartName="/ppt/slides/_rels/slide35.xml.rels" ContentType="application/vnd.openxmlformats-package.relationships+xml"/>
  <Override PartName="/ppt/slides/_rels/slide42.xml.rels" ContentType="application/vnd.openxmlformats-package.relationships+xml"/>
  <Override PartName="/ppt/slides/_rels/slide40.xml.rels" ContentType="application/vnd.openxmlformats-package.relationships+xml"/>
  <Override PartName="/ppt/slides/_rels/slide55.xml.rels" ContentType="application/vnd.openxmlformats-package.relationships+xml"/>
  <Override PartName="/ppt/slides/_rels/slide5.xml.rels" ContentType="application/vnd.openxmlformats-package.relationships+xml"/>
  <Override PartName="/ppt/slides/_rels/slide33.xml.rels" ContentType="application/vnd.openxmlformats-package.relationships+xml"/>
  <Override PartName="/ppt/slides/_rels/slide48.xml.rels" ContentType="application/vnd.openxmlformats-package.relationships+xml"/>
  <Override PartName="/ppt/slides/_rels/slide24.xml.rels" ContentType="application/vnd.openxmlformats-package.relationships+xml"/>
  <Override PartName="/ppt/slides/_rels/slide39.xml.rels" ContentType="application/vnd.openxmlformats-package.relationships+xml"/>
  <Override PartName="/ppt/slides/_rels/slide15.xml.rels" ContentType="application/vnd.openxmlformats-package.relationships+xml"/>
  <Override PartName="/ppt/slides/_rels/slide31.xml.rels" ContentType="application/vnd.openxmlformats-package.relationships+xml"/>
  <Override PartName="/ppt/slides/slide30.xml" ContentType="application/vnd.openxmlformats-officedocument.presentationml.slide+xml"/>
  <Override PartName="/ppt/slides/slide49.xml" ContentType="application/vnd.openxmlformats-officedocument.presentationml.slide+xml"/>
  <Override PartName="/ppt/slides/slide12.xml" ContentType="application/vnd.openxmlformats-officedocument.presentationml.slide+xml"/>
  <Override PartName="/ppt/slides/slide10.xml" ContentType="application/vnd.openxmlformats-officedocument.presentationml.slide+xml"/>
  <Override PartName="/ppt/slides/slide47.xml" ContentType="application/vnd.openxmlformats-officedocument.presentationml.slide+xml"/>
  <Override PartName="/ppt/slides/slide9.xml" ContentType="application/vnd.openxmlformats-officedocument.presentationml.slide+xml"/>
  <Override PartName="/ppt/slides/slide44.xml" ContentType="application/vnd.openxmlformats-officedocument.presentationml.slide+xml"/>
  <Override PartName="/ppt/slides/slide8.xml" ContentType="application/vnd.openxmlformats-officedocument.presentationml.slide+xml"/>
  <Override PartName="/ppt/slides/slide43.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Lst>
  <p:sldSz cx="10080625" cy="5670550"/>
  <p:notesSz cx="7559675" cy="10691813"/>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2"/>
          </p:nvPr>
        </p:nvSpPr>
        <p:spPr/>
        <p:txBody>
          <a:bodyPr/>
          <a:p>
            <a:r>
              <a:t>Footer</a:t>
            </a:r>
          </a:p>
        </p:txBody>
      </p:sp>
      <p:sp>
        <p:nvSpPr>
          <p:cNvPr id="3" name="PlaceHolder 2"/>
          <p:cNvSpPr>
            <a:spLocks noGrp="1"/>
          </p:cNvSpPr>
          <p:nvPr>
            <p:ph type="sldNum" idx="3"/>
          </p:nvPr>
        </p:nvSpPr>
        <p:spPr/>
        <p:txBody>
          <a:bodyPr/>
          <a:p>
            <a:fld id="{0C4A7B4C-A670-4C2B-9612-0490CA2773B0}" type="slidenum">
              <a:t>&lt;#&gt;</a:t>
            </a:fld>
          </a:p>
        </p:txBody>
      </p:sp>
      <p:sp>
        <p:nvSpPr>
          <p:cNvPr id="4" name="PlaceHolder 3"/>
          <p:cNvSpPr>
            <a:spLocks noGrp="1"/>
          </p:cNvSpPr>
          <p:nvPr>
            <p:ph type="dt" idx="1"/>
          </p:nvPr>
        </p:nvSpPr>
        <p:spPr/>
        <p:txBody>
          <a:bodyPr/>
          <a:p>
            <a:r>
              <a:rPr lang="de-DE"/>
              <a:t/>
            </a:r>
          </a:p>
        </p:txBody>
      </p:sp>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504000" y="226080"/>
            <a:ext cx="9071640" cy="946440"/>
          </a:xfrm>
          <a:prstGeom prst="rect">
            <a:avLst/>
          </a:prstGeom>
          <a:noFill/>
          <a:ln w="0">
            <a:noFill/>
          </a:ln>
        </p:spPr>
        <p:txBody>
          <a:bodyPr lIns="0" rIns="0" tIns="0" bIns="0" anchor="ctr">
            <a:noAutofit/>
          </a:bodyPr>
          <a:p>
            <a:pPr indent="0" algn="ctr">
              <a:buNone/>
            </a:pPr>
            <a:endParaRPr b="0" lang="de-DE" sz="4400" spc="-1" strike="noStrike">
              <a:solidFill>
                <a:srgbClr val="000000"/>
              </a:solidFill>
              <a:latin typeface="Arial"/>
            </a:endParaRPr>
          </a:p>
        </p:txBody>
      </p:sp>
      <p:sp>
        <p:nvSpPr>
          <p:cNvPr id="27" name="PlaceHolder 2"/>
          <p:cNvSpPr>
            <a:spLocks noGrp="1"/>
          </p:cNvSpPr>
          <p:nvPr>
            <p:ph/>
          </p:nvPr>
        </p:nvSpPr>
        <p:spPr>
          <a:xfrm>
            <a:off x="504000" y="1326600"/>
            <a:ext cx="9071640" cy="1568160"/>
          </a:xfrm>
          <a:prstGeom prst="rect">
            <a:avLst/>
          </a:prstGeom>
          <a:noFill/>
          <a:ln w="0">
            <a:noFill/>
          </a:ln>
        </p:spPr>
        <p:txBody>
          <a:bodyPr lIns="0" rIns="0" tIns="0" bIns="0" anchor="t">
            <a:normAutofit/>
          </a:bodyPr>
          <a:p>
            <a:pPr indent="0">
              <a:spcBef>
                <a:spcPts val="1417"/>
              </a:spcBef>
              <a:buNone/>
            </a:pPr>
            <a:endParaRPr b="0" lang="de-DE" sz="3200" spc="-1" strike="noStrike">
              <a:solidFill>
                <a:srgbClr val="000000"/>
              </a:solidFill>
              <a:latin typeface="Arial"/>
            </a:endParaRPr>
          </a:p>
        </p:txBody>
      </p:sp>
      <p:sp>
        <p:nvSpPr>
          <p:cNvPr id="28" name="PlaceHolder 3"/>
          <p:cNvSpPr>
            <a:spLocks noGrp="1"/>
          </p:cNvSpPr>
          <p:nvPr>
            <p:ph/>
          </p:nvPr>
        </p:nvSpPr>
        <p:spPr>
          <a:xfrm>
            <a:off x="504000" y="3044160"/>
            <a:ext cx="9071640" cy="1568160"/>
          </a:xfrm>
          <a:prstGeom prst="rect">
            <a:avLst/>
          </a:prstGeom>
          <a:noFill/>
          <a:ln w="0">
            <a:noFill/>
          </a:ln>
        </p:spPr>
        <p:txBody>
          <a:bodyPr lIns="0" rIns="0" tIns="0" bIns="0" anchor="t">
            <a:normAutofit/>
          </a:bodyPr>
          <a:p>
            <a:pPr indent="0">
              <a:spcBef>
                <a:spcPts val="1417"/>
              </a:spcBef>
              <a:buNone/>
            </a:pPr>
            <a:endParaRPr b="0" lang="de-DE" sz="3200" spc="-1" strike="noStrike">
              <a:solidFill>
                <a:srgbClr val="000000"/>
              </a:solidFill>
              <a:latin typeface="Arial"/>
            </a:endParaRPr>
          </a:p>
        </p:txBody>
      </p:sp>
      <p:sp>
        <p:nvSpPr>
          <p:cNvPr id="5" name="PlaceHolder 4"/>
          <p:cNvSpPr>
            <a:spLocks noGrp="1"/>
          </p:cNvSpPr>
          <p:nvPr>
            <p:ph type="ftr" idx="2"/>
          </p:nvPr>
        </p:nvSpPr>
        <p:spPr/>
        <p:txBody>
          <a:bodyPr/>
          <a:p>
            <a:r>
              <a:t>Footer</a:t>
            </a:r>
          </a:p>
        </p:txBody>
      </p:sp>
      <p:sp>
        <p:nvSpPr>
          <p:cNvPr id="6" name="PlaceHolder 5"/>
          <p:cNvSpPr>
            <a:spLocks noGrp="1"/>
          </p:cNvSpPr>
          <p:nvPr>
            <p:ph type="sldNum" idx="3"/>
          </p:nvPr>
        </p:nvSpPr>
        <p:spPr/>
        <p:txBody>
          <a:bodyPr/>
          <a:p>
            <a:fld id="{29219602-77D7-47F9-83E6-899B13E26C54}" type="slidenum">
              <a:t>&lt;#&gt;</a:t>
            </a:fld>
          </a:p>
        </p:txBody>
      </p:sp>
      <p:sp>
        <p:nvSpPr>
          <p:cNvPr id="7" name="PlaceHolder 6"/>
          <p:cNvSpPr>
            <a:spLocks noGrp="1"/>
          </p:cNvSpPr>
          <p:nvPr>
            <p:ph type="dt" idx="1"/>
          </p:nvPr>
        </p:nvSpPr>
        <p:spPr/>
        <p:txBody>
          <a:bodyPr/>
          <a:p>
            <a:r>
              <a:rPr lang="de-DE"/>
              <a:t/>
            </a: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504000" y="226080"/>
            <a:ext cx="9071640" cy="946440"/>
          </a:xfrm>
          <a:prstGeom prst="rect">
            <a:avLst/>
          </a:prstGeom>
          <a:noFill/>
          <a:ln w="0">
            <a:noFill/>
          </a:ln>
        </p:spPr>
        <p:txBody>
          <a:bodyPr lIns="0" rIns="0" tIns="0" bIns="0" anchor="ctr">
            <a:noAutofit/>
          </a:bodyPr>
          <a:p>
            <a:pPr indent="0" algn="ctr">
              <a:buNone/>
            </a:pPr>
            <a:endParaRPr b="0" lang="de-DE" sz="4400" spc="-1" strike="noStrike">
              <a:solidFill>
                <a:srgbClr val="000000"/>
              </a:solidFill>
              <a:latin typeface="Arial"/>
            </a:endParaRPr>
          </a:p>
        </p:txBody>
      </p:sp>
      <p:sp>
        <p:nvSpPr>
          <p:cNvPr id="30" name="PlaceHolder 2"/>
          <p:cNvSpPr>
            <a:spLocks noGrp="1"/>
          </p:cNvSpPr>
          <p:nvPr>
            <p:ph/>
          </p:nvPr>
        </p:nvSpPr>
        <p:spPr>
          <a:xfrm>
            <a:off x="504000" y="1326600"/>
            <a:ext cx="4426920" cy="1568160"/>
          </a:xfrm>
          <a:prstGeom prst="rect">
            <a:avLst/>
          </a:prstGeom>
          <a:noFill/>
          <a:ln w="0">
            <a:noFill/>
          </a:ln>
        </p:spPr>
        <p:txBody>
          <a:bodyPr lIns="0" rIns="0" tIns="0" bIns="0" anchor="t">
            <a:normAutofit/>
          </a:bodyPr>
          <a:p>
            <a:pPr indent="0">
              <a:spcBef>
                <a:spcPts val="1417"/>
              </a:spcBef>
              <a:buNone/>
            </a:pPr>
            <a:endParaRPr b="0" lang="de-DE" sz="3200" spc="-1" strike="noStrike">
              <a:solidFill>
                <a:srgbClr val="000000"/>
              </a:solidFill>
              <a:latin typeface="Arial"/>
            </a:endParaRPr>
          </a:p>
        </p:txBody>
      </p:sp>
      <p:sp>
        <p:nvSpPr>
          <p:cNvPr id="31" name="PlaceHolder 3"/>
          <p:cNvSpPr>
            <a:spLocks noGrp="1"/>
          </p:cNvSpPr>
          <p:nvPr>
            <p:ph/>
          </p:nvPr>
        </p:nvSpPr>
        <p:spPr>
          <a:xfrm>
            <a:off x="5152680" y="1326600"/>
            <a:ext cx="4426920" cy="1568160"/>
          </a:xfrm>
          <a:prstGeom prst="rect">
            <a:avLst/>
          </a:prstGeom>
          <a:noFill/>
          <a:ln w="0">
            <a:noFill/>
          </a:ln>
        </p:spPr>
        <p:txBody>
          <a:bodyPr lIns="0" rIns="0" tIns="0" bIns="0" anchor="t">
            <a:normAutofit/>
          </a:bodyPr>
          <a:p>
            <a:pPr indent="0">
              <a:spcBef>
                <a:spcPts val="1417"/>
              </a:spcBef>
              <a:buNone/>
            </a:pPr>
            <a:endParaRPr b="0" lang="de-DE" sz="3200" spc="-1" strike="noStrike">
              <a:solidFill>
                <a:srgbClr val="000000"/>
              </a:solidFill>
              <a:latin typeface="Arial"/>
            </a:endParaRPr>
          </a:p>
        </p:txBody>
      </p:sp>
      <p:sp>
        <p:nvSpPr>
          <p:cNvPr id="32" name="PlaceHolder 4"/>
          <p:cNvSpPr>
            <a:spLocks noGrp="1"/>
          </p:cNvSpPr>
          <p:nvPr>
            <p:ph/>
          </p:nvPr>
        </p:nvSpPr>
        <p:spPr>
          <a:xfrm>
            <a:off x="504000" y="3044160"/>
            <a:ext cx="4426920" cy="1568160"/>
          </a:xfrm>
          <a:prstGeom prst="rect">
            <a:avLst/>
          </a:prstGeom>
          <a:noFill/>
          <a:ln w="0">
            <a:noFill/>
          </a:ln>
        </p:spPr>
        <p:txBody>
          <a:bodyPr lIns="0" rIns="0" tIns="0" bIns="0" anchor="t">
            <a:normAutofit/>
          </a:bodyPr>
          <a:p>
            <a:pPr indent="0">
              <a:spcBef>
                <a:spcPts val="1417"/>
              </a:spcBef>
              <a:buNone/>
            </a:pPr>
            <a:endParaRPr b="0" lang="de-DE" sz="3200" spc="-1" strike="noStrike">
              <a:solidFill>
                <a:srgbClr val="000000"/>
              </a:solidFill>
              <a:latin typeface="Arial"/>
            </a:endParaRPr>
          </a:p>
        </p:txBody>
      </p:sp>
      <p:sp>
        <p:nvSpPr>
          <p:cNvPr id="33" name="PlaceHolder 5"/>
          <p:cNvSpPr>
            <a:spLocks noGrp="1"/>
          </p:cNvSpPr>
          <p:nvPr>
            <p:ph/>
          </p:nvPr>
        </p:nvSpPr>
        <p:spPr>
          <a:xfrm>
            <a:off x="5152680" y="3044160"/>
            <a:ext cx="4426920" cy="1568160"/>
          </a:xfrm>
          <a:prstGeom prst="rect">
            <a:avLst/>
          </a:prstGeom>
          <a:noFill/>
          <a:ln w="0">
            <a:noFill/>
          </a:ln>
        </p:spPr>
        <p:txBody>
          <a:bodyPr lIns="0" rIns="0" tIns="0" bIns="0" anchor="t">
            <a:normAutofit/>
          </a:bodyPr>
          <a:p>
            <a:pPr indent="0">
              <a:spcBef>
                <a:spcPts val="1417"/>
              </a:spcBef>
              <a:buNone/>
            </a:pPr>
            <a:endParaRPr b="0" lang="de-DE" sz="3200" spc="-1" strike="noStrike">
              <a:solidFill>
                <a:srgbClr val="000000"/>
              </a:solidFill>
              <a:latin typeface="Arial"/>
            </a:endParaRPr>
          </a:p>
        </p:txBody>
      </p:sp>
      <p:sp>
        <p:nvSpPr>
          <p:cNvPr id="7" name="PlaceHolder 6"/>
          <p:cNvSpPr>
            <a:spLocks noGrp="1"/>
          </p:cNvSpPr>
          <p:nvPr>
            <p:ph type="ftr" idx="2"/>
          </p:nvPr>
        </p:nvSpPr>
        <p:spPr/>
        <p:txBody>
          <a:bodyPr/>
          <a:p>
            <a:r>
              <a:t>Footer</a:t>
            </a:r>
          </a:p>
        </p:txBody>
      </p:sp>
      <p:sp>
        <p:nvSpPr>
          <p:cNvPr id="8" name="PlaceHolder 7"/>
          <p:cNvSpPr>
            <a:spLocks noGrp="1"/>
          </p:cNvSpPr>
          <p:nvPr>
            <p:ph type="sldNum" idx="3"/>
          </p:nvPr>
        </p:nvSpPr>
        <p:spPr/>
        <p:txBody>
          <a:bodyPr/>
          <a:p>
            <a:fld id="{FAF4F25E-F97C-4DFE-8912-B32F064850E7}" type="slidenum">
              <a:t>&lt;#&gt;</a:t>
            </a:fld>
          </a:p>
        </p:txBody>
      </p:sp>
      <p:sp>
        <p:nvSpPr>
          <p:cNvPr id="9" name="PlaceHolder 8"/>
          <p:cNvSpPr>
            <a:spLocks noGrp="1"/>
          </p:cNvSpPr>
          <p:nvPr>
            <p:ph type="dt" idx="1"/>
          </p:nvPr>
        </p:nvSpPr>
        <p:spPr/>
        <p:txBody>
          <a:bodyPr/>
          <a:p>
            <a:r>
              <a:rPr lang="de-DE"/>
              <a:t/>
            </a: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504000" y="226080"/>
            <a:ext cx="9071640" cy="946440"/>
          </a:xfrm>
          <a:prstGeom prst="rect">
            <a:avLst/>
          </a:prstGeom>
          <a:noFill/>
          <a:ln w="0">
            <a:noFill/>
          </a:ln>
        </p:spPr>
        <p:txBody>
          <a:bodyPr lIns="0" rIns="0" tIns="0" bIns="0" anchor="ctr">
            <a:noAutofit/>
          </a:bodyPr>
          <a:p>
            <a:pPr indent="0" algn="ctr">
              <a:buNone/>
            </a:pPr>
            <a:endParaRPr b="0" lang="de-DE" sz="4400" spc="-1" strike="noStrike">
              <a:solidFill>
                <a:srgbClr val="000000"/>
              </a:solidFill>
              <a:latin typeface="Arial"/>
            </a:endParaRPr>
          </a:p>
        </p:txBody>
      </p:sp>
      <p:sp>
        <p:nvSpPr>
          <p:cNvPr id="35" name="PlaceHolder 2"/>
          <p:cNvSpPr>
            <a:spLocks noGrp="1"/>
          </p:cNvSpPr>
          <p:nvPr>
            <p:ph/>
          </p:nvPr>
        </p:nvSpPr>
        <p:spPr>
          <a:xfrm>
            <a:off x="504000" y="1326600"/>
            <a:ext cx="2920680" cy="1568160"/>
          </a:xfrm>
          <a:prstGeom prst="rect">
            <a:avLst/>
          </a:prstGeom>
          <a:noFill/>
          <a:ln w="0">
            <a:noFill/>
          </a:ln>
        </p:spPr>
        <p:txBody>
          <a:bodyPr lIns="0" rIns="0" tIns="0" bIns="0" anchor="t">
            <a:normAutofit/>
          </a:bodyPr>
          <a:p>
            <a:pPr indent="0">
              <a:spcBef>
                <a:spcPts val="1417"/>
              </a:spcBef>
              <a:buNone/>
            </a:pPr>
            <a:endParaRPr b="0" lang="de-DE" sz="3200" spc="-1" strike="noStrike">
              <a:solidFill>
                <a:srgbClr val="000000"/>
              </a:solidFill>
              <a:latin typeface="Arial"/>
            </a:endParaRPr>
          </a:p>
        </p:txBody>
      </p:sp>
      <p:sp>
        <p:nvSpPr>
          <p:cNvPr id="36" name="PlaceHolder 3"/>
          <p:cNvSpPr>
            <a:spLocks noGrp="1"/>
          </p:cNvSpPr>
          <p:nvPr>
            <p:ph/>
          </p:nvPr>
        </p:nvSpPr>
        <p:spPr>
          <a:xfrm>
            <a:off x="3571200" y="1326600"/>
            <a:ext cx="2920680" cy="1568160"/>
          </a:xfrm>
          <a:prstGeom prst="rect">
            <a:avLst/>
          </a:prstGeom>
          <a:noFill/>
          <a:ln w="0">
            <a:noFill/>
          </a:ln>
        </p:spPr>
        <p:txBody>
          <a:bodyPr lIns="0" rIns="0" tIns="0" bIns="0" anchor="t">
            <a:normAutofit/>
          </a:bodyPr>
          <a:p>
            <a:pPr indent="0">
              <a:spcBef>
                <a:spcPts val="1417"/>
              </a:spcBef>
              <a:buNone/>
            </a:pPr>
            <a:endParaRPr b="0" lang="de-DE" sz="3200" spc="-1" strike="noStrike">
              <a:solidFill>
                <a:srgbClr val="000000"/>
              </a:solidFill>
              <a:latin typeface="Arial"/>
            </a:endParaRPr>
          </a:p>
        </p:txBody>
      </p:sp>
      <p:sp>
        <p:nvSpPr>
          <p:cNvPr id="37" name="PlaceHolder 4"/>
          <p:cNvSpPr>
            <a:spLocks noGrp="1"/>
          </p:cNvSpPr>
          <p:nvPr>
            <p:ph/>
          </p:nvPr>
        </p:nvSpPr>
        <p:spPr>
          <a:xfrm>
            <a:off x="6638040" y="1326600"/>
            <a:ext cx="2920680" cy="1568160"/>
          </a:xfrm>
          <a:prstGeom prst="rect">
            <a:avLst/>
          </a:prstGeom>
          <a:noFill/>
          <a:ln w="0">
            <a:noFill/>
          </a:ln>
        </p:spPr>
        <p:txBody>
          <a:bodyPr lIns="0" rIns="0" tIns="0" bIns="0" anchor="t">
            <a:normAutofit/>
          </a:bodyPr>
          <a:p>
            <a:pPr indent="0">
              <a:spcBef>
                <a:spcPts val="1417"/>
              </a:spcBef>
              <a:buNone/>
            </a:pPr>
            <a:endParaRPr b="0" lang="de-DE" sz="3200" spc="-1" strike="noStrike">
              <a:solidFill>
                <a:srgbClr val="000000"/>
              </a:solidFill>
              <a:latin typeface="Arial"/>
            </a:endParaRPr>
          </a:p>
        </p:txBody>
      </p:sp>
      <p:sp>
        <p:nvSpPr>
          <p:cNvPr id="38" name="PlaceHolder 5"/>
          <p:cNvSpPr>
            <a:spLocks noGrp="1"/>
          </p:cNvSpPr>
          <p:nvPr>
            <p:ph/>
          </p:nvPr>
        </p:nvSpPr>
        <p:spPr>
          <a:xfrm>
            <a:off x="504000" y="3044160"/>
            <a:ext cx="2920680" cy="1568160"/>
          </a:xfrm>
          <a:prstGeom prst="rect">
            <a:avLst/>
          </a:prstGeom>
          <a:noFill/>
          <a:ln w="0">
            <a:noFill/>
          </a:ln>
        </p:spPr>
        <p:txBody>
          <a:bodyPr lIns="0" rIns="0" tIns="0" bIns="0" anchor="t">
            <a:normAutofit/>
          </a:bodyPr>
          <a:p>
            <a:pPr indent="0">
              <a:spcBef>
                <a:spcPts val="1417"/>
              </a:spcBef>
              <a:buNone/>
            </a:pPr>
            <a:endParaRPr b="0" lang="de-DE" sz="3200" spc="-1" strike="noStrike">
              <a:solidFill>
                <a:srgbClr val="000000"/>
              </a:solidFill>
              <a:latin typeface="Arial"/>
            </a:endParaRPr>
          </a:p>
        </p:txBody>
      </p:sp>
      <p:sp>
        <p:nvSpPr>
          <p:cNvPr id="39" name="PlaceHolder 6"/>
          <p:cNvSpPr>
            <a:spLocks noGrp="1"/>
          </p:cNvSpPr>
          <p:nvPr>
            <p:ph/>
          </p:nvPr>
        </p:nvSpPr>
        <p:spPr>
          <a:xfrm>
            <a:off x="3571200" y="3044160"/>
            <a:ext cx="2920680" cy="1568160"/>
          </a:xfrm>
          <a:prstGeom prst="rect">
            <a:avLst/>
          </a:prstGeom>
          <a:noFill/>
          <a:ln w="0">
            <a:noFill/>
          </a:ln>
        </p:spPr>
        <p:txBody>
          <a:bodyPr lIns="0" rIns="0" tIns="0" bIns="0" anchor="t">
            <a:normAutofit/>
          </a:bodyPr>
          <a:p>
            <a:pPr indent="0">
              <a:spcBef>
                <a:spcPts val="1417"/>
              </a:spcBef>
              <a:buNone/>
            </a:pPr>
            <a:endParaRPr b="0" lang="de-DE" sz="3200" spc="-1" strike="noStrike">
              <a:solidFill>
                <a:srgbClr val="000000"/>
              </a:solidFill>
              <a:latin typeface="Arial"/>
            </a:endParaRPr>
          </a:p>
        </p:txBody>
      </p:sp>
      <p:sp>
        <p:nvSpPr>
          <p:cNvPr id="40" name="PlaceHolder 7"/>
          <p:cNvSpPr>
            <a:spLocks noGrp="1"/>
          </p:cNvSpPr>
          <p:nvPr>
            <p:ph/>
          </p:nvPr>
        </p:nvSpPr>
        <p:spPr>
          <a:xfrm>
            <a:off x="6638040" y="3044160"/>
            <a:ext cx="2920680" cy="1568160"/>
          </a:xfrm>
          <a:prstGeom prst="rect">
            <a:avLst/>
          </a:prstGeom>
          <a:noFill/>
          <a:ln w="0">
            <a:noFill/>
          </a:ln>
        </p:spPr>
        <p:txBody>
          <a:bodyPr lIns="0" rIns="0" tIns="0" bIns="0" anchor="t">
            <a:normAutofit/>
          </a:bodyPr>
          <a:p>
            <a:pPr indent="0">
              <a:spcBef>
                <a:spcPts val="1417"/>
              </a:spcBef>
              <a:buNone/>
            </a:pPr>
            <a:endParaRPr b="0" lang="de-DE" sz="3200" spc="-1" strike="noStrike">
              <a:solidFill>
                <a:srgbClr val="000000"/>
              </a:solidFill>
              <a:latin typeface="Arial"/>
            </a:endParaRPr>
          </a:p>
        </p:txBody>
      </p:sp>
      <p:sp>
        <p:nvSpPr>
          <p:cNvPr id="9" name="PlaceHolder 8"/>
          <p:cNvSpPr>
            <a:spLocks noGrp="1"/>
          </p:cNvSpPr>
          <p:nvPr>
            <p:ph type="ftr" idx="2"/>
          </p:nvPr>
        </p:nvSpPr>
        <p:spPr/>
        <p:txBody>
          <a:bodyPr/>
          <a:p>
            <a:r>
              <a:t>Footer</a:t>
            </a:r>
          </a:p>
        </p:txBody>
      </p:sp>
      <p:sp>
        <p:nvSpPr>
          <p:cNvPr id="10" name="PlaceHolder 9"/>
          <p:cNvSpPr>
            <a:spLocks noGrp="1"/>
          </p:cNvSpPr>
          <p:nvPr>
            <p:ph type="sldNum" idx="3"/>
          </p:nvPr>
        </p:nvSpPr>
        <p:spPr/>
        <p:txBody>
          <a:bodyPr/>
          <a:p>
            <a:fld id="{13978D80-0AC7-4DC5-B4B0-693728A79FEC}" type="slidenum">
              <a:t>&lt;#&gt;</a:t>
            </a:fld>
          </a:p>
        </p:txBody>
      </p:sp>
      <p:sp>
        <p:nvSpPr>
          <p:cNvPr id="11" name="PlaceHolder 10"/>
          <p:cNvSpPr>
            <a:spLocks noGrp="1"/>
          </p:cNvSpPr>
          <p:nvPr>
            <p:ph type="dt" idx="1"/>
          </p:nvPr>
        </p:nvSpPr>
        <p:spPr/>
        <p:txBody>
          <a:bodyPr/>
          <a:p>
            <a:r>
              <a:rPr lang="de-DE"/>
              <a:t/>
            </a: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504000" y="226080"/>
            <a:ext cx="9071640" cy="946440"/>
          </a:xfrm>
          <a:prstGeom prst="rect">
            <a:avLst/>
          </a:prstGeom>
          <a:noFill/>
          <a:ln w="0">
            <a:noFill/>
          </a:ln>
        </p:spPr>
        <p:txBody>
          <a:bodyPr lIns="0" rIns="0" tIns="0" bIns="0" anchor="ctr">
            <a:noAutofit/>
          </a:bodyPr>
          <a:p>
            <a:pPr indent="0" algn="ctr">
              <a:buNone/>
            </a:pPr>
            <a:endParaRPr b="0" lang="de-DE" sz="4400" spc="-1" strike="noStrike">
              <a:solidFill>
                <a:srgbClr val="000000"/>
              </a:solidFill>
              <a:latin typeface="Arial"/>
            </a:endParaRPr>
          </a:p>
        </p:txBody>
      </p:sp>
      <p:sp>
        <p:nvSpPr>
          <p:cNvPr id="6" name="PlaceHolder 2"/>
          <p:cNvSpPr>
            <a:spLocks noGrp="1"/>
          </p:cNvSpPr>
          <p:nvPr>
            <p:ph type="subTitle"/>
          </p:nvPr>
        </p:nvSpPr>
        <p:spPr>
          <a:xfrm>
            <a:off x="504000" y="1326600"/>
            <a:ext cx="9071640" cy="3288240"/>
          </a:xfrm>
          <a:prstGeom prst="rect">
            <a:avLst/>
          </a:prstGeom>
          <a:noFill/>
          <a:ln w="0">
            <a:noFill/>
          </a:ln>
        </p:spPr>
        <p:txBody>
          <a:bodyPr lIns="0" rIns="0" tIns="0" bIns="0" anchor="ctr">
            <a:noAutofit/>
          </a:bodyPr>
          <a:p>
            <a:pPr indent="0" algn="ctr">
              <a:buNone/>
            </a:pPr>
            <a:endParaRPr b="0" lang="de-DE" sz="3200" spc="-1" strike="noStrike">
              <a:solidFill>
                <a:srgbClr val="000000"/>
              </a:solidFill>
              <a:latin typeface="Arial"/>
            </a:endParaRPr>
          </a:p>
        </p:txBody>
      </p:sp>
      <p:sp>
        <p:nvSpPr>
          <p:cNvPr id="4" name="PlaceHolder 3"/>
          <p:cNvSpPr>
            <a:spLocks noGrp="1"/>
          </p:cNvSpPr>
          <p:nvPr>
            <p:ph type="ftr" idx="2"/>
          </p:nvPr>
        </p:nvSpPr>
        <p:spPr/>
        <p:txBody>
          <a:bodyPr/>
          <a:p>
            <a:r>
              <a:t>Footer</a:t>
            </a:r>
          </a:p>
        </p:txBody>
      </p:sp>
      <p:sp>
        <p:nvSpPr>
          <p:cNvPr id="5" name="PlaceHolder 4"/>
          <p:cNvSpPr>
            <a:spLocks noGrp="1"/>
          </p:cNvSpPr>
          <p:nvPr>
            <p:ph type="sldNum" idx="3"/>
          </p:nvPr>
        </p:nvSpPr>
        <p:spPr/>
        <p:txBody>
          <a:bodyPr/>
          <a:p>
            <a:fld id="{64093F2A-9119-4B04-8A67-28E1F74CF15F}" type="slidenum">
              <a:t>&lt;#&gt;</a:t>
            </a:fld>
          </a:p>
        </p:txBody>
      </p:sp>
      <p:sp>
        <p:nvSpPr>
          <p:cNvPr id="6" name="PlaceHolder 5"/>
          <p:cNvSpPr>
            <a:spLocks noGrp="1"/>
          </p:cNvSpPr>
          <p:nvPr>
            <p:ph type="dt" idx="1"/>
          </p:nvPr>
        </p:nvSpPr>
        <p:spPr/>
        <p:txBody>
          <a:bodyPr/>
          <a:p>
            <a:r>
              <a:rPr lang="de-DE"/>
              <a:t/>
            </a: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504000" y="226080"/>
            <a:ext cx="9071640" cy="946440"/>
          </a:xfrm>
          <a:prstGeom prst="rect">
            <a:avLst/>
          </a:prstGeom>
          <a:noFill/>
          <a:ln w="0">
            <a:noFill/>
          </a:ln>
        </p:spPr>
        <p:txBody>
          <a:bodyPr lIns="0" rIns="0" tIns="0" bIns="0" anchor="ctr">
            <a:noAutofit/>
          </a:bodyPr>
          <a:p>
            <a:pPr indent="0" algn="ctr">
              <a:buNone/>
            </a:pPr>
            <a:endParaRPr b="0" lang="de-DE" sz="4400" spc="-1" strike="noStrike">
              <a:solidFill>
                <a:srgbClr val="000000"/>
              </a:solidFill>
              <a:latin typeface="Arial"/>
            </a:endParaRPr>
          </a:p>
        </p:txBody>
      </p:sp>
      <p:sp>
        <p:nvSpPr>
          <p:cNvPr id="8" name="PlaceHolder 2"/>
          <p:cNvSpPr>
            <a:spLocks noGrp="1"/>
          </p:cNvSpPr>
          <p:nvPr>
            <p:ph/>
          </p:nvPr>
        </p:nvSpPr>
        <p:spPr>
          <a:xfrm>
            <a:off x="504000" y="1326600"/>
            <a:ext cx="9071640" cy="3288240"/>
          </a:xfrm>
          <a:prstGeom prst="rect">
            <a:avLst/>
          </a:prstGeom>
          <a:noFill/>
          <a:ln w="0">
            <a:noFill/>
          </a:ln>
        </p:spPr>
        <p:txBody>
          <a:bodyPr lIns="0" rIns="0" tIns="0" bIns="0" anchor="t">
            <a:normAutofit/>
          </a:bodyPr>
          <a:p>
            <a:pPr indent="0">
              <a:spcBef>
                <a:spcPts val="1417"/>
              </a:spcBef>
              <a:buNone/>
            </a:pPr>
            <a:endParaRPr b="0" lang="de-DE" sz="3200" spc="-1" strike="noStrike">
              <a:solidFill>
                <a:srgbClr val="000000"/>
              </a:solidFill>
              <a:latin typeface="Arial"/>
            </a:endParaRPr>
          </a:p>
        </p:txBody>
      </p:sp>
      <p:sp>
        <p:nvSpPr>
          <p:cNvPr id="4" name="PlaceHolder 3"/>
          <p:cNvSpPr>
            <a:spLocks noGrp="1"/>
          </p:cNvSpPr>
          <p:nvPr>
            <p:ph type="ftr" idx="2"/>
          </p:nvPr>
        </p:nvSpPr>
        <p:spPr/>
        <p:txBody>
          <a:bodyPr/>
          <a:p>
            <a:r>
              <a:t>Footer</a:t>
            </a:r>
          </a:p>
        </p:txBody>
      </p:sp>
      <p:sp>
        <p:nvSpPr>
          <p:cNvPr id="5" name="PlaceHolder 4"/>
          <p:cNvSpPr>
            <a:spLocks noGrp="1"/>
          </p:cNvSpPr>
          <p:nvPr>
            <p:ph type="sldNum" idx="3"/>
          </p:nvPr>
        </p:nvSpPr>
        <p:spPr/>
        <p:txBody>
          <a:bodyPr/>
          <a:p>
            <a:fld id="{17AF3210-3A2A-4800-B0D0-4DCBE79FBA2B}" type="slidenum">
              <a:t>&lt;#&gt;</a:t>
            </a:fld>
          </a:p>
        </p:txBody>
      </p:sp>
      <p:sp>
        <p:nvSpPr>
          <p:cNvPr id="6" name="PlaceHolder 5"/>
          <p:cNvSpPr>
            <a:spLocks noGrp="1"/>
          </p:cNvSpPr>
          <p:nvPr>
            <p:ph type="dt" idx="1"/>
          </p:nvPr>
        </p:nvSpPr>
        <p:spPr/>
        <p:txBody>
          <a:bodyPr/>
          <a:p>
            <a:r>
              <a:rPr lang="de-DE"/>
              <a:t/>
            </a: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504000" y="226080"/>
            <a:ext cx="9071640" cy="946440"/>
          </a:xfrm>
          <a:prstGeom prst="rect">
            <a:avLst/>
          </a:prstGeom>
          <a:noFill/>
          <a:ln w="0">
            <a:noFill/>
          </a:ln>
        </p:spPr>
        <p:txBody>
          <a:bodyPr lIns="0" rIns="0" tIns="0" bIns="0" anchor="ctr">
            <a:noAutofit/>
          </a:bodyPr>
          <a:p>
            <a:pPr indent="0" algn="ctr">
              <a:buNone/>
            </a:pPr>
            <a:endParaRPr b="0" lang="de-DE" sz="4400" spc="-1" strike="noStrike">
              <a:solidFill>
                <a:srgbClr val="000000"/>
              </a:solidFill>
              <a:latin typeface="Arial"/>
            </a:endParaRPr>
          </a:p>
        </p:txBody>
      </p:sp>
      <p:sp>
        <p:nvSpPr>
          <p:cNvPr id="10" name="PlaceHolder 2"/>
          <p:cNvSpPr>
            <a:spLocks noGrp="1"/>
          </p:cNvSpPr>
          <p:nvPr>
            <p:ph/>
          </p:nvPr>
        </p:nvSpPr>
        <p:spPr>
          <a:xfrm>
            <a:off x="504000" y="1326600"/>
            <a:ext cx="4426920" cy="3288240"/>
          </a:xfrm>
          <a:prstGeom prst="rect">
            <a:avLst/>
          </a:prstGeom>
          <a:noFill/>
          <a:ln w="0">
            <a:noFill/>
          </a:ln>
        </p:spPr>
        <p:txBody>
          <a:bodyPr lIns="0" rIns="0" tIns="0" bIns="0" anchor="t">
            <a:normAutofit/>
          </a:bodyPr>
          <a:p>
            <a:pPr indent="0">
              <a:spcBef>
                <a:spcPts val="1417"/>
              </a:spcBef>
              <a:buNone/>
            </a:pPr>
            <a:endParaRPr b="0" lang="de-DE" sz="3200" spc="-1" strike="noStrike">
              <a:solidFill>
                <a:srgbClr val="000000"/>
              </a:solidFill>
              <a:latin typeface="Arial"/>
            </a:endParaRPr>
          </a:p>
        </p:txBody>
      </p:sp>
      <p:sp>
        <p:nvSpPr>
          <p:cNvPr id="11" name="PlaceHolder 3"/>
          <p:cNvSpPr>
            <a:spLocks noGrp="1"/>
          </p:cNvSpPr>
          <p:nvPr>
            <p:ph/>
          </p:nvPr>
        </p:nvSpPr>
        <p:spPr>
          <a:xfrm>
            <a:off x="5152680" y="1326600"/>
            <a:ext cx="4426920" cy="3288240"/>
          </a:xfrm>
          <a:prstGeom prst="rect">
            <a:avLst/>
          </a:prstGeom>
          <a:noFill/>
          <a:ln w="0">
            <a:noFill/>
          </a:ln>
        </p:spPr>
        <p:txBody>
          <a:bodyPr lIns="0" rIns="0" tIns="0" bIns="0" anchor="t">
            <a:normAutofit/>
          </a:bodyPr>
          <a:p>
            <a:pPr indent="0">
              <a:spcBef>
                <a:spcPts val="1417"/>
              </a:spcBef>
              <a:buNone/>
            </a:pPr>
            <a:endParaRPr b="0" lang="de-DE" sz="3200" spc="-1" strike="noStrike">
              <a:solidFill>
                <a:srgbClr val="000000"/>
              </a:solidFill>
              <a:latin typeface="Arial"/>
            </a:endParaRPr>
          </a:p>
        </p:txBody>
      </p:sp>
      <p:sp>
        <p:nvSpPr>
          <p:cNvPr id="5" name="PlaceHolder 4"/>
          <p:cNvSpPr>
            <a:spLocks noGrp="1"/>
          </p:cNvSpPr>
          <p:nvPr>
            <p:ph type="ftr" idx="2"/>
          </p:nvPr>
        </p:nvSpPr>
        <p:spPr/>
        <p:txBody>
          <a:bodyPr/>
          <a:p>
            <a:r>
              <a:t>Footer</a:t>
            </a:r>
          </a:p>
        </p:txBody>
      </p:sp>
      <p:sp>
        <p:nvSpPr>
          <p:cNvPr id="6" name="PlaceHolder 5"/>
          <p:cNvSpPr>
            <a:spLocks noGrp="1"/>
          </p:cNvSpPr>
          <p:nvPr>
            <p:ph type="sldNum" idx="3"/>
          </p:nvPr>
        </p:nvSpPr>
        <p:spPr/>
        <p:txBody>
          <a:bodyPr/>
          <a:p>
            <a:fld id="{BE762F1E-6FD4-4AD1-80E8-24DB7C45992E}" type="slidenum">
              <a:t>&lt;#&gt;</a:t>
            </a:fld>
          </a:p>
        </p:txBody>
      </p:sp>
      <p:sp>
        <p:nvSpPr>
          <p:cNvPr id="7" name="PlaceHolder 6"/>
          <p:cNvSpPr>
            <a:spLocks noGrp="1"/>
          </p:cNvSpPr>
          <p:nvPr>
            <p:ph type="dt" idx="1"/>
          </p:nvPr>
        </p:nvSpPr>
        <p:spPr/>
        <p:txBody>
          <a:bodyPr/>
          <a:p>
            <a:r>
              <a:rPr lang="de-DE"/>
              <a:t/>
            </a: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504000" y="226080"/>
            <a:ext cx="9071640" cy="946440"/>
          </a:xfrm>
          <a:prstGeom prst="rect">
            <a:avLst/>
          </a:prstGeom>
          <a:noFill/>
          <a:ln w="0">
            <a:noFill/>
          </a:ln>
        </p:spPr>
        <p:txBody>
          <a:bodyPr lIns="0" rIns="0" tIns="0" bIns="0" anchor="ctr">
            <a:noAutofit/>
          </a:bodyPr>
          <a:p>
            <a:pPr indent="0" algn="ctr">
              <a:buNone/>
            </a:pPr>
            <a:endParaRPr b="0" lang="de-DE" sz="4400" spc="-1" strike="noStrike">
              <a:solidFill>
                <a:srgbClr val="000000"/>
              </a:solidFill>
              <a:latin typeface="Arial"/>
            </a:endParaRPr>
          </a:p>
        </p:txBody>
      </p:sp>
      <p:sp>
        <p:nvSpPr>
          <p:cNvPr id="3" name="PlaceHolder 2"/>
          <p:cNvSpPr>
            <a:spLocks noGrp="1"/>
          </p:cNvSpPr>
          <p:nvPr>
            <p:ph type="ftr" idx="2"/>
          </p:nvPr>
        </p:nvSpPr>
        <p:spPr/>
        <p:txBody>
          <a:bodyPr/>
          <a:p>
            <a:r>
              <a:t>Footer</a:t>
            </a:r>
          </a:p>
        </p:txBody>
      </p:sp>
      <p:sp>
        <p:nvSpPr>
          <p:cNvPr id="4" name="PlaceHolder 3"/>
          <p:cNvSpPr>
            <a:spLocks noGrp="1"/>
          </p:cNvSpPr>
          <p:nvPr>
            <p:ph type="sldNum" idx="3"/>
          </p:nvPr>
        </p:nvSpPr>
        <p:spPr/>
        <p:txBody>
          <a:bodyPr/>
          <a:p>
            <a:fld id="{D1F9344F-876C-4447-824A-09C630D14281}" type="slidenum">
              <a:t>&lt;#&gt;</a:t>
            </a:fld>
          </a:p>
        </p:txBody>
      </p:sp>
      <p:sp>
        <p:nvSpPr>
          <p:cNvPr id="5" name="PlaceHolder 4"/>
          <p:cNvSpPr>
            <a:spLocks noGrp="1"/>
          </p:cNvSpPr>
          <p:nvPr>
            <p:ph type="dt" idx="1"/>
          </p:nvPr>
        </p:nvSpPr>
        <p:spPr/>
        <p:txBody>
          <a:bodyPr/>
          <a:p>
            <a:r>
              <a:rPr lang="de-DE"/>
              <a:t/>
            </a: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504000" y="226080"/>
            <a:ext cx="9071640" cy="4388400"/>
          </a:xfrm>
          <a:prstGeom prst="rect">
            <a:avLst/>
          </a:prstGeom>
          <a:noFill/>
          <a:ln w="0">
            <a:noFill/>
          </a:ln>
        </p:spPr>
        <p:txBody>
          <a:bodyPr lIns="0" rIns="0" tIns="0" bIns="0" anchor="ctr">
            <a:noAutofit/>
          </a:bodyPr>
          <a:p>
            <a:pPr algn="ctr"/>
            <a:endParaRPr b="0" lang="de-DE" sz="3200" spc="-1" strike="noStrike">
              <a:solidFill>
                <a:srgbClr val="000000"/>
              </a:solidFill>
              <a:latin typeface="Arial"/>
            </a:endParaRPr>
          </a:p>
        </p:txBody>
      </p:sp>
      <p:sp>
        <p:nvSpPr>
          <p:cNvPr id="3" name="PlaceHolder 2"/>
          <p:cNvSpPr>
            <a:spLocks noGrp="1"/>
          </p:cNvSpPr>
          <p:nvPr>
            <p:ph type="ftr" idx="2"/>
          </p:nvPr>
        </p:nvSpPr>
        <p:spPr/>
        <p:txBody>
          <a:bodyPr/>
          <a:p>
            <a:r>
              <a:t>Footer</a:t>
            </a:r>
          </a:p>
        </p:txBody>
      </p:sp>
      <p:sp>
        <p:nvSpPr>
          <p:cNvPr id="4" name="PlaceHolder 3"/>
          <p:cNvSpPr>
            <a:spLocks noGrp="1"/>
          </p:cNvSpPr>
          <p:nvPr>
            <p:ph type="sldNum" idx="3"/>
          </p:nvPr>
        </p:nvSpPr>
        <p:spPr/>
        <p:txBody>
          <a:bodyPr/>
          <a:p>
            <a:fld id="{73DB9120-18CC-492B-AC1B-EFEF4CC629A1}" type="slidenum">
              <a:t>&lt;#&gt;</a:t>
            </a:fld>
          </a:p>
        </p:txBody>
      </p:sp>
      <p:sp>
        <p:nvSpPr>
          <p:cNvPr id="5" name="PlaceHolder 4"/>
          <p:cNvSpPr>
            <a:spLocks noGrp="1"/>
          </p:cNvSpPr>
          <p:nvPr>
            <p:ph type="dt" idx="1"/>
          </p:nvPr>
        </p:nvSpPr>
        <p:spPr/>
        <p:txBody>
          <a:bodyPr/>
          <a:p>
            <a:r>
              <a:rPr lang="de-DE"/>
              <a:t/>
            </a: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504000" y="226080"/>
            <a:ext cx="9071640" cy="946440"/>
          </a:xfrm>
          <a:prstGeom prst="rect">
            <a:avLst/>
          </a:prstGeom>
          <a:noFill/>
          <a:ln w="0">
            <a:noFill/>
          </a:ln>
        </p:spPr>
        <p:txBody>
          <a:bodyPr lIns="0" rIns="0" tIns="0" bIns="0" anchor="ctr">
            <a:noAutofit/>
          </a:bodyPr>
          <a:p>
            <a:pPr indent="0" algn="ctr">
              <a:buNone/>
            </a:pPr>
            <a:endParaRPr b="0" lang="de-DE" sz="4400" spc="-1" strike="noStrike">
              <a:solidFill>
                <a:srgbClr val="000000"/>
              </a:solidFill>
              <a:latin typeface="Arial"/>
            </a:endParaRPr>
          </a:p>
        </p:txBody>
      </p:sp>
      <p:sp>
        <p:nvSpPr>
          <p:cNvPr id="15" name="PlaceHolder 2"/>
          <p:cNvSpPr>
            <a:spLocks noGrp="1"/>
          </p:cNvSpPr>
          <p:nvPr>
            <p:ph/>
          </p:nvPr>
        </p:nvSpPr>
        <p:spPr>
          <a:xfrm>
            <a:off x="504000" y="1326600"/>
            <a:ext cx="4426920" cy="1568160"/>
          </a:xfrm>
          <a:prstGeom prst="rect">
            <a:avLst/>
          </a:prstGeom>
          <a:noFill/>
          <a:ln w="0">
            <a:noFill/>
          </a:ln>
        </p:spPr>
        <p:txBody>
          <a:bodyPr lIns="0" rIns="0" tIns="0" bIns="0" anchor="t">
            <a:normAutofit/>
          </a:bodyPr>
          <a:p>
            <a:pPr indent="0">
              <a:spcBef>
                <a:spcPts val="1417"/>
              </a:spcBef>
              <a:buNone/>
            </a:pPr>
            <a:endParaRPr b="0" lang="de-DE" sz="3200" spc="-1" strike="noStrike">
              <a:solidFill>
                <a:srgbClr val="000000"/>
              </a:solidFill>
              <a:latin typeface="Arial"/>
            </a:endParaRPr>
          </a:p>
        </p:txBody>
      </p:sp>
      <p:sp>
        <p:nvSpPr>
          <p:cNvPr id="16" name="PlaceHolder 3"/>
          <p:cNvSpPr>
            <a:spLocks noGrp="1"/>
          </p:cNvSpPr>
          <p:nvPr>
            <p:ph/>
          </p:nvPr>
        </p:nvSpPr>
        <p:spPr>
          <a:xfrm>
            <a:off x="5152680" y="1326600"/>
            <a:ext cx="4426920" cy="3288240"/>
          </a:xfrm>
          <a:prstGeom prst="rect">
            <a:avLst/>
          </a:prstGeom>
          <a:noFill/>
          <a:ln w="0">
            <a:noFill/>
          </a:ln>
        </p:spPr>
        <p:txBody>
          <a:bodyPr lIns="0" rIns="0" tIns="0" bIns="0" anchor="t">
            <a:normAutofit/>
          </a:bodyPr>
          <a:p>
            <a:pPr indent="0">
              <a:spcBef>
                <a:spcPts val="1417"/>
              </a:spcBef>
              <a:buNone/>
            </a:pPr>
            <a:endParaRPr b="0" lang="de-DE" sz="3200" spc="-1" strike="noStrike">
              <a:solidFill>
                <a:srgbClr val="000000"/>
              </a:solidFill>
              <a:latin typeface="Arial"/>
            </a:endParaRPr>
          </a:p>
        </p:txBody>
      </p:sp>
      <p:sp>
        <p:nvSpPr>
          <p:cNvPr id="17" name="PlaceHolder 4"/>
          <p:cNvSpPr>
            <a:spLocks noGrp="1"/>
          </p:cNvSpPr>
          <p:nvPr>
            <p:ph/>
          </p:nvPr>
        </p:nvSpPr>
        <p:spPr>
          <a:xfrm>
            <a:off x="504000" y="3044160"/>
            <a:ext cx="4426920" cy="1568160"/>
          </a:xfrm>
          <a:prstGeom prst="rect">
            <a:avLst/>
          </a:prstGeom>
          <a:noFill/>
          <a:ln w="0">
            <a:noFill/>
          </a:ln>
        </p:spPr>
        <p:txBody>
          <a:bodyPr lIns="0" rIns="0" tIns="0" bIns="0" anchor="t">
            <a:normAutofit/>
          </a:bodyPr>
          <a:p>
            <a:pPr indent="0">
              <a:spcBef>
                <a:spcPts val="1417"/>
              </a:spcBef>
              <a:buNone/>
            </a:pPr>
            <a:endParaRPr b="0" lang="de-DE" sz="3200" spc="-1" strike="noStrike">
              <a:solidFill>
                <a:srgbClr val="000000"/>
              </a:solidFill>
              <a:latin typeface="Arial"/>
            </a:endParaRPr>
          </a:p>
        </p:txBody>
      </p:sp>
      <p:sp>
        <p:nvSpPr>
          <p:cNvPr id="6" name="PlaceHolder 5"/>
          <p:cNvSpPr>
            <a:spLocks noGrp="1"/>
          </p:cNvSpPr>
          <p:nvPr>
            <p:ph type="ftr" idx="2"/>
          </p:nvPr>
        </p:nvSpPr>
        <p:spPr/>
        <p:txBody>
          <a:bodyPr/>
          <a:p>
            <a:r>
              <a:t>Footer</a:t>
            </a:r>
          </a:p>
        </p:txBody>
      </p:sp>
      <p:sp>
        <p:nvSpPr>
          <p:cNvPr id="7" name="PlaceHolder 6"/>
          <p:cNvSpPr>
            <a:spLocks noGrp="1"/>
          </p:cNvSpPr>
          <p:nvPr>
            <p:ph type="sldNum" idx="3"/>
          </p:nvPr>
        </p:nvSpPr>
        <p:spPr/>
        <p:txBody>
          <a:bodyPr/>
          <a:p>
            <a:fld id="{5AB9DD40-A3EE-4001-BD19-BAB955671590}" type="slidenum">
              <a:t>&lt;#&gt;</a:t>
            </a:fld>
          </a:p>
        </p:txBody>
      </p:sp>
      <p:sp>
        <p:nvSpPr>
          <p:cNvPr id="8" name="PlaceHolder 7"/>
          <p:cNvSpPr>
            <a:spLocks noGrp="1"/>
          </p:cNvSpPr>
          <p:nvPr>
            <p:ph type="dt" idx="1"/>
          </p:nvPr>
        </p:nvSpPr>
        <p:spPr/>
        <p:txBody>
          <a:bodyPr/>
          <a:p>
            <a:r>
              <a:rPr lang="de-DE"/>
              <a:t/>
            </a: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504000" y="226080"/>
            <a:ext cx="9071640" cy="946440"/>
          </a:xfrm>
          <a:prstGeom prst="rect">
            <a:avLst/>
          </a:prstGeom>
          <a:noFill/>
          <a:ln w="0">
            <a:noFill/>
          </a:ln>
        </p:spPr>
        <p:txBody>
          <a:bodyPr lIns="0" rIns="0" tIns="0" bIns="0" anchor="ctr">
            <a:noAutofit/>
          </a:bodyPr>
          <a:p>
            <a:pPr indent="0" algn="ctr">
              <a:buNone/>
            </a:pPr>
            <a:endParaRPr b="0" lang="de-DE" sz="4400" spc="-1" strike="noStrike">
              <a:solidFill>
                <a:srgbClr val="000000"/>
              </a:solidFill>
              <a:latin typeface="Arial"/>
            </a:endParaRPr>
          </a:p>
        </p:txBody>
      </p:sp>
      <p:sp>
        <p:nvSpPr>
          <p:cNvPr id="19" name="PlaceHolder 2"/>
          <p:cNvSpPr>
            <a:spLocks noGrp="1"/>
          </p:cNvSpPr>
          <p:nvPr>
            <p:ph/>
          </p:nvPr>
        </p:nvSpPr>
        <p:spPr>
          <a:xfrm>
            <a:off x="504000" y="1326600"/>
            <a:ext cx="4426920" cy="3288240"/>
          </a:xfrm>
          <a:prstGeom prst="rect">
            <a:avLst/>
          </a:prstGeom>
          <a:noFill/>
          <a:ln w="0">
            <a:noFill/>
          </a:ln>
        </p:spPr>
        <p:txBody>
          <a:bodyPr lIns="0" rIns="0" tIns="0" bIns="0" anchor="t">
            <a:normAutofit/>
          </a:bodyPr>
          <a:p>
            <a:pPr indent="0">
              <a:spcBef>
                <a:spcPts val="1417"/>
              </a:spcBef>
              <a:buNone/>
            </a:pPr>
            <a:endParaRPr b="0" lang="de-DE" sz="3200" spc="-1" strike="noStrike">
              <a:solidFill>
                <a:srgbClr val="000000"/>
              </a:solidFill>
              <a:latin typeface="Arial"/>
            </a:endParaRPr>
          </a:p>
        </p:txBody>
      </p:sp>
      <p:sp>
        <p:nvSpPr>
          <p:cNvPr id="20" name="PlaceHolder 3"/>
          <p:cNvSpPr>
            <a:spLocks noGrp="1"/>
          </p:cNvSpPr>
          <p:nvPr>
            <p:ph/>
          </p:nvPr>
        </p:nvSpPr>
        <p:spPr>
          <a:xfrm>
            <a:off x="5152680" y="1326600"/>
            <a:ext cx="4426920" cy="1568160"/>
          </a:xfrm>
          <a:prstGeom prst="rect">
            <a:avLst/>
          </a:prstGeom>
          <a:noFill/>
          <a:ln w="0">
            <a:noFill/>
          </a:ln>
        </p:spPr>
        <p:txBody>
          <a:bodyPr lIns="0" rIns="0" tIns="0" bIns="0" anchor="t">
            <a:normAutofit/>
          </a:bodyPr>
          <a:p>
            <a:pPr indent="0">
              <a:spcBef>
                <a:spcPts val="1417"/>
              </a:spcBef>
              <a:buNone/>
            </a:pPr>
            <a:endParaRPr b="0" lang="de-DE" sz="3200" spc="-1" strike="noStrike">
              <a:solidFill>
                <a:srgbClr val="000000"/>
              </a:solidFill>
              <a:latin typeface="Arial"/>
            </a:endParaRPr>
          </a:p>
        </p:txBody>
      </p:sp>
      <p:sp>
        <p:nvSpPr>
          <p:cNvPr id="21" name="PlaceHolder 4"/>
          <p:cNvSpPr>
            <a:spLocks noGrp="1"/>
          </p:cNvSpPr>
          <p:nvPr>
            <p:ph/>
          </p:nvPr>
        </p:nvSpPr>
        <p:spPr>
          <a:xfrm>
            <a:off x="5152680" y="3044160"/>
            <a:ext cx="4426920" cy="1568160"/>
          </a:xfrm>
          <a:prstGeom prst="rect">
            <a:avLst/>
          </a:prstGeom>
          <a:noFill/>
          <a:ln w="0">
            <a:noFill/>
          </a:ln>
        </p:spPr>
        <p:txBody>
          <a:bodyPr lIns="0" rIns="0" tIns="0" bIns="0" anchor="t">
            <a:normAutofit/>
          </a:bodyPr>
          <a:p>
            <a:pPr indent="0">
              <a:spcBef>
                <a:spcPts val="1417"/>
              </a:spcBef>
              <a:buNone/>
            </a:pPr>
            <a:endParaRPr b="0" lang="de-DE" sz="3200" spc="-1" strike="noStrike">
              <a:solidFill>
                <a:srgbClr val="000000"/>
              </a:solidFill>
              <a:latin typeface="Arial"/>
            </a:endParaRPr>
          </a:p>
        </p:txBody>
      </p:sp>
      <p:sp>
        <p:nvSpPr>
          <p:cNvPr id="6" name="PlaceHolder 5"/>
          <p:cNvSpPr>
            <a:spLocks noGrp="1"/>
          </p:cNvSpPr>
          <p:nvPr>
            <p:ph type="ftr" idx="2"/>
          </p:nvPr>
        </p:nvSpPr>
        <p:spPr/>
        <p:txBody>
          <a:bodyPr/>
          <a:p>
            <a:r>
              <a:t>Footer</a:t>
            </a:r>
          </a:p>
        </p:txBody>
      </p:sp>
      <p:sp>
        <p:nvSpPr>
          <p:cNvPr id="7" name="PlaceHolder 6"/>
          <p:cNvSpPr>
            <a:spLocks noGrp="1"/>
          </p:cNvSpPr>
          <p:nvPr>
            <p:ph type="sldNum" idx="3"/>
          </p:nvPr>
        </p:nvSpPr>
        <p:spPr/>
        <p:txBody>
          <a:bodyPr/>
          <a:p>
            <a:fld id="{FBC48D66-B3F5-410C-859D-B4AA2F0FF593}" type="slidenum">
              <a:t>&lt;#&gt;</a:t>
            </a:fld>
          </a:p>
        </p:txBody>
      </p:sp>
      <p:sp>
        <p:nvSpPr>
          <p:cNvPr id="8" name="PlaceHolder 7"/>
          <p:cNvSpPr>
            <a:spLocks noGrp="1"/>
          </p:cNvSpPr>
          <p:nvPr>
            <p:ph type="dt" idx="1"/>
          </p:nvPr>
        </p:nvSpPr>
        <p:spPr/>
        <p:txBody>
          <a:bodyPr/>
          <a:p>
            <a:r>
              <a:rPr lang="de-DE"/>
              <a:t/>
            </a: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504000" y="226080"/>
            <a:ext cx="9071640" cy="946440"/>
          </a:xfrm>
          <a:prstGeom prst="rect">
            <a:avLst/>
          </a:prstGeom>
          <a:noFill/>
          <a:ln w="0">
            <a:noFill/>
          </a:ln>
        </p:spPr>
        <p:txBody>
          <a:bodyPr lIns="0" rIns="0" tIns="0" bIns="0" anchor="ctr">
            <a:noAutofit/>
          </a:bodyPr>
          <a:p>
            <a:pPr indent="0" algn="ctr">
              <a:buNone/>
            </a:pPr>
            <a:endParaRPr b="0" lang="de-DE" sz="4400" spc="-1" strike="noStrike">
              <a:solidFill>
                <a:srgbClr val="000000"/>
              </a:solidFill>
              <a:latin typeface="Arial"/>
            </a:endParaRPr>
          </a:p>
        </p:txBody>
      </p:sp>
      <p:sp>
        <p:nvSpPr>
          <p:cNvPr id="23" name="PlaceHolder 2"/>
          <p:cNvSpPr>
            <a:spLocks noGrp="1"/>
          </p:cNvSpPr>
          <p:nvPr>
            <p:ph/>
          </p:nvPr>
        </p:nvSpPr>
        <p:spPr>
          <a:xfrm>
            <a:off x="504000" y="1326600"/>
            <a:ext cx="4426920" cy="1568160"/>
          </a:xfrm>
          <a:prstGeom prst="rect">
            <a:avLst/>
          </a:prstGeom>
          <a:noFill/>
          <a:ln w="0">
            <a:noFill/>
          </a:ln>
        </p:spPr>
        <p:txBody>
          <a:bodyPr lIns="0" rIns="0" tIns="0" bIns="0" anchor="t">
            <a:normAutofit/>
          </a:bodyPr>
          <a:p>
            <a:pPr indent="0">
              <a:spcBef>
                <a:spcPts val="1417"/>
              </a:spcBef>
              <a:buNone/>
            </a:pPr>
            <a:endParaRPr b="0" lang="de-DE" sz="3200" spc="-1" strike="noStrike">
              <a:solidFill>
                <a:srgbClr val="000000"/>
              </a:solidFill>
              <a:latin typeface="Arial"/>
            </a:endParaRPr>
          </a:p>
        </p:txBody>
      </p:sp>
      <p:sp>
        <p:nvSpPr>
          <p:cNvPr id="24" name="PlaceHolder 3"/>
          <p:cNvSpPr>
            <a:spLocks noGrp="1"/>
          </p:cNvSpPr>
          <p:nvPr>
            <p:ph/>
          </p:nvPr>
        </p:nvSpPr>
        <p:spPr>
          <a:xfrm>
            <a:off x="5152680" y="1326600"/>
            <a:ext cx="4426920" cy="1568160"/>
          </a:xfrm>
          <a:prstGeom prst="rect">
            <a:avLst/>
          </a:prstGeom>
          <a:noFill/>
          <a:ln w="0">
            <a:noFill/>
          </a:ln>
        </p:spPr>
        <p:txBody>
          <a:bodyPr lIns="0" rIns="0" tIns="0" bIns="0" anchor="t">
            <a:normAutofit/>
          </a:bodyPr>
          <a:p>
            <a:pPr indent="0">
              <a:spcBef>
                <a:spcPts val="1417"/>
              </a:spcBef>
              <a:buNone/>
            </a:pPr>
            <a:endParaRPr b="0" lang="de-DE" sz="3200" spc="-1" strike="noStrike">
              <a:solidFill>
                <a:srgbClr val="000000"/>
              </a:solidFill>
              <a:latin typeface="Arial"/>
            </a:endParaRPr>
          </a:p>
        </p:txBody>
      </p:sp>
      <p:sp>
        <p:nvSpPr>
          <p:cNvPr id="25" name="PlaceHolder 4"/>
          <p:cNvSpPr>
            <a:spLocks noGrp="1"/>
          </p:cNvSpPr>
          <p:nvPr>
            <p:ph/>
          </p:nvPr>
        </p:nvSpPr>
        <p:spPr>
          <a:xfrm>
            <a:off x="504000" y="3044160"/>
            <a:ext cx="9071640" cy="1568160"/>
          </a:xfrm>
          <a:prstGeom prst="rect">
            <a:avLst/>
          </a:prstGeom>
          <a:noFill/>
          <a:ln w="0">
            <a:noFill/>
          </a:ln>
        </p:spPr>
        <p:txBody>
          <a:bodyPr lIns="0" rIns="0" tIns="0" bIns="0" anchor="t">
            <a:normAutofit/>
          </a:bodyPr>
          <a:p>
            <a:pPr indent="0">
              <a:spcBef>
                <a:spcPts val="1417"/>
              </a:spcBef>
              <a:buNone/>
            </a:pPr>
            <a:endParaRPr b="0" lang="de-DE" sz="3200" spc="-1" strike="noStrike">
              <a:solidFill>
                <a:srgbClr val="000000"/>
              </a:solidFill>
              <a:latin typeface="Arial"/>
            </a:endParaRPr>
          </a:p>
        </p:txBody>
      </p:sp>
      <p:sp>
        <p:nvSpPr>
          <p:cNvPr id="6" name="PlaceHolder 5"/>
          <p:cNvSpPr>
            <a:spLocks noGrp="1"/>
          </p:cNvSpPr>
          <p:nvPr>
            <p:ph type="ftr" idx="2"/>
          </p:nvPr>
        </p:nvSpPr>
        <p:spPr/>
        <p:txBody>
          <a:bodyPr/>
          <a:p>
            <a:r>
              <a:t>Footer</a:t>
            </a:r>
          </a:p>
        </p:txBody>
      </p:sp>
      <p:sp>
        <p:nvSpPr>
          <p:cNvPr id="7" name="PlaceHolder 6"/>
          <p:cNvSpPr>
            <a:spLocks noGrp="1"/>
          </p:cNvSpPr>
          <p:nvPr>
            <p:ph type="sldNum" idx="3"/>
          </p:nvPr>
        </p:nvSpPr>
        <p:spPr/>
        <p:txBody>
          <a:bodyPr/>
          <a:p>
            <a:fld id="{45AFB03C-7DA3-4462-9693-7179FC97F5F5}" type="slidenum">
              <a:t>&lt;#&gt;</a:t>
            </a:fld>
          </a:p>
        </p:txBody>
      </p:sp>
      <p:sp>
        <p:nvSpPr>
          <p:cNvPr id="8" name="PlaceHolder 7"/>
          <p:cNvSpPr>
            <a:spLocks noGrp="1"/>
          </p:cNvSpPr>
          <p:nvPr>
            <p:ph type="dt" idx="1"/>
          </p:nvPr>
        </p:nvSpPr>
        <p:spPr/>
        <p:txBody>
          <a:bodyPr/>
          <a:p>
            <a:r>
              <a:rPr lang="de-DE"/>
              <a:t/>
            </a: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0" name="PlaceHolder 1"/>
          <p:cNvSpPr>
            <a:spLocks noGrp="1"/>
          </p:cNvSpPr>
          <p:nvPr>
            <p:ph type="title"/>
          </p:nvPr>
        </p:nvSpPr>
        <p:spPr>
          <a:xfrm>
            <a:off x="504000" y="226080"/>
            <a:ext cx="9071640" cy="946440"/>
          </a:xfrm>
          <a:prstGeom prst="rect">
            <a:avLst/>
          </a:prstGeom>
          <a:noFill/>
          <a:ln w="0">
            <a:noFill/>
          </a:ln>
        </p:spPr>
        <p:txBody>
          <a:bodyPr lIns="0" rIns="0" tIns="0" bIns="0" anchor="ctr">
            <a:noAutofit/>
          </a:bodyPr>
          <a:p>
            <a:pPr indent="0" algn="ctr">
              <a:buNone/>
            </a:pPr>
            <a:r>
              <a:rPr b="0" lang="de-DE" sz="4400" spc="-1" strike="noStrike">
                <a:solidFill>
                  <a:srgbClr val="000000"/>
                </a:solidFill>
                <a:latin typeface="Arial"/>
              </a:rPr>
              <a:t>Format des </a:t>
            </a:r>
            <a:r>
              <a:rPr b="0" lang="de-DE" sz="4400" spc="-1" strike="noStrike">
                <a:solidFill>
                  <a:srgbClr val="000000"/>
                </a:solidFill>
                <a:latin typeface="Arial"/>
              </a:rPr>
              <a:t>Titeltextes </a:t>
            </a:r>
            <a:r>
              <a:rPr b="0" lang="de-DE" sz="4400" spc="-1" strike="noStrike">
                <a:solidFill>
                  <a:srgbClr val="000000"/>
                </a:solidFill>
                <a:latin typeface="Arial"/>
              </a:rPr>
              <a:t>durch Klicken </a:t>
            </a:r>
            <a:r>
              <a:rPr b="0" lang="de-DE" sz="4400" spc="-1" strike="noStrike">
                <a:solidFill>
                  <a:srgbClr val="000000"/>
                </a:solidFill>
                <a:latin typeface="Arial"/>
              </a:rPr>
              <a:t>bearbeiten</a:t>
            </a:r>
            <a:endParaRPr b="0" lang="de-DE" sz="4400" spc="-1" strike="noStrike">
              <a:solidFill>
                <a:srgbClr val="000000"/>
              </a:solidFill>
              <a:latin typeface="Arial"/>
            </a:endParaRPr>
          </a:p>
        </p:txBody>
      </p:sp>
      <p:sp>
        <p:nvSpPr>
          <p:cNvPr id="1" name="PlaceHolder 2"/>
          <p:cNvSpPr>
            <a:spLocks noGrp="1"/>
          </p:cNvSpPr>
          <p:nvPr>
            <p:ph type="body"/>
          </p:nvPr>
        </p:nvSpPr>
        <p:spPr>
          <a:xfrm>
            <a:off x="504000" y="1326600"/>
            <a:ext cx="9071640" cy="328824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de-DE" sz="3200" spc="-1" strike="noStrike">
                <a:solidFill>
                  <a:srgbClr val="000000"/>
                </a:solidFill>
                <a:latin typeface="Arial"/>
              </a:rPr>
              <a:t>Format des Gliederungstextes durch Klicken bearbeiten</a:t>
            </a:r>
            <a:endParaRPr b="0" lang="de-DE"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de-DE" sz="2800" spc="-1" strike="noStrike">
                <a:solidFill>
                  <a:srgbClr val="000000"/>
                </a:solidFill>
                <a:latin typeface="Arial"/>
              </a:rPr>
              <a:t>Zweite Gliederungsebene</a:t>
            </a:r>
            <a:endParaRPr b="0" lang="de-DE"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de-DE" sz="2400" spc="-1" strike="noStrike">
                <a:solidFill>
                  <a:srgbClr val="000000"/>
                </a:solidFill>
                <a:latin typeface="Arial"/>
              </a:rPr>
              <a:t>Dritte Gliederungsebene</a:t>
            </a:r>
            <a:endParaRPr b="0" lang="de-DE"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de-DE" sz="2000" spc="-1" strike="noStrike">
                <a:solidFill>
                  <a:srgbClr val="000000"/>
                </a:solidFill>
                <a:latin typeface="Arial"/>
              </a:rPr>
              <a:t>Vierte Gliederungsebene</a:t>
            </a:r>
            <a:endParaRPr b="0" lang="de-DE"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de-DE" sz="2000" spc="-1" strike="noStrike">
                <a:solidFill>
                  <a:srgbClr val="000000"/>
                </a:solidFill>
                <a:latin typeface="Arial"/>
              </a:rPr>
              <a:t>Fünfte Gliederungsebene</a:t>
            </a:r>
            <a:endParaRPr b="0" lang="de-DE"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de-DE" sz="2000" spc="-1" strike="noStrike">
                <a:solidFill>
                  <a:srgbClr val="000000"/>
                </a:solidFill>
                <a:latin typeface="Arial"/>
              </a:rPr>
              <a:t>Sechste Gliederungsebene</a:t>
            </a:r>
            <a:endParaRPr b="0" lang="de-DE"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de-DE" sz="2000" spc="-1" strike="noStrike">
                <a:solidFill>
                  <a:srgbClr val="000000"/>
                </a:solidFill>
                <a:latin typeface="Arial"/>
              </a:rPr>
              <a:t>Siebte Gliederungsebene</a:t>
            </a:r>
            <a:endParaRPr b="0" lang="de-DE" sz="2000" spc="-1" strike="noStrike">
              <a:solidFill>
                <a:srgbClr val="000000"/>
              </a:solidFill>
              <a:latin typeface="Arial"/>
            </a:endParaRPr>
          </a:p>
        </p:txBody>
      </p:sp>
      <p:sp>
        <p:nvSpPr>
          <p:cNvPr id="2" name="PlaceHolder 3"/>
          <p:cNvSpPr>
            <a:spLocks noGrp="1"/>
          </p:cNvSpPr>
          <p:nvPr>
            <p:ph type="dt" idx="1"/>
          </p:nvPr>
        </p:nvSpPr>
        <p:spPr>
          <a:xfrm>
            <a:off x="504000" y="5165280"/>
            <a:ext cx="2348280" cy="390600"/>
          </a:xfrm>
          <a:prstGeom prst="rect">
            <a:avLst/>
          </a:prstGeom>
          <a:noFill/>
          <a:ln w="0">
            <a:noFill/>
          </a:ln>
        </p:spPr>
        <p:txBody>
          <a:bodyPr lIns="0" rIns="0" tIns="0" bIns="0" anchor="t">
            <a:noAutofit/>
          </a:bodyPr>
          <a:lstStyle>
            <a:lvl1pPr indent="0">
              <a:buNone/>
              <a:defRPr b="0" lang="de-DE" sz="1400" spc="-1" strike="noStrike">
                <a:solidFill>
                  <a:srgbClr val="000000"/>
                </a:solidFill>
                <a:latin typeface="Times New Roman"/>
              </a:defRPr>
            </a:lvl1pPr>
          </a:lstStyle>
          <a:p>
            <a:pPr indent="0">
              <a:buNone/>
            </a:pPr>
            <a:r>
              <a:rPr b="0" lang="de-DE" sz="1400" spc="-1" strike="noStrike">
                <a:solidFill>
                  <a:srgbClr val="000000"/>
                </a:solidFill>
                <a:latin typeface="Times New Roman"/>
              </a:rPr>
              <a:t>&lt;Datum/Uhrzeit&gt;</a:t>
            </a:r>
            <a:endParaRPr b="0" lang="de-DE" sz="1400" spc="-1" strike="noStrike">
              <a:solidFill>
                <a:srgbClr val="000000"/>
              </a:solidFill>
              <a:latin typeface="Times New Roman"/>
            </a:endParaRPr>
          </a:p>
        </p:txBody>
      </p:sp>
      <p:sp>
        <p:nvSpPr>
          <p:cNvPr id="3" name="PlaceHolder 4"/>
          <p:cNvSpPr>
            <a:spLocks noGrp="1"/>
          </p:cNvSpPr>
          <p:nvPr>
            <p:ph type="ftr" idx="2"/>
          </p:nvPr>
        </p:nvSpPr>
        <p:spPr>
          <a:xfrm>
            <a:off x="3447360" y="5165280"/>
            <a:ext cx="3195000" cy="390600"/>
          </a:xfrm>
          <a:prstGeom prst="rect">
            <a:avLst/>
          </a:prstGeom>
          <a:noFill/>
          <a:ln w="0">
            <a:noFill/>
          </a:ln>
        </p:spPr>
        <p:txBody>
          <a:bodyPr lIns="0" rIns="0" tIns="0" bIns="0" anchor="t">
            <a:noAutofit/>
          </a:bodyPr>
          <a:lstStyle>
            <a:lvl1pPr indent="0" algn="ctr">
              <a:buNone/>
              <a:defRPr b="0" lang="de-DE" sz="1400" spc="-1" strike="noStrike">
                <a:solidFill>
                  <a:srgbClr val="000000"/>
                </a:solidFill>
                <a:latin typeface="Times New Roman"/>
              </a:defRPr>
            </a:lvl1pPr>
          </a:lstStyle>
          <a:p>
            <a:pPr indent="0" algn="ctr">
              <a:buNone/>
            </a:pPr>
            <a:r>
              <a:rPr b="0" lang="de-DE" sz="1400" spc="-1" strike="noStrike">
                <a:solidFill>
                  <a:srgbClr val="000000"/>
                </a:solidFill>
                <a:latin typeface="Times New Roman"/>
              </a:rPr>
              <a:t>&lt;Fußzeile&gt;</a:t>
            </a:r>
            <a:endParaRPr b="0" lang="de-DE" sz="1400" spc="-1" strike="noStrike">
              <a:solidFill>
                <a:srgbClr val="000000"/>
              </a:solidFill>
              <a:latin typeface="Times New Roman"/>
            </a:endParaRPr>
          </a:p>
        </p:txBody>
      </p:sp>
      <p:sp>
        <p:nvSpPr>
          <p:cNvPr id="4" name="PlaceHolder 5"/>
          <p:cNvSpPr>
            <a:spLocks noGrp="1"/>
          </p:cNvSpPr>
          <p:nvPr>
            <p:ph type="sldNum" idx="3"/>
          </p:nvPr>
        </p:nvSpPr>
        <p:spPr>
          <a:xfrm>
            <a:off x="7227360" y="5165280"/>
            <a:ext cx="2348280" cy="390600"/>
          </a:xfrm>
          <a:prstGeom prst="rect">
            <a:avLst/>
          </a:prstGeom>
          <a:noFill/>
          <a:ln w="0">
            <a:noFill/>
          </a:ln>
        </p:spPr>
        <p:txBody>
          <a:bodyPr lIns="0" rIns="0" tIns="0" bIns="0" anchor="t">
            <a:noAutofit/>
          </a:bodyPr>
          <a:lstStyle>
            <a:lvl1pPr indent="0" algn="r">
              <a:buNone/>
              <a:defRPr b="0" lang="de-DE" sz="1400" spc="-1" strike="noStrike">
                <a:solidFill>
                  <a:srgbClr val="000000"/>
                </a:solidFill>
                <a:latin typeface="Times New Roman"/>
              </a:defRPr>
            </a:lvl1pPr>
          </a:lstStyle>
          <a:p>
            <a:pPr indent="0" algn="r">
              <a:buNone/>
            </a:pPr>
            <a:fld id="{E5B1FEED-4B26-44E4-B3C8-C7FE7AEB5DC3}" type="slidenum">
              <a:rPr b="0" lang="de-DE" sz="1400" spc="-1" strike="noStrike">
                <a:solidFill>
                  <a:srgbClr val="000000"/>
                </a:solidFill>
                <a:latin typeface="Times New Roman"/>
              </a:rPr>
              <a:t>&lt;Foliennummer&gt;</a:t>
            </a:fld>
            <a:endParaRPr b="0" lang="de-DE"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2.xml"/>
</Relationships>
</file>

<file path=ppt/slides/_rels/slide10.xml.rels><?xml version="1.0" encoding="UTF-8"?>
<Relationships xmlns="http://schemas.openxmlformats.org/package/2006/relationships"><Relationship Id="rId1" Type="http://schemas.openxmlformats.org/officeDocument/2006/relationships/image" Target="../media/image6.jpeg"/><Relationship Id="rId2" Type="http://schemas.openxmlformats.org/officeDocument/2006/relationships/slideLayout" Target="../slideLayouts/slideLayout3.xml"/>
</Relationships>
</file>

<file path=ppt/slides/_rels/slide11.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12.xml.rels><?xml version="1.0" encoding="UTF-8"?>
<Relationships xmlns="http://schemas.openxmlformats.org/package/2006/relationships"><Relationship Id="rId1" Type="http://schemas.openxmlformats.org/officeDocument/2006/relationships/image" Target="../media/image7.jpeg"/><Relationship Id="rId2" Type="http://schemas.openxmlformats.org/officeDocument/2006/relationships/slideLayout" Target="../slideLayouts/slideLayout3.xml"/>
</Relationships>
</file>

<file path=ppt/slides/_rels/slide13.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14.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slideLayout" Target="../slideLayouts/slideLayout3.xml"/>
</Relationships>
</file>

<file path=ppt/slides/_rels/slide15.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3.xml"/>
</Relationships>
</file>

<file path=ppt/slides/_rels/slide16.xml.rels><?xml version="1.0" encoding="UTF-8"?>
<Relationships xmlns="http://schemas.openxmlformats.org/package/2006/relationships"><Relationship Id="rId1" Type="http://schemas.openxmlformats.org/officeDocument/2006/relationships/image" Target="../media/image10.jpeg"/><Relationship Id="rId2" Type="http://schemas.openxmlformats.org/officeDocument/2006/relationships/slideLayout" Target="../slideLayouts/slideLayout3.xml"/>
</Relationships>
</file>

<file path=ppt/slides/_rels/slide17.xml.rels><?xml version="1.0" encoding="UTF-8"?>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3.xml"/>
</Relationships>
</file>

<file path=ppt/slides/_rels/slide18.xml.rels><?xml version="1.0" encoding="UTF-8"?>
<Relationships xmlns="http://schemas.openxmlformats.org/package/2006/relationships"><Relationship Id="rId1" Type="http://schemas.openxmlformats.org/officeDocument/2006/relationships/image" Target="../media/image12.png"/><Relationship Id="rId2" Type="http://schemas.openxmlformats.org/officeDocument/2006/relationships/slideLayout" Target="../slideLayouts/slideLayout3.xml"/>
</Relationships>
</file>

<file path=ppt/slides/_rels/slide19.xml.rels><?xml version="1.0" encoding="UTF-8"?>
<Relationships xmlns="http://schemas.openxmlformats.org/package/2006/relationships"><Relationship Id="rId1" Type="http://schemas.openxmlformats.org/officeDocument/2006/relationships/image" Target="../media/image13.png"/><Relationship Id="rId2" Type="http://schemas.openxmlformats.org/officeDocument/2006/relationships/slideLayout" Target="../slideLayouts/slideLayout3.xml"/>
</Relationships>
</file>

<file path=ppt/slides/_rels/slide2.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3.xml"/>
</Relationships>
</file>

<file path=ppt/slides/_rels/slide20.xml.rels><?xml version="1.0" encoding="UTF-8"?>
<Relationships xmlns="http://schemas.openxmlformats.org/package/2006/relationships"><Relationship Id="rId1" Type="http://schemas.openxmlformats.org/officeDocument/2006/relationships/image" Target="../media/image14.png"/><Relationship Id="rId2" Type="http://schemas.openxmlformats.org/officeDocument/2006/relationships/slideLayout" Target="../slideLayouts/slideLayout3.xml"/>
</Relationships>
</file>

<file path=ppt/slides/_rels/slide21.xml.rels><?xml version="1.0" encoding="UTF-8"?>
<Relationships xmlns="http://schemas.openxmlformats.org/package/2006/relationships"><Relationship Id="rId1" Type="http://schemas.openxmlformats.org/officeDocument/2006/relationships/image" Target="../media/image15.png"/><Relationship Id="rId2" Type="http://schemas.openxmlformats.org/officeDocument/2006/relationships/slideLayout" Target="../slideLayouts/slideLayout3.xml"/>
</Relationships>
</file>

<file path=ppt/slides/_rels/slide22.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23.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24.xml.rels><?xml version="1.0" encoding="UTF-8"?>
<Relationships xmlns="http://schemas.openxmlformats.org/package/2006/relationships"><Relationship Id="rId1" Type="http://schemas.openxmlformats.org/officeDocument/2006/relationships/image" Target="../media/image16.png"/><Relationship Id="rId2" Type="http://schemas.openxmlformats.org/officeDocument/2006/relationships/image" Target="../media/image17.jpeg"/><Relationship Id="rId3" Type="http://schemas.openxmlformats.org/officeDocument/2006/relationships/slideLayout" Target="../slideLayouts/slideLayout3.xml"/>
</Relationships>
</file>

<file path=ppt/slides/_rels/slide25.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26.xml.rels><?xml version="1.0" encoding="UTF-8"?>
<Relationships xmlns="http://schemas.openxmlformats.org/package/2006/relationships"><Relationship Id="rId1" Type="http://schemas.openxmlformats.org/officeDocument/2006/relationships/image" Target="../media/image18.jpeg"/><Relationship Id="rId2" Type="http://schemas.openxmlformats.org/officeDocument/2006/relationships/slideLayout" Target="../slideLayouts/slideLayout3.xml"/>
</Relationships>
</file>

<file path=ppt/slides/_rels/slide27.xml.rels><?xml version="1.0" encoding="UTF-8"?>
<Relationships xmlns="http://schemas.openxmlformats.org/package/2006/relationships"><Relationship Id="rId1" Type="http://schemas.openxmlformats.org/officeDocument/2006/relationships/image" Target="../media/image19.png"/><Relationship Id="rId2" Type="http://schemas.openxmlformats.org/officeDocument/2006/relationships/slideLayout" Target="../slideLayouts/slideLayout3.xml"/>
</Relationships>
</file>

<file path=ppt/slides/_rels/slide28.xml.rels><?xml version="1.0" encoding="UTF-8"?>
<Relationships xmlns="http://schemas.openxmlformats.org/package/2006/relationships"><Relationship Id="rId1" Type="http://schemas.openxmlformats.org/officeDocument/2006/relationships/image" Target="../media/image20.png"/><Relationship Id="rId2" Type="http://schemas.openxmlformats.org/officeDocument/2006/relationships/slideLayout" Target="../slideLayouts/slideLayout3.xml"/>
</Relationships>
</file>

<file path=ppt/slides/_rels/slide29.xml.rels><?xml version="1.0" encoding="UTF-8"?>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3.xml"/>
</Relationships>
</file>

<file path=ppt/slides/_rels/slide3.xml.rels><?xml version="1.0" encoding="UTF-8"?>
<Relationships xmlns="http://schemas.openxmlformats.org/package/2006/relationships"><Relationship Id="rId1" Type="http://schemas.openxmlformats.org/officeDocument/2006/relationships/image" Target="../media/image2.png"/><Relationship Id="rId2" Type="http://schemas.openxmlformats.org/officeDocument/2006/relationships/slideLayout" Target="../slideLayouts/slideLayout3.xml"/>
</Relationships>
</file>

<file path=ppt/slides/_rels/slide30.xml.rels><?xml version="1.0" encoding="UTF-8"?>
<Relationships xmlns="http://schemas.openxmlformats.org/package/2006/relationships"><Relationship Id="rId1" Type="http://schemas.openxmlformats.org/officeDocument/2006/relationships/image" Target="../media/image22.png"/><Relationship Id="rId2" Type="http://schemas.openxmlformats.org/officeDocument/2006/relationships/slideLayout" Target="../slideLayouts/slideLayout3.xml"/>
</Relationships>
</file>

<file path=ppt/slides/_rels/slide31.xml.rels><?xml version="1.0" encoding="UTF-8"?>
<Relationships xmlns="http://schemas.openxmlformats.org/package/2006/relationships"><Relationship Id="rId1" Type="http://schemas.openxmlformats.org/officeDocument/2006/relationships/image" Target="../media/image23.png"/><Relationship Id="rId2" Type="http://schemas.openxmlformats.org/officeDocument/2006/relationships/image" Target="../media/image24.png"/><Relationship Id="rId3" Type="http://schemas.openxmlformats.org/officeDocument/2006/relationships/slideLayout" Target="../slideLayouts/slideLayout3.xml"/>
</Relationships>
</file>

<file path=ppt/slides/_rels/slide32.xml.rels><?xml version="1.0" encoding="UTF-8"?>
<Relationships xmlns="http://schemas.openxmlformats.org/package/2006/relationships"><Relationship Id="rId1" Type="http://schemas.openxmlformats.org/officeDocument/2006/relationships/image" Target="../media/image25.png"/><Relationship Id="rId2" Type="http://schemas.openxmlformats.org/officeDocument/2006/relationships/image" Target="../media/image26.png"/><Relationship Id="rId3" Type="http://schemas.openxmlformats.org/officeDocument/2006/relationships/slideLayout" Target="../slideLayouts/slideLayout3.xml"/>
</Relationships>
</file>

<file path=ppt/slides/_rels/slide33.xml.rels><?xml version="1.0" encoding="UTF-8"?>
<Relationships xmlns="http://schemas.openxmlformats.org/package/2006/relationships"><Relationship Id="rId1" Type="http://schemas.openxmlformats.org/officeDocument/2006/relationships/image" Target="../media/image27.png"/><Relationship Id="rId2" Type="http://schemas.openxmlformats.org/officeDocument/2006/relationships/image" Target="../media/image28.png"/><Relationship Id="rId3" Type="http://schemas.openxmlformats.org/officeDocument/2006/relationships/slideLayout" Target="../slideLayouts/slideLayout3.xml"/>
</Relationships>
</file>

<file path=ppt/slides/_rels/slide34.xml.rels><?xml version="1.0" encoding="UTF-8"?>
<Relationships xmlns="http://schemas.openxmlformats.org/package/2006/relationships"><Relationship Id="rId1" Type="http://schemas.openxmlformats.org/officeDocument/2006/relationships/image" Target="../media/image29.png"/><Relationship Id="rId2" Type="http://schemas.openxmlformats.org/officeDocument/2006/relationships/image" Target="../media/image30.png"/><Relationship Id="rId3" Type="http://schemas.openxmlformats.org/officeDocument/2006/relationships/image" Target="../media/image31.png"/><Relationship Id="rId4" Type="http://schemas.openxmlformats.org/officeDocument/2006/relationships/slideLayout" Target="../slideLayouts/slideLayout3.xml"/>
</Relationships>
</file>

<file path=ppt/slides/_rels/slide35.xml.rels><?xml version="1.0" encoding="UTF-8"?>
<Relationships xmlns="http://schemas.openxmlformats.org/package/2006/relationships"><Relationship Id="rId1" Type="http://schemas.openxmlformats.org/officeDocument/2006/relationships/image" Target="../media/image32.png"/><Relationship Id="rId2" Type="http://schemas.openxmlformats.org/officeDocument/2006/relationships/slideLayout" Target="../slideLayouts/slideLayout3.xml"/>
</Relationships>
</file>

<file path=ppt/slides/_rels/slide36.xml.rels><?xml version="1.0" encoding="UTF-8"?>
<Relationships xmlns="http://schemas.openxmlformats.org/package/2006/relationships"><Relationship Id="rId1" Type="http://schemas.openxmlformats.org/officeDocument/2006/relationships/image" Target="../media/image33.png"/><Relationship Id="rId2" Type="http://schemas.openxmlformats.org/officeDocument/2006/relationships/image" Target="../media/image34.png"/><Relationship Id="rId3" Type="http://schemas.openxmlformats.org/officeDocument/2006/relationships/image" Target="../media/image35.png"/><Relationship Id="rId4" Type="http://schemas.openxmlformats.org/officeDocument/2006/relationships/slideLayout" Target="../slideLayouts/slideLayout3.xml"/>
</Relationships>
</file>

<file path=ppt/slides/_rels/slide37.xml.rels><?xml version="1.0" encoding="UTF-8"?>
<Relationships xmlns="http://schemas.openxmlformats.org/package/2006/relationships"><Relationship Id="rId1" Type="http://schemas.openxmlformats.org/officeDocument/2006/relationships/image" Target="../media/image36.png"/><Relationship Id="rId2" Type="http://schemas.openxmlformats.org/officeDocument/2006/relationships/image" Target="../media/image37.png"/><Relationship Id="rId3" Type="http://schemas.openxmlformats.org/officeDocument/2006/relationships/slideLayout" Target="../slideLayouts/slideLayout3.xml"/>
</Relationships>
</file>

<file path=ppt/slides/_rels/slide38.xml.rels><?xml version="1.0" encoding="UTF-8"?>
<Relationships xmlns="http://schemas.openxmlformats.org/package/2006/relationships"><Relationship Id="rId1" Type="http://schemas.openxmlformats.org/officeDocument/2006/relationships/image" Target="../media/image38.png"/><Relationship Id="rId2" Type="http://schemas.openxmlformats.org/officeDocument/2006/relationships/slideLayout" Target="../slideLayouts/slideLayout3.xml"/>
</Relationships>
</file>

<file path=ppt/slides/_rels/slide39.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4.xml.rels><?xml version="1.0" encoding="UTF-8"?>
<Relationships xmlns="http://schemas.openxmlformats.org/package/2006/relationships"><Relationship Id="rId1" Type="http://schemas.openxmlformats.org/officeDocument/2006/relationships/image" Target="../media/image3.png"/><Relationship Id="rId2" Type="http://schemas.openxmlformats.org/officeDocument/2006/relationships/slideLayout" Target="../slideLayouts/slideLayout3.xml"/>
</Relationships>
</file>

<file path=ppt/slides/_rels/slide40.xml.rels><?xml version="1.0" encoding="UTF-8"?>
<Relationships xmlns="http://schemas.openxmlformats.org/package/2006/relationships"><Relationship Id="rId1" Type="http://schemas.openxmlformats.org/officeDocument/2006/relationships/image" Target="../media/image39.png"/><Relationship Id="rId2" Type="http://schemas.openxmlformats.org/officeDocument/2006/relationships/slideLayout" Target="../slideLayouts/slideLayout3.xml"/>
</Relationships>
</file>

<file path=ppt/slides/_rels/slide41.xml.rels><?xml version="1.0" encoding="UTF-8"?>
<Relationships xmlns="http://schemas.openxmlformats.org/package/2006/relationships"><Relationship Id="rId1" Type="http://schemas.openxmlformats.org/officeDocument/2006/relationships/image" Target="../media/image40.png"/><Relationship Id="rId2" Type="http://schemas.openxmlformats.org/officeDocument/2006/relationships/slideLayout" Target="../slideLayouts/slideLayout3.xml"/>
</Relationships>
</file>

<file path=ppt/slides/_rels/slide42.xml.rels><?xml version="1.0" encoding="UTF-8"?>
<Relationships xmlns="http://schemas.openxmlformats.org/package/2006/relationships"><Relationship Id="rId1" Type="http://schemas.openxmlformats.org/officeDocument/2006/relationships/image" Target="../media/image41.png"/><Relationship Id="rId2" Type="http://schemas.openxmlformats.org/officeDocument/2006/relationships/slideLayout" Target="../slideLayouts/slideLayout3.xml"/>
</Relationships>
</file>

<file path=ppt/slides/_rels/slide43.xml.rels><?xml version="1.0" encoding="UTF-8"?>
<Relationships xmlns="http://schemas.openxmlformats.org/package/2006/relationships"><Relationship Id="rId1" Type="http://schemas.openxmlformats.org/officeDocument/2006/relationships/image" Target="../media/image42.png"/><Relationship Id="rId2" Type="http://schemas.openxmlformats.org/officeDocument/2006/relationships/slideLayout" Target="../slideLayouts/slideLayout3.xml"/>
</Relationships>
</file>

<file path=ppt/slides/_rels/slide44.xml.rels><?xml version="1.0" encoding="UTF-8"?>
<Relationships xmlns="http://schemas.openxmlformats.org/package/2006/relationships"><Relationship Id="rId1" Type="http://schemas.openxmlformats.org/officeDocument/2006/relationships/image" Target="../media/image43.png"/><Relationship Id="rId2" Type="http://schemas.openxmlformats.org/officeDocument/2006/relationships/image" Target="../media/image44.png"/><Relationship Id="rId3" Type="http://schemas.openxmlformats.org/officeDocument/2006/relationships/slideLayout" Target="../slideLayouts/slideLayout3.xml"/>
</Relationships>
</file>

<file path=ppt/slides/_rels/slide45.xml.rels><?xml version="1.0" encoding="UTF-8"?>
<Relationships xmlns="http://schemas.openxmlformats.org/package/2006/relationships"><Relationship Id="rId1" Type="http://schemas.openxmlformats.org/officeDocument/2006/relationships/image" Target="../media/image45.png"/><Relationship Id="rId2" Type="http://schemas.openxmlformats.org/officeDocument/2006/relationships/slideLayout" Target="../slideLayouts/slideLayout3.xml"/>
</Relationships>
</file>

<file path=ppt/slides/_rels/slide46.xml.rels><?xml version="1.0" encoding="UTF-8"?>
<Relationships xmlns="http://schemas.openxmlformats.org/package/2006/relationships"><Relationship Id="rId1" Type="http://schemas.openxmlformats.org/officeDocument/2006/relationships/image" Target="../media/image46.png"/><Relationship Id="rId2" Type="http://schemas.openxmlformats.org/officeDocument/2006/relationships/slideLayout" Target="../slideLayouts/slideLayout3.xml"/>
</Relationships>
</file>

<file path=ppt/slides/_rels/slide47.xml.rels><?xml version="1.0" encoding="UTF-8"?>
<Relationships xmlns="http://schemas.openxmlformats.org/package/2006/relationships"><Relationship Id="rId1" Type="http://schemas.openxmlformats.org/officeDocument/2006/relationships/image" Target="../media/image47.png"/><Relationship Id="rId2" Type="http://schemas.openxmlformats.org/officeDocument/2006/relationships/slideLayout" Target="../slideLayouts/slideLayout3.xml"/>
</Relationships>
</file>

<file path=ppt/slides/_rels/slide48.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49.xml.rels><?xml version="1.0" encoding="UTF-8"?>
<Relationships xmlns="http://schemas.openxmlformats.org/package/2006/relationships"><Relationship Id="rId1" Type="http://schemas.openxmlformats.org/officeDocument/2006/relationships/image" Target="../media/image48.png"/><Relationship Id="rId2" Type="http://schemas.openxmlformats.org/officeDocument/2006/relationships/slideLayout" Target="../slideLayouts/slideLayout3.xml"/>
</Relationships>
</file>

<file path=ppt/slides/_rels/slide5.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50.xml.rels><?xml version="1.0" encoding="UTF-8"?>
<Relationships xmlns="http://schemas.openxmlformats.org/package/2006/relationships"><Relationship Id="rId1" Type="http://schemas.openxmlformats.org/officeDocument/2006/relationships/image" Target="../media/image49.png"/><Relationship Id="rId2" Type="http://schemas.openxmlformats.org/officeDocument/2006/relationships/slideLayout" Target="../slideLayouts/slideLayout3.xml"/>
</Relationships>
</file>

<file path=ppt/slides/_rels/slide51.xml.rels><?xml version="1.0" encoding="UTF-8"?>
<Relationships xmlns="http://schemas.openxmlformats.org/package/2006/relationships"><Relationship Id="rId1" Type="http://schemas.openxmlformats.org/officeDocument/2006/relationships/image" Target="../media/image50.png"/><Relationship Id="rId2" Type="http://schemas.openxmlformats.org/officeDocument/2006/relationships/image" Target="../media/image51.png"/><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slideLayout" Target="../slideLayouts/slideLayout3.xml"/>
</Relationships>
</file>

<file path=ppt/slides/_rels/slide52.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53.xml.rels><?xml version="1.0" encoding="UTF-8"?>
<Relationships xmlns="http://schemas.openxmlformats.org/package/2006/relationships"><Relationship Id="rId1" Type="http://schemas.openxmlformats.org/officeDocument/2006/relationships/image" Target="../media/image54.png"/><Relationship Id="rId2" Type="http://schemas.openxmlformats.org/officeDocument/2006/relationships/slideLayout" Target="../slideLayouts/slideLayout3.xml"/>
</Relationships>
</file>

<file path=ppt/slides/_rels/slide54.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55.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6.xml.rels><?xml version="1.0" encoding="UTF-8"?>
<Relationships xmlns="http://schemas.openxmlformats.org/package/2006/relationships"><Relationship Id="rId1" Type="http://schemas.openxmlformats.org/officeDocument/2006/relationships/image" Target="../media/image4.png"/><Relationship Id="rId2" Type="http://schemas.openxmlformats.org/officeDocument/2006/relationships/slideLayout" Target="../slideLayouts/slideLayout3.xml"/>
</Relationships>
</file>

<file path=ppt/slides/_rels/slide7.xml.rels><?xml version="1.0" encoding="UTF-8"?>
<Relationships xmlns="http://schemas.openxmlformats.org/package/2006/relationships"><Relationship Id="rId1" Type="http://schemas.openxmlformats.org/officeDocument/2006/relationships/image" Target="../media/image5.jpeg"/><Relationship Id="rId2" Type="http://schemas.openxmlformats.org/officeDocument/2006/relationships/slideLayout" Target="../slideLayouts/slideLayout3.xml"/>
</Relationships>
</file>

<file path=ppt/slides/_rels/slide8.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9.xml.rels><?xml version="1.0" encoding="UTF-8"?>
<Relationships xmlns="http://schemas.openxmlformats.org/package/2006/relationships"><Relationship Id="rId1" Type="http://schemas.openxmlformats.org/officeDocument/2006/relationships/slideLayout" Target="../slideLayouts/slideLayout3.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 name="PlaceHolder 1"/>
          <p:cNvSpPr>
            <a:spLocks noGrp="1"/>
          </p:cNvSpPr>
          <p:nvPr>
            <p:ph type="subTitle"/>
          </p:nvPr>
        </p:nvSpPr>
        <p:spPr>
          <a:xfrm>
            <a:off x="504000" y="1326600"/>
            <a:ext cx="9071640" cy="3288240"/>
          </a:xfrm>
          <a:prstGeom prst="rect">
            <a:avLst/>
          </a:prstGeom>
          <a:noFill/>
          <a:ln w="0">
            <a:noFill/>
          </a:ln>
        </p:spPr>
        <p:txBody>
          <a:bodyPr lIns="0" rIns="0" tIns="0" bIns="0" anchor="ctr">
            <a:noAutofit/>
          </a:bodyPr>
          <a:p>
            <a:pPr algn="ctr"/>
            <a:r>
              <a:rPr b="0" lang="de-DE" sz="3200" spc="-1" strike="noStrike">
                <a:solidFill>
                  <a:srgbClr val="000000"/>
                </a:solidFill>
                <a:latin typeface="Arial"/>
              </a:rPr>
              <a:t>Ö</a:t>
            </a:r>
            <a:r>
              <a:rPr b="0" lang="de-DE" sz="3200" spc="-1" strike="noStrike">
                <a:solidFill>
                  <a:srgbClr val="000000"/>
                </a:solidFill>
                <a:latin typeface="Arial"/>
              </a:rPr>
              <a:t>k</a:t>
            </a:r>
            <a:r>
              <a:rPr b="0" lang="de-DE" sz="3200" spc="-1" strike="noStrike">
                <a:solidFill>
                  <a:srgbClr val="000000"/>
                </a:solidFill>
                <a:latin typeface="Arial"/>
              </a:rPr>
              <a:t>o</a:t>
            </a:r>
            <a:r>
              <a:rPr b="0" lang="de-DE" sz="3200" spc="-1" strike="noStrike">
                <a:solidFill>
                  <a:srgbClr val="000000"/>
                </a:solidFill>
                <a:latin typeface="Arial"/>
              </a:rPr>
              <a:t>z</a:t>
            </a:r>
            <a:r>
              <a:rPr b="0" lang="de-DE" sz="3200" spc="-1" strike="noStrike">
                <a:solidFill>
                  <a:srgbClr val="000000"/>
                </a:solidFill>
                <a:latin typeface="Arial"/>
              </a:rPr>
              <a:t>o</a:t>
            </a:r>
            <a:r>
              <a:rPr b="0" lang="de-DE" sz="3200" spc="-1" strike="noStrike">
                <a:solidFill>
                  <a:srgbClr val="000000"/>
                </a:solidFill>
                <a:latin typeface="Arial"/>
              </a:rPr>
              <a:t>n</a:t>
            </a:r>
            <a:r>
              <a:rPr b="0" lang="de-DE" sz="3200" spc="-1" strike="noStrike">
                <a:solidFill>
                  <a:srgbClr val="000000"/>
                </a:solidFill>
                <a:latin typeface="Arial"/>
              </a:rPr>
              <a:t>e</a:t>
            </a:r>
            <a:r>
              <a:rPr b="0" lang="de-DE" sz="3200" spc="-1" strike="noStrike">
                <a:solidFill>
                  <a:srgbClr val="000000"/>
                </a:solidFill>
                <a:latin typeface="Arial"/>
              </a:rPr>
              <a:t>n </a:t>
            </a:r>
            <a:r>
              <a:rPr b="0" lang="de-DE" sz="3200" spc="-1" strike="noStrike">
                <a:solidFill>
                  <a:srgbClr val="000000"/>
                </a:solidFill>
                <a:latin typeface="Arial"/>
              </a:rPr>
              <a:t>d</a:t>
            </a:r>
            <a:r>
              <a:rPr b="0" lang="de-DE" sz="3200" spc="-1" strike="noStrike">
                <a:solidFill>
                  <a:srgbClr val="000000"/>
                </a:solidFill>
                <a:latin typeface="Arial"/>
              </a:rPr>
              <a:t>er </a:t>
            </a:r>
            <a:r>
              <a:rPr b="0" lang="de-DE" sz="3200" spc="-1" strike="noStrike">
                <a:solidFill>
                  <a:srgbClr val="000000"/>
                </a:solidFill>
                <a:latin typeface="Arial"/>
              </a:rPr>
              <a:t>E</a:t>
            </a:r>
            <a:r>
              <a:rPr b="0" lang="de-DE" sz="3200" spc="-1" strike="noStrike">
                <a:solidFill>
                  <a:srgbClr val="000000"/>
                </a:solidFill>
                <a:latin typeface="Arial"/>
              </a:rPr>
              <a:t>rd</a:t>
            </a:r>
            <a:r>
              <a:rPr b="0" lang="de-DE" sz="3200" spc="-1" strike="noStrike">
                <a:solidFill>
                  <a:srgbClr val="000000"/>
                </a:solidFill>
                <a:latin typeface="Arial"/>
              </a:rPr>
              <a:t>e</a:t>
            </a:r>
            <a:endParaRPr b="0" lang="de-DE" sz="3200" spc="-1" strike="noStrike">
              <a:solidFill>
                <a:srgbClr val="000000"/>
              </a:solidFill>
              <a:latin typeface="Arial"/>
            </a:endParaRPr>
          </a:p>
          <a:p>
            <a:pPr algn="ctr"/>
            <a:r>
              <a:rPr b="0" lang="de-DE" sz="3200" spc="-1" strike="noStrike">
                <a:solidFill>
                  <a:srgbClr val="000000"/>
                </a:solidFill>
                <a:latin typeface="Arial"/>
              </a:rPr>
              <a:t>III </a:t>
            </a:r>
            <a:r>
              <a:rPr b="0" lang="de-DE" sz="3200" spc="-1" strike="noStrike">
                <a:solidFill>
                  <a:srgbClr val="000000"/>
                </a:solidFill>
                <a:latin typeface="Arial"/>
              </a:rPr>
              <a:t>R</a:t>
            </a:r>
            <a:r>
              <a:rPr b="0" lang="de-DE" sz="3200" spc="-1" strike="noStrike">
                <a:solidFill>
                  <a:srgbClr val="000000"/>
                </a:solidFill>
                <a:latin typeface="Arial"/>
              </a:rPr>
              <a:t>el</a:t>
            </a:r>
            <a:r>
              <a:rPr b="0" lang="de-DE" sz="3200" spc="-1" strike="noStrike">
                <a:solidFill>
                  <a:srgbClr val="000000"/>
                </a:solidFill>
                <a:latin typeface="Arial"/>
              </a:rPr>
              <a:t>ie</a:t>
            </a:r>
            <a:r>
              <a:rPr b="0" lang="de-DE" sz="3200" spc="-1" strike="noStrike">
                <a:solidFill>
                  <a:srgbClr val="000000"/>
                </a:solidFill>
                <a:latin typeface="Arial"/>
              </a:rPr>
              <a:t>f </a:t>
            </a:r>
            <a:r>
              <a:rPr b="0" lang="de-DE" sz="3200" spc="-1" strike="noStrike">
                <a:solidFill>
                  <a:srgbClr val="000000"/>
                </a:solidFill>
                <a:latin typeface="Arial"/>
              </a:rPr>
              <a:t>u</a:t>
            </a:r>
            <a:r>
              <a:rPr b="0" lang="de-DE" sz="3200" spc="-1" strike="noStrike">
                <a:solidFill>
                  <a:srgbClr val="000000"/>
                </a:solidFill>
                <a:latin typeface="Arial"/>
              </a:rPr>
              <a:t>n</a:t>
            </a:r>
            <a:r>
              <a:rPr b="0" lang="de-DE" sz="3200" spc="-1" strike="noStrike">
                <a:solidFill>
                  <a:srgbClr val="000000"/>
                </a:solidFill>
                <a:latin typeface="Arial"/>
              </a:rPr>
              <a:t>d </a:t>
            </a:r>
            <a:r>
              <a:rPr b="0" lang="de-DE" sz="3200" spc="-1" strike="noStrike">
                <a:solidFill>
                  <a:srgbClr val="000000"/>
                </a:solidFill>
                <a:latin typeface="Arial"/>
              </a:rPr>
              <a:t>G</a:t>
            </a:r>
            <a:r>
              <a:rPr b="0" lang="de-DE" sz="3200" spc="-1" strike="noStrike">
                <a:solidFill>
                  <a:srgbClr val="000000"/>
                </a:solidFill>
                <a:latin typeface="Arial"/>
              </a:rPr>
              <a:t>e</a:t>
            </a:r>
            <a:r>
              <a:rPr b="0" lang="de-DE" sz="3200" spc="-1" strike="noStrike">
                <a:solidFill>
                  <a:srgbClr val="000000"/>
                </a:solidFill>
                <a:latin typeface="Arial"/>
              </a:rPr>
              <a:t>w</a:t>
            </a:r>
            <a:r>
              <a:rPr b="0" lang="de-DE" sz="3200" spc="-1" strike="noStrike">
                <a:solidFill>
                  <a:srgbClr val="000000"/>
                </a:solidFill>
                <a:latin typeface="Arial"/>
              </a:rPr>
              <a:t>ä</a:t>
            </a:r>
            <a:r>
              <a:rPr b="0" lang="de-DE" sz="3200" spc="-1" strike="noStrike">
                <a:solidFill>
                  <a:srgbClr val="000000"/>
                </a:solidFill>
                <a:latin typeface="Arial"/>
              </a:rPr>
              <a:t>s</a:t>
            </a:r>
            <a:r>
              <a:rPr b="0" lang="de-DE" sz="3200" spc="-1" strike="noStrike">
                <a:solidFill>
                  <a:srgbClr val="000000"/>
                </a:solidFill>
                <a:latin typeface="Arial"/>
              </a:rPr>
              <a:t>s</a:t>
            </a:r>
            <a:r>
              <a:rPr b="0" lang="de-DE" sz="3200" spc="-1" strike="noStrike">
                <a:solidFill>
                  <a:srgbClr val="000000"/>
                </a:solidFill>
                <a:latin typeface="Arial"/>
              </a:rPr>
              <a:t>er</a:t>
            </a:r>
            <a:endParaRPr b="0" lang="de-DE" sz="3200" spc="-1" strike="noStrike">
              <a:solidFill>
                <a:srgbClr val="000000"/>
              </a:solidFill>
              <a:latin typeface="Arial"/>
            </a:endParaRPr>
          </a:p>
          <a:p>
            <a:pPr algn="ctr"/>
            <a:r>
              <a:rPr b="0" lang="de-DE" sz="3200" spc="-1" strike="noStrike">
                <a:solidFill>
                  <a:srgbClr val="ff4000"/>
                </a:solidFill>
                <a:latin typeface="Arial"/>
              </a:rPr>
              <a:t>?</a:t>
            </a:r>
            <a:r>
              <a:rPr b="0" lang="de-DE" sz="3200" spc="-1" strike="noStrike">
                <a:solidFill>
                  <a:srgbClr val="ff4000"/>
                </a:solidFill>
                <a:latin typeface="Arial"/>
              </a:rPr>
              <a:t>?</a:t>
            </a:r>
            <a:r>
              <a:rPr b="0" lang="de-DE" sz="3200" spc="-1" strike="noStrike">
                <a:solidFill>
                  <a:srgbClr val="ff4000"/>
                </a:solidFill>
                <a:latin typeface="Arial"/>
              </a:rPr>
              <a:t>? </a:t>
            </a:r>
            <a:r>
              <a:rPr b="0" lang="de-DE" sz="3200" spc="-1" strike="noStrike">
                <a:solidFill>
                  <a:srgbClr val="ff4000"/>
                </a:solidFill>
                <a:latin typeface="Arial"/>
              </a:rPr>
              <a:t>N</a:t>
            </a:r>
            <a:r>
              <a:rPr b="0" lang="de-DE" sz="3200" spc="-1" strike="noStrike">
                <a:solidFill>
                  <a:srgbClr val="ff4000"/>
                </a:solidFill>
                <a:latin typeface="Arial"/>
              </a:rPr>
              <a:t>E</a:t>
            </a:r>
            <a:r>
              <a:rPr b="0" lang="de-DE" sz="3200" spc="-1" strike="noStrike">
                <a:solidFill>
                  <a:srgbClr val="ff4000"/>
                </a:solidFill>
                <a:latin typeface="Arial"/>
              </a:rPr>
              <a:t>U</a:t>
            </a:r>
            <a:r>
              <a:rPr b="0" lang="de-DE" sz="3200" spc="-1" strike="noStrike">
                <a:solidFill>
                  <a:srgbClr val="ff4000"/>
                </a:solidFill>
                <a:latin typeface="Arial"/>
              </a:rPr>
              <a:t>E</a:t>
            </a:r>
            <a:r>
              <a:rPr b="0" lang="de-DE" sz="3200" spc="-1" strike="noStrike">
                <a:solidFill>
                  <a:srgbClr val="ff4000"/>
                </a:solidFill>
                <a:latin typeface="Arial"/>
              </a:rPr>
              <a:t>R </a:t>
            </a:r>
            <a:r>
              <a:rPr b="0" lang="de-DE" sz="3200" spc="-1" strike="noStrike">
                <a:solidFill>
                  <a:srgbClr val="ff4000"/>
                </a:solidFill>
                <a:latin typeface="Arial"/>
              </a:rPr>
              <a:t>TI</a:t>
            </a:r>
            <a:r>
              <a:rPr b="0" lang="de-DE" sz="3200" spc="-1" strike="noStrike">
                <a:solidFill>
                  <a:srgbClr val="ff4000"/>
                </a:solidFill>
                <a:latin typeface="Arial"/>
              </a:rPr>
              <a:t>T</a:t>
            </a:r>
            <a:r>
              <a:rPr b="0" lang="de-DE" sz="3200" spc="-1" strike="noStrike">
                <a:solidFill>
                  <a:srgbClr val="ff4000"/>
                </a:solidFill>
                <a:latin typeface="Arial"/>
              </a:rPr>
              <a:t>E</a:t>
            </a:r>
            <a:r>
              <a:rPr b="0" lang="de-DE" sz="3200" spc="-1" strike="noStrike">
                <a:solidFill>
                  <a:srgbClr val="ff4000"/>
                </a:solidFill>
                <a:latin typeface="Arial"/>
              </a:rPr>
              <a:t>L</a:t>
            </a:r>
            <a:endParaRPr b="0" lang="de-DE" sz="3200" spc="-1" strike="noStrike">
              <a:solidFill>
                <a:srgbClr val="000000"/>
              </a:solidFill>
              <a:latin typeface="Arial"/>
            </a:endParaRPr>
          </a:p>
        </p:txBody>
      </p:sp>
      <p:sp>
        <p:nvSpPr>
          <p:cNvPr id="42" name="PlaceHolder 2"/>
          <p:cNvSpPr>
            <a:spLocks noGrp="1"/>
          </p:cNvSpPr>
          <p:nvPr>
            <p:ph type="title"/>
          </p:nvPr>
        </p:nvSpPr>
        <p:spPr>
          <a:xfrm>
            <a:off x="504000" y="226080"/>
            <a:ext cx="9071640" cy="946440"/>
          </a:xfrm>
          <a:prstGeom prst="rect">
            <a:avLst/>
          </a:prstGeom>
          <a:noFill/>
          <a:ln w="0">
            <a:noFill/>
          </a:ln>
        </p:spPr>
        <p:txBody>
          <a:bodyPr lIns="0" rIns="0" tIns="0" bIns="0" anchor="ctr">
            <a:noAutofit/>
          </a:bodyPr>
          <a:p>
            <a:pPr indent="0" algn="ctr">
              <a:buNone/>
            </a:pPr>
            <a:endParaRPr b="0" lang="de-DE" sz="4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6" name="PlaceHolder 1"/>
          <p:cNvSpPr>
            <a:spLocks noGrp="1"/>
          </p:cNvSpPr>
          <p:nvPr>
            <p:ph type="title"/>
          </p:nvPr>
        </p:nvSpPr>
        <p:spPr>
          <a:xfrm>
            <a:off x="504000" y="226080"/>
            <a:ext cx="9071640" cy="946440"/>
          </a:xfrm>
          <a:prstGeom prst="rect">
            <a:avLst/>
          </a:prstGeom>
          <a:noFill/>
          <a:ln w="0">
            <a:noFill/>
          </a:ln>
        </p:spPr>
        <p:txBody>
          <a:bodyPr lIns="0" rIns="0" tIns="0" bIns="0" anchor="ctr">
            <a:noAutofit/>
          </a:bodyPr>
          <a:p>
            <a:pPr indent="0" algn="ctr">
              <a:buNone/>
            </a:pPr>
            <a:r>
              <a:rPr b="0" lang="de-DE" sz="4400" spc="-1" strike="noStrike">
                <a:solidFill>
                  <a:srgbClr val="000000"/>
                </a:solidFill>
                <a:latin typeface="Arial"/>
              </a:rPr>
              <a:t>Latenter Wärmefluss</a:t>
            </a:r>
            <a:endParaRPr b="0" lang="de-DE" sz="4400" spc="-1" strike="noStrike">
              <a:solidFill>
                <a:srgbClr val="000000"/>
              </a:solidFill>
              <a:latin typeface="Arial"/>
            </a:endParaRPr>
          </a:p>
        </p:txBody>
      </p:sp>
      <p:pic>
        <p:nvPicPr>
          <p:cNvPr id="77" name="" descr=""/>
          <p:cNvPicPr/>
          <p:nvPr/>
        </p:nvPicPr>
        <p:blipFill>
          <a:blip r:embed="rId1"/>
          <a:stretch/>
        </p:blipFill>
        <p:spPr>
          <a:xfrm>
            <a:off x="196920" y="1565280"/>
            <a:ext cx="5563080" cy="3654720"/>
          </a:xfrm>
          <a:prstGeom prst="rect">
            <a:avLst/>
          </a:prstGeom>
          <a:ln w="0">
            <a:noFill/>
          </a:ln>
        </p:spPr>
      </p:pic>
      <p:sp>
        <p:nvSpPr>
          <p:cNvPr id="78" name=""/>
          <p:cNvSpPr txBox="1"/>
          <p:nvPr/>
        </p:nvSpPr>
        <p:spPr>
          <a:xfrm>
            <a:off x="6120000" y="1605240"/>
            <a:ext cx="3600000" cy="2750760"/>
          </a:xfrm>
          <a:prstGeom prst="rect">
            <a:avLst/>
          </a:prstGeom>
          <a:noFill/>
          <a:ln w="0">
            <a:noFill/>
          </a:ln>
        </p:spPr>
        <p:txBody>
          <a:bodyPr lIns="90000" rIns="90000" tIns="45000" bIns="45000" anchor="t">
            <a:noAutofit/>
          </a:bodyPr>
          <a:p>
            <a:r>
              <a:rPr b="0" lang="de-DE" sz="1800" spc="-1" strike="noStrike">
                <a:solidFill>
                  <a:srgbClr val="000000"/>
                </a:solidFill>
                <a:latin typeface="Arial"/>
              </a:rPr>
              <a:t>Die Abbildung zeigt jährliche Durchschnittswerte [W/m²] des Energiebudgets der Atmosphäre.</a:t>
            </a:r>
            <a:endParaRPr b="0" lang="de-DE" sz="1800" spc="-1" strike="noStrike">
              <a:solidFill>
                <a:srgbClr val="000000"/>
              </a:solidFill>
              <a:latin typeface="Arial"/>
            </a:endParaRPr>
          </a:p>
          <a:p>
            <a:r>
              <a:rPr b="0" lang="de-DE" sz="1800" spc="-1" strike="noStrike">
                <a:solidFill>
                  <a:srgbClr val="000000"/>
                </a:solidFill>
                <a:latin typeface="Arial"/>
              </a:rPr>
              <a:t> </a:t>
            </a:r>
            <a:endParaRPr b="0" lang="de-DE" sz="1800" spc="-1" strike="noStrike">
              <a:solidFill>
                <a:srgbClr val="000000"/>
              </a:solidFill>
              <a:latin typeface="Arial"/>
            </a:endParaRPr>
          </a:p>
          <a:p>
            <a:r>
              <a:rPr b="0" lang="de-DE" sz="1800" spc="-1" strike="noStrike">
                <a:solidFill>
                  <a:srgbClr val="000000"/>
                </a:solidFill>
                <a:latin typeface="Arial"/>
              </a:rPr>
              <a:t>Latente Wärme (latent heat) stellt mit ~84 W/m² einen nicht zu vernachlässigender Energiefluss dar.</a:t>
            </a:r>
            <a:endParaRPr b="0" lang="de-DE" sz="1800" spc="-1" strike="noStrike">
              <a:solidFill>
                <a:srgbClr val="000000"/>
              </a:solidFill>
              <a:latin typeface="Arial"/>
            </a:endParaRPr>
          </a:p>
          <a:p>
            <a:endParaRPr b="0" lang="de-DE" sz="1800" spc="-1" strike="noStrike">
              <a:solidFill>
                <a:srgbClr val="000000"/>
              </a:solidFill>
              <a:latin typeface="Arial"/>
            </a:endParaRPr>
          </a:p>
          <a:p>
            <a:r>
              <a:rPr b="0" lang="de-DE" sz="1800" spc="-1" strike="noStrike">
                <a:solidFill>
                  <a:srgbClr val="000000"/>
                </a:solidFill>
                <a:latin typeface="Arial"/>
              </a:rPr>
              <a:t>(TOA – top of the atmosphere)</a:t>
            </a:r>
            <a:endParaRPr b="0" lang="de-DE" sz="1800" spc="-1" strike="noStrike">
              <a:solidFill>
                <a:srgbClr val="000000"/>
              </a:solidFill>
              <a:latin typeface="Arial"/>
            </a:endParaRPr>
          </a:p>
        </p:txBody>
      </p:sp>
      <p:sp>
        <p:nvSpPr>
          <p:cNvPr id="79" name=""/>
          <p:cNvSpPr txBox="1"/>
          <p:nvPr/>
        </p:nvSpPr>
        <p:spPr>
          <a:xfrm>
            <a:off x="4500000" y="5323320"/>
            <a:ext cx="1155960" cy="346680"/>
          </a:xfrm>
          <a:prstGeom prst="rect">
            <a:avLst/>
          </a:prstGeom>
          <a:noFill/>
          <a:ln w="0">
            <a:noFill/>
          </a:ln>
        </p:spPr>
        <p:txBody>
          <a:bodyPr lIns="90000" rIns="90000" tIns="45000" bIns="45000" anchor="t">
            <a:noAutofit/>
          </a:bodyPr>
          <a:p>
            <a:r>
              <a:rPr b="0" lang="de-DE" sz="1000" spc="-1" strike="noStrike">
                <a:solidFill>
                  <a:srgbClr val="000000"/>
                </a:solidFill>
                <a:latin typeface="Arial"/>
              </a:rPr>
              <a:t>IPCC AR5 (2013)</a:t>
            </a:r>
            <a:endParaRPr b="0" lang="de-DE" sz="10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0" name="PlaceHolder 1"/>
          <p:cNvSpPr>
            <a:spLocks noGrp="1"/>
          </p:cNvSpPr>
          <p:nvPr>
            <p:ph type="title"/>
          </p:nvPr>
        </p:nvSpPr>
        <p:spPr>
          <a:xfrm>
            <a:off x="504000" y="226080"/>
            <a:ext cx="9071640" cy="946440"/>
          </a:xfrm>
          <a:prstGeom prst="rect">
            <a:avLst/>
          </a:prstGeom>
          <a:noFill/>
          <a:ln w="0">
            <a:noFill/>
          </a:ln>
        </p:spPr>
        <p:txBody>
          <a:bodyPr lIns="0" rIns="0" tIns="0" bIns="0" anchor="ctr">
            <a:noAutofit/>
          </a:bodyPr>
          <a:p>
            <a:pPr indent="0" algn="ctr">
              <a:buNone/>
            </a:pPr>
            <a:r>
              <a:rPr b="0" lang="de-DE" sz="4400" spc="-1" strike="noStrike">
                <a:solidFill>
                  <a:srgbClr val="000000"/>
                </a:solidFill>
                <a:latin typeface="Arial"/>
              </a:rPr>
              <a:t>Niederschlag</a:t>
            </a:r>
            <a:endParaRPr b="0" lang="de-DE" sz="4400" spc="-1" strike="noStrike">
              <a:solidFill>
                <a:srgbClr val="000000"/>
              </a:solidFill>
              <a:latin typeface="Arial"/>
            </a:endParaRPr>
          </a:p>
        </p:txBody>
      </p:sp>
      <p:sp>
        <p:nvSpPr>
          <p:cNvPr id="81" name="PlaceHolder 2"/>
          <p:cNvSpPr>
            <a:spLocks noGrp="1"/>
          </p:cNvSpPr>
          <p:nvPr>
            <p:ph/>
          </p:nvPr>
        </p:nvSpPr>
        <p:spPr>
          <a:xfrm>
            <a:off x="504000" y="1326600"/>
            <a:ext cx="9071640" cy="328824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de-DE" sz="2100" spc="-1" strike="noStrike">
                <a:solidFill>
                  <a:srgbClr val="000000"/>
                </a:solidFill>
                <a:latin typeface="Arial"/>
              </a:rPr>
              <a:t>ultimativ die Quelle allen Wassers an Land </a:t>
            </a:r>
            <a:r>
              <a:rPr b="0" lang="de-DE" sz="2100" spc="-1" strike="noStrike">
                <a:solidFill>
                  <a:srgbClr val="ff4000"/>
                </a:solidFill>
                <a:latin typeface="Arial"/>
              </a:rPr>
              <a:t>???</a:t>
            </a:r>
            <a:endParaRPr b="0" lang="de-DE" sz="2100" spc="-1" strike="noStrike">
              <a:solidFill>
                <a:srgbClr val="000000"/>
              </a:solidFill>
              <a:latin typeface="Arial"/>
            </a:endParaRPr>
          </a:p>
          <a:p>
            <a:pPr marL="432000" indent="-324000">
              <a:spcBef>
                <a:spcPts val="1417"/>
              </a:spcBef>
              <a:buClr>
                <a:srgbClr val="000000"/>
              </a:buClr>
              <a:buSzPct val="45000"/>
              <a:buFont typeface="Wingdings" charset="2"/>
              <a:buChar char=""/>
            </a:pPr>
            <a:r>
              <a:rPr b="0" lang="de-DE" sz="2100" spc="-1" strike="noStrike">
                <a:solidFill>
                  <a:srgbClr val="000000"/>
                </a:solidFill>
                <a:latin typeface="Arial"/>
              </a:rPr>
              <a:t>neben Temperatur die wichtigste meteorologische Größe in der Klimawandel- / Klimafolgenforschung</a:t>
            </a:r>
            <a:endParaRPr b="0" lang="de-DE" sz="2100" spc="-1" strike="noStrike">
              <a:solidFill>
                <a:srgbClr val="000000"/>
              </a:solidFill>
              <a:latin typeface="Arial"/>
            </a:endParaRPr>
          </a:p>
          <a:p>
            <a:pPr marL="432000" indent="-324000">
              <a:spcBef>
                <a:spcPts val="1417"/>
              </a:spcBef>
              <a:buClr>
                <a:srgbClr val="000000"/>
              </a:buClr>
              <a:buSzPct val="45000"/>
              <a:buFont typeface="Wingdings" charset="2"/>
              <a:buChar char=""/>
            </a:pPr>
            <a:r>
              <a:rPr b="0" lang="de-DE" sz="2100" spc="-1" strike="noStrike">
                <a:solidFill>
                  <a:srgbClr val="000000"/>
                </a:solidFill>
                <a:latin typeface="Arial"/>
              </a:rPr>
              <a:t>Kann als Regen, Schnee, Hagel usw. auftreten</a:t>
            </a:r>
            <a:endParaRPr b="0" lang="de-DE" sz="2100" spc="-1" strike="noStrike">
              <a:solidFill>
                <a:srgbClr val="000000"/>
              </a:solidFill>
              <a:latin typeface="Arial"/>
            </a:endParaRPr>
          </a:p>
          <a:p>
            <a:pPr marL="432000" indent="-324000">
              <a:spcBef>
                <a:spcPts val="1417"/>
              </a:spcBef>
              <a:buClr>
                <a:srgbClr val="000000"/>
              </a:buClr>
              <a:buSzPct val="45000"/>
              <a:buFont typeface="Wingdings" charset="2"/>
              <a:buChar char=""/>
            </a:pPr>
            <a:r>
              <a:rPr b="0" lang="de-DE" sz="2100" spc="-1" strike="noStrike">
                <a:solidFill>
                  <a:srgbClr val="000000"/>
                </a:solidFill>
                <a:latin typeface="Arial"/>
              </a:rPr>
              <a:t>schwierig zu messen</a:t>
            </a:r>
            <a:endParaRPr b="0" lang="de-DE" sz="2100" spc="-1" strike="noStrike">
              <a:solidFill>
                <a:srgbClr val="000000"/>
              </a:solidFill>
              <a:latin typeface="Arial"/>
            </a:endParaRPr>
          </a:p>
          <a:p>
            <a:pPr marL="432000" indent="-324000">
              <a:spcBef>
                <a:spcPts val="1417"/>
              </a:spcBef>
              <a:buClr>
                <a:srgbClr val="000000"/>
              </a:buClr>
              <a:buSzPct val="45000"/>
              <a:buFont typeface="Wingdings" charset="2"/>
              <a:buChar char=""/>
            </a:pPr>
            <a:r>
              <a:rPr b="0" lang="de-DE" sz="2100" spc="-1" strike="noStrike">
                <a:solidFill>
                  <a:srgbClr val="000000"/>
                </a:solidFill>
                <a:latin typeface="Arial"/>
              </a:rPr>
              <a:t>schwierig zu modellieren</a:t>
            </a:r>
            <a:endParaRPr b="0" lang="de-DE" sz="21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2" name="PlaceHolder 1"/>
          <p:cNvSpPr>
            <a:spLocks noGrp="1"/>
          </p:cNvSpPr>
          <p:nvPr>
            <p:ph type="title"/>
          </p:nvPr>
        </p:nvSpPr>
        <p:spPr>
          <a:xfrm>
            <a:off x="504000" y="226080"/>
            <a:ext cx="9071640" cy="946440"/>
          </a:xfrm>
          <a:prstGeom prst="rect">
            <a:avLst/>
          </a:prstGeom>
          <a:noFill/>
          <a:ln w="0">
            <a:noFill/>
          </a:ln>
        </p:spPr>
        <p:txBody>
          <a:bodyPr lIns="0" rIns="0" tIns="0" bIns="0" anchor="ctr">
            <a:noAutofit/>
          </a:bodyPr>
          <a:p>
            <a:pPr indent="0" algn="ctr">
              <a:buNone/>
            </a:pPr>
            <a:r>
              <a:rPr b="0" lang="de-DE" sz="4400" spc="-1" strike="noStrike">
                <a:solidFill>
                  <a:srgbClr val="000000"/>
                </a:solidFill>
                <a:latin typeface="Arial"/>
              </a:rPr>
              <a:t>Niederschlagsmessung</a:t>
            </a:r>
            <a:endParaRPr b="0" lang="de-DE" sz="4400" spc="-1" strike="noStrike">
              <a:solidFill>
                <a:srgbClr val="000000"/>
              </a:solidFill>
              <a:latin typeface="Arial"/>
            </a:endParaRPr>
          </a:p>
        </p:txBody>
      </p:sp>
      <p:pic>
        <p:nvPicPr>
          <p:cNvPr id="83" name="" descr=""/>
          <p:cNvPicPr/>
          <p:nvPr/>
        </p:nvPicPr>
        <p:blipFill>
          <a:blip r:embed="rId1"/>
          <a:stretch/>
        </p:blipFill>
        <p:spPr>
          <a:xfrm>
            <a:off x="774000" y="1391760"/>
            <a:ext cx="2466000" cy="3288240"/>
          </a:xfrm>
          <a:prstGeom prst="rect">
            <a:avLst/>
          </a:prstGeom>
          <a:ln w="0">
            <a:noFill/>
          </a:ln>
        </p:spPr>
      </p:pic>
      <p:sp>
        <p:nvSpPr>
          <p:cNvPr id="84" name=""/>
          <p:cNvSpPr txBox="1"/>
          <p:nvPr/>
        </p:nvSpPr>
        <p:spPr>
          <a:xfrm>
            <a:off x="360000" y="4884120"/>
            <a:ext cx="2880000" cy="515880"/>
          </a:xfrm>
          <a:prstGeom prst="rect">
            <a:avLst/>
          </a:prstGeom>
          <a:noFill/>
          <a:ln w="0">
            <a:noFill/>
          </a:ln>
        </p:spPr>
        <p:txBody>
          <a:bodyPr lIns="90000" rIns="90000" tIns="45000" bIns="45000" anchor="t">
            <a:noAutofit/>
          </a:bodyPr>
          <a:p>
            <a:r>
              <a:rPr b="0" lang="de-DE" sz="1000" spc="-1" strike="noStrike">
                <a:solidFill>
                  <a:srgbClr val="000000"/>
                </a:solidFill>
                <a:latin typeface="Arial"/>
              </a:rPr>
              <a:t>Niederschlagsmesser nach Hellmann, aus https://de.wikipedia.org/wiki/Niederschlagsmesser</a:t>
            </a:r>
            <a:endParaRPr b="0" lang="de-DE" sz="1000" spc="-1" strike="noStrike">
              <a:solidFill>
                <a:srgbClr val="000000"/>
              </a:solidFill>
              <a:latin typeface="Arial"/>
            </a:endParaRPr>
          </a:p>
        </p:txBody>
      </p:sp>
      <p:sp>
        <p:nvSpPr>
          <p:cNvPr id="85" name=""/>
          <p:cNvSpPr txBox="1"/>
          <p:nvPr/>
        </p:nvSpPr>
        <p:spPr>
          <a:xfrm>
            <a:off x="3780000" y="1453680"/>
            <a:ext cx="5707800" cy="2905920"/>
          </a:xfrm>
          <a:prstGeom prst="rect">
            <a:avLst/>
          </a:prstGeom>
          <a:noFill/>
          <a:ln w="0">
            <a:noFill/>
          </a:ln>
        </p:spPr>
        <p:txBody>
          <a:bodyPr lIns="90000" rIns="90000" tIns="45000" bIns="45000" anchor="t">
            <a:noAutofit/>
          </a:bodyPr>
          <a:p>
            <a:pPr marL="216000" indent="-216000">
              <a:buClr>
                <a:srgbClr val="000000"/>
              </a:buClr>
              <a:buSzPct val="45000"/>
              <a:buFont typeface="Wingdings" charset="2"/>
              <a:buChar char=""/>
            </a:pPr>
            <a:r>
              <a:rPr b="0" lang="de-DE" sz="1800" spc="-1" strike="noStrike">
                <a:solidFill>
                  <a:srgbClr val="000000"/>
                </a:solidFill>
                <a:latin typeface="Arial"/>
              </a:rPr>
              <a:t>wird an Messtationen gemessen, allerdings ist deren Dichte recht gering und sinkt sogar</a:t>
            </a:r>
            <a:endParaRPr b="0" lang="de-DE" sz="1800" spc="-1" strike="noStrike">
              <a:solidFill>
                <a:srgbClr val="000000"/>
              </a:solidFill>
              <a:latin typeface="Arial"/>
            </a:endParaRPr>
          </a:p>
          <a:p>
            <a:pPr marL="216000" indent="-216000">
              <a:buClr>
                <a:srgbClr val="000000"/>
              </a:buClr>
              <a:buSzPct val="45000"/>
              <a:buFont typeface="Wingdings" charset="2"/>
              <a:buChar char=""/>
            </a:pPr>
            <a:r>
              <a:rPr b="0" lang="de-DE" sz="1800" spc="-1" strike="noStrike">
                <a:solidFill>
                  <a:srgbClr val="000000"/>
                </a:solidFill>
                <a:latin typeface="Arial"/>
              </a:rPr>
              <a:t>Messungen werden durch „undercatch“ verfälscht (aufgrund von Wind, Verdunstung, Benässung der Wände des Messgeräts, etc</a:t>
            </a:r>
            <a:endParaRPr b="0" lang="de-DE" sz="1800" spc="-1" strike="noStrike">
              <a:solidFill>
                <a:srgbClr val="000000"/>
              </a:solidFill>
              <a:latin typeface="Arial"/>
            </a:endParaRPr>
          </a:p>
          <a:p>
            <a:pPr marL="216000" indent="-216000">
              <a:buClr>
                <a:srgbClr val="000000"/>
              </a:buClr>
              <a:buSzPct val="45000"/>
              <a:buFont typeface="Wingdings" charset="2"/>
              <a:buChar char=""/>
            </a:pPr>
            <a:r>
              <a:rPr b="0" lang="de-DE" sz="1800" spc="-1" strike="noStrike">
                <a:solidFill>
                  <a:srgbClr val="000000"/>
                </a:solidFill>
                <a:latin typeface="Arial"/>
              </a:rPr>
              <a:t>Undercatch am stärksten für Schnee</a:t>
            </a:r>
            <a:endParaRPr b="0" lang="de-DE" sz="1800" spc="-1" strike="noStrike">
              <a:solidFill>
                <a:srgbClr val="000000"/>
              </a:solidFill>
              <a:latin typeface="Arial"/>
            </a:endParaRPr>
          </a:p>
          <a:p>
            <a:pPr marL="216000" indent="-216000">
              <a:buClr>
                <a:srgbClr val="000000"/>
              </a:buClr>
              <a:buSzPct val="45000"/>
              <a:buFont typeface="Wingdings" charset="2"/>
              <a:buChar char=""/>
            </a:pPr>
            <a:r>
              <a:rPr b="0" lang="de-DE" sz="1800" spc="-1" strike="noStrike">
                <a:solidFill>
                  <a:srgbClr val="000000"/>
                </a:solidFill>
                <a:latin typeface="Arial"/>
              </a:rPr>
              <a:t>Korrekturschemata werden verwendet, die originalen Messungen liegen 10% und mehr daneben</a:t>
            </a:r>
            <a:endParaRPr b="0" lang="de-DE" sz="1800" spc="-1" strike="noStrike">
              <a:solidFill>
                <a:srgbClr val="000000"/>
              </a:solidFill>
              <a:latin typeface="Arial"/>
            </a:endParaRPr>
          </a:p>
          <a:p>
            <a:pPr marL="216000" indent="-216000">
              <a:buClr>
                <a:srgbClr val="000000"/>
              </a:buClr>
              <a:buSzPct val="45000"/>
              <a:buFont typeface="Wingdings" charset="2"/>
              <a:buChar char=""/>
            </a:pPr>
            <a:r>
              <a:rPr b="0" lang="de-DE" sz="1800" spc="-1" strike="noStrike">
                <a:solidFill>
                  <a:srgbClr val="000000"/>
                </a:solidFill>
                <a:latin typeface="Arial"/>
              </a:rPr>
              <a:t>Satelliten helfen nur bedingt, deren Ergebnisse müssen mit Stationsdaten geeicht werden  </a:t>
            </a:r>
            <a:endParaRPr b="0" lang="de-DE"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6" name="PlaceHolder 1"/>
          <p:cNvSpPr>
            <a:spLocks noGrp="1"/>
          </p:cNvSpPr>
          <p:nvPr>
            <p:ph type="title"/>
          </p:nvPr>
        </p:nvSpPr>
        <p:spPr>
          <a:xfrm>
            <a:off x="504000" y="226080"/>
            <a:ext cx="9071640" cy="946440"/>
          </a:xfrm>
          <a:prstGeom prst="rect">
            <a:avLst/>
          </a:prstGeom>
          <a:noFill/>
          <a:ln w="0">
            <a:noFill/>
          </a:ln>
        </p:spPr>
        <p:txBody>
          <a:bodyPr lIns="0" rIns="0" tIns="0" bIns="0" anchor="ctr">
            <a:noAutofit/>
          </a:bodyPr>
          <a:p>
            <a:pPr indent="0" algn="ctr">
              <a:buNone/>
            </a:pPr>
            <a:r>
              <a:rPr b="0" lang="de-DE" sz="4400" spc="-1" strike="noStrike">
                <a:solidFill>
                  <a:srgbClr val="000000"/>
                </a:solidFill>
                <a:latin typeface="Arial"/>
              </a:rPr>
              <a:t>Probleme beim Modellieren</a:t>
            </a:r>
            <a:endParaRPr b="0" lang="de-DE" sz="4400" spc="-1" strike="noStrike">
              <a:solidFill>
                <a:srgbClr val="000000"/>
              </a:solidFill>
              <a:latin typeface="Arial"/>
            </a:endParaRPr>
          </a:p>
        </p:txBody>
      </p:sp>
      <p:sp>
        <p:nvSpPr>
          <p:cNvPr id="87" name="PlaceHolder 2"/>
          <p:cNvSpPr>
            <a:spLocks noGrp="1"/>
          </p:cNvSpPr>
          <p:nvPr>
            <p:ph/>
          </p:nvPr>
        </p:nvSpPr>
        <p:spPr>
          <a:xfrm>
            <a:off x="504000" y="1326600"/>
            <a:ext cx="9071640" cy="328824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de-DE" sz="2100" spc="-1" strike="noStrike">
                <a:solidFill>
                  <a:srgbClr val="000000"/>
                </a:solidFill>
                <a:latin typeface="Arial"/>
              </a:rPr>
              <a:t>globale Modelle haben Gitterzellen (&gt; 50km), die weit größer als Wolken sind → Wolken werden mit Hilfe von „Konvektionsschemata“ parametrisiert</a:t>
            </a:r>
            <a:endParaRPr b="0" lang="de-DE" sz="2100" spc="-1" strike="noStrike">
              <a:solidFill>
                <a:srgbClr val="000000"/>
              </a:solidFill>
              <a:latin typeface="Arial"/>
            </a:endParaRPr>
          </a:p>
          <a:p>
            <a:pPr marL="432000" indent="-324000">
              <a:spcBef>
                <a:spcPts val="1417"/>
              </a:spcBef>
              <a:buClr>
                <a:srgbClr val="000000"/>
              </a:buClr>
              <a:buSzPct val="45000"/>
              <a:buFont typeface="Wingdings" charset="2"/>
              <a:buChar char=""/>
            </a:pPr>
            <a:r>
              <a:rPr b="0" lang="de-DE" sz="2100" spc="-1" strike="noStrike">
                <a:solidFill>
                  <a:srgbClr val="000000"/>
                </a:solidFill>
                <a:latin typeface="Arial"/>
              </a:rPr>
              <a:t>diese Schemata haben Probleme, z.B. kann der Tagesgang des Niederschlags nicht sauber reproduziert werden</a:t>
            </a:r>
            <a:endParaRPr b="0" lang="de-DE" sz="2100" spc="-1" strike="noStrike">
              <a:solidFill>
                <a:srgbClr val="000000"/>
              </a:solidFill>
              <a:latin typeface="Arial"/>
            </a:endParaRPr>
          </a:p>
          <a:p>
            <a:pPr marL="432000" indent="-324000">
              <a:spcBef>
                <a:spcPts val="1417"/>
              </a:spcBef>
              <a:buClr>
                <a:srgbClr val="000000"/>
              </a:buClr>
              <a:buSzPct val="45000"/>
              <a:buFont typeface="Wingdings" charset="2"/>
              <a:buChar char=""/>
            </a:pPr>
            <a:r>
              <a:rPr b="0" lang="de-DE" sz="2100" spc="-1" strike="noStrike">
                <a:solidFill>
                  <a:srgbClr val="000000"/>
                </a:solidFill>
                <a:latin typeface="Arial"/>
              </a:rPr>
              <a:t>selbst bei hochaufgelösten („cloud resolving“) Läufen gibt es Probleme, viele Details der Wolkenbildung sind nicht vollständig verstanden </a:t>
            </a:r>
            <a:r>
              <a:rPr b="0" lang="de-DE" sz="2100" spc="-1" strike="noStrike">
                <a:solidFill>
                  <a:srgbClr val="ff4000"/>
                </a:solidFill>
                <a:latin typeface="Arial"/>
              </a:rPr>
              <a:t>??? hier wolltest du ein Bsp habe auf die schnelle nichts gefunden, raus</a:t>
            </a:r>
            <a:endParaRPr b="0" lang="de-DE" sz="21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8" name="PlaceHolder 1"/>
          <p:cNvSpPr>
            <a:spLocks noGrp="1"/>
          </p:cNvSpPr>
          <p:nvPr>
            <p:ph type="title"/>
          </p:nvPr>
        </p:nvSpPr>
        <p:spPr>
          <a:xfrm>
            <a:off x="504000" y="226080"/>
            <a:ext cx="9071640" cy="946440"/>
          </a:xfrm>
          <a:prstGeom prst="rect">
            <a:avLst/>
          </a:prstGeom>
          <a:noFill/>
          <a:ln w="0">
            <a:noFill/>
          </a:ln>
        </p:spPr>
        <p:txBody>
          <a:bodyPr lIns="0" rIns="0" tIns="0" bIns="0" anchor="ctr">
            <a:noAutofit/>
          </a:bodyPr>
          <a:p>
            <a:pPr indent="0" algn="ctr">
              <a:buNone/>
            </a:pPr>
            <a:r>
              <a:rPr b="0" lang="de-DE" sz="3600" spc="-1" strike="noStrike">
                <a:solidFill>
                  <a:srgbClr val="000000"/>
                </a:solidFill>
                <a:latin typeface="Arial"/>
              </a:rPr>
              <a:t>Beobachtete Niederschlagsänderungen</a:t>
            </a:r>
            <a:endParaRPr b="0" lang="de-DE" sz="3600" spc="-1" strike="noStrike">
              <a:solidFill>
                <a:srgbClr val="000000"/>
              </a:solidFill>
              <a:latin typeface="Arial"/>
            </a:endParaRPr>
          </a:p>
        </p:txBody>
      </p:sp>
      <p:pic>
        <p:nvPicPr>
          <p:cNvPr id="89" name="" descr=""/>
          <p:cNvPicPr/>
          <p:nvPr/>
        </p:nvPicPr>
        <p:blipFill>
          <a:blip r:embed="rId1"/>
          <a:stretch/>
        </p:blipFill>
        <p:spPr>
          <a:xfrm>
            <a:off x="1620000" y="1031760"/>
            <a:ext cx="6742800" cy="3288240"/>
          </a:xfrm>
          <a:prstGeom prst="rect">
            <a:avLst/>
          </a:prstGeom>
          <a:ln w="0">
            <a:noFill/>
          </a:ln>
        </p:spPr>
      </p:pic>
      <p:sp>
        <p:nvSpPr>
          <p:cNvPr id="90" name=""/>
          <p:cNvSpPr txBox="1"/>
          <p:nvPr/>
        </p:nvSpPr>
        <p:spPr>
          <a:xfrm>
            <a:off x="830880" y="4500000"/>
            <a:ext cx="9011880" cy="602280"/>
          </a:xfrm>
          <a:prstGeom prst="rect">
            <a:avLst/>
          </a:prstGeom>
          <a:noFill/>
          <a:ln w="0">
            <a:noFill/>
          </a:ln>
        </p:spPr>
        <p:txBody>
          <a:bodyPr lIns="90000" rIns="90000" tIns="45000" bIns="45000" anchor="t">
            <a:noAutofit/>
          </a:bodyPr>
          <a:p>
            <a:pPr marL="216000" indent="-216000">
              <a:buClr>
                <a:srgbClr val="000000"/>
              </a:buClr>
              <a:buSzPct val="45000"/>
              <a:buFont typeface="Wingdings" charset="2"/>
              <a:buChar char=""/>
            </a:pPr>
            <a:r>
              <a:rPr b="0" lang="de-DE" sz="1800" spc="-1" strike="noStrike">
                <a:solidFill>
                  <a:srgbClr val="000000"/>
                </a:solidFill>
                <a:latin typeface="Arial"/>
              </a:rPr>
              <a:t>fast die gesamte Landoberfläche verzeichnet Änderungen im Niederschlag</a:t>
            </a:r>
            <a:endParaRPr b="0" lang="de-DE" sz="1800" spc="-1" strike="noStrike">
              <a:solidFill>
                <a:srgbClr val="000000"/>
              </a:solidFill>
              <a:latin typeface="Arial"/>
            </a:endParaRPr>
          </a:p>
          <a:p>
            <a:pPr marL="216000" indent="-216000">
              <a:buClr>
                <a:srgbClr val="000000"/>
              </a:buClr>
              <a:buSzPct val="45000"/>
              <a:buFont typeface="Wingdings" charset="2"/>
              <a:buChar char=""/>
            </a:pPr>
            <a:r>
              <a:rPr b="0" lang="de-DE" sz="1800" spc="-1" strike="noStrike">
                <a:solidFill>
                  <a:srgbClr val="000000"/>
                </a:solidFill>
                <a:latin typeface="Arial"/>
              </a:rPr>
              <a:t>die Änderungen werden drastischer</a:t>
            </a:r>
            <a:endParaRPr b="0" lang="de-DE"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1" name="PlaceHolder 1"/>
          <p:cNvSpPr>
            <a:spLocks noGrp="1"/>
          </p:cNvSpPr>
          <p:nvPr>
            <p:ph type="title"/>
          </p:nvPr>
        </p:nvSpPr>
        <p:spPr>
          <a:xfrm>
            <a:off x="504000" y="226080"/>
            <a:ext cx="9071640" cy="946440"/>
          </a:xfrm>
          <a:prstGeom prst="rect">
            <a:avLst/>
          </a:prstGeom>
          <a:noFill/>
          <a:ln w="0">
            <a:noFill/>
          </a:ln>
        </p:spPr>
        <p:txBody>
          <a:bodyPr lIns="0" rIns="0" tIns="0" bIns="0" anchor="ctr">
            <a:noAutofit/>
          </a:bodyPr>
          <a:p>
            <a:pPr indent="0" algn="ctr">
              <a:buNone/>
            </a:pPr>
            <a:r>
              <a:rPr b="0" lang="de-DE" sz="4400" spc="-1" strike="noStrike">
                <a:solidFill>
                  <a:srgbClr val="000000"/>
                </a:solidFill>
                <a:latin typeface="Arial"/>
              </a:rPr>
              <a:t>Beobachtete Rekordniederschläge</a:t>
            </a:r>
            <a:endParaRPr b="0" lang="de-DE" sz="4400" spc="-1" strike="noStrike">
              <a:solidFill>
                <a:srgbClr val="000000"/>
              </a:solidFill>
              <a:latin typeface="Arial"/>
            </a:endParaRPr>
          </a:p>
        </p:txBody>
      </p:sp>
      <p:sp>
        <p:nvSpPr>
          <p:cNvPr id="92" name=""/>
          <p:cNvSpPr txBox="1"/>
          <p:nvPr/>
        </p:nvSpPr>
        <p:spPr>
          <a:xfrm>
            <a:off x="540000" y="4860000"/>
            <a:ext cx="8820000" cy="982440"/>
          </a:xfrm>
          <a:prstGeom prst="rect">
            <a:avLst/>
          </a:prstGeom>
          <a:noFill/>
          <a:ln w="0">
            <a:noFill/>
          </a:ln>
        </p:spPr>
        <p:txBody>
          <a:bodyPr lIns="90000" rIns="90000" tIns="45000" bIns="45000" anchor="t">
            <a:noAutofit/>
          </a:bodyPr>
          <a:p>
            <a:r>
              <a:rPr b="0" lang="de-DE" sz="2100" spc="-1" strike="noStrike">
                <a:solidFill>
                  <a:srgbClr val="000000"/>
                </a:solidFill>
                <a:latin typeface="Arial"/>
              </a:rPr>
              <a:t>Von 1980 bis 2010 war die Anzahl an Rekordniederschlagsereignissen 12% höher als sie es ohne Klimawandel gewesen wäre. </a:t>
            </a:r>
            <a:endParaRPr b="0" lang="de-DE" sz="2100" spc="-1" strike="noStrike">
              <a:solidFill>
                <a:srgbClr val="000000"/>
              </a:solidFill>
              <a:latin typeface="Arial"/>
            </a:endParaRPr>
          </a:p>
        </p:txBody>
      </p:sp>
      <p:pic>
        <p:nvPicPr>
          <p:cNvPr id="93" name="" descr=""/>
          <p:cNvPicPr/>
          <p:nvPr/>
        </p:nvPicPr>
        <p:blipFill>
          <a:blip r:embed="rId1"/>
          <a:stretch/>
        </p:blipFill>
        <p:spPr>
          <a:xfrm>
            <a:off x="1800000" y="1440000"/>
            <a:ext cx="5681880" cy="3045600"/>
          </a:xfrm>
          <a:prstGeom prst="rect">
            <a:avLst/>
          </a:prstGeom>
          <a:ln w="0">
            <a:noFill/>
          </a:ln>
        </p:spPr>
      </p:pic>
      <p:sp>
        <p:nvSpPr>
          <p:cNvPr id="94" name=""/>
          <p:cNvSpPr txBox="1"/>
          <p:nvPr/>
        </p:nvSpPr>
        <p:spPr>
          <a:xfrm>
            <a:off x="1142640" y="1093680"/>
            <a:ext cx="6339240" cy="346320"/>
          </a:xfrm>
          <a:prstGeom prst="rect">
            <a:avLst/>
          </a:prstGeom>
          <a:noFill/>
          <a:ln w="0">
            <a:noFill/>
          </a:ln>
        </p:spPr>
        <p:txBody>
          <a:bodyPr lIns="90000" rIns="90000" tIns="45000" bIns="45000" anchor="t">
            <a:noAutofit/>
          </a:bodyPr>
          <a:p>
            <a:r>
              <a:rPr b="0" lang="de-DE" sz="1800" spc="-1" strike="noStrike">
                <a:solidFill>
                  <a:srgbClr val="000000"/>
                </a:solidFill>
                <a:latin typeface="Arial"/>
              </a:rPr>
              <a:t>Relative Abweichung der Beobachtungen von der Erwartung </a:t>
            </a:r>
            <a:endParaRPr b="0" lang="de-DE" sz="1800" spc="-1" strike="noStrike">
              <a:solidFill>
                <a:srgbClr val="000000"/>
              </a:solidFill>
              <a:latin typeface="Arial"/>
            </a:endParaRPr>
          </a:p>
        </p:txBody>
      </p:sp>
      <p:sp>
        <p:nvSpPr>
          <p:cNvPr id="95" name=""/>
          <p:cNvSpPr txBox="1"/>
          <p:nvPr/>
        </p:nvSpPr>
        <p:spPr>
          <a:xfrm>
            <a:off x="2238840" y="4500000"/>
            <a:ext cx="577080" cy="290160"/>
          </a:xfrm>
          <a:prstGeom prst="rect">
            <a:avLst/>
          </a:prstGeom>
          <a:noFill/>
          <a:ln w="0">
            <a:noFill/>
          </a:ln>
        </p:spPr>
        <p:txBody>
          <a:bodyPr lIns="90000" rIns="90000" tIns="45000" bIns="45000" anchor="t">
            <a:noAutofit/>
          </a:bodyPr>
          <a:p>
            <a:r>
              <a:rPr b="0" lang="de-DE" sz="1400" spc="-1" strike="noStrike">
                <a:solidFill>
                  <a:srgbClr val="000000"/>
                </a:solidFill>
                <a:latin typeface="Arial"/>
              </a:rPr>
              <a:t>1900</a:t>
            </a:r>
            <a:endParaRPr b="0" lang="de-DE" sz="1400" spc="-1" strike="noStrike">
              <a:solidFill>
                <a:srgbClr val="000000"/>
              </a:solidFill>
              <a:latin typeface="Arial"/>
            </a:endParaRPr>
          </a:p>
        </p:txBody>
      </p:sp>
      <p:sp>
        <p:nvSpPr>
          <p:cNvPr id="96" name=""/>
          <p:cNvSpPr txBox="1"/>
          <p:nvPr/>
        </p:nvSpPr>
        <p:spPr>
          <a:xfrm>
            <a:off x="6480000" y="4500000"/>
            <a:ext cx="577080" cy="360000"/>
          </a:xfrm>
          <a:prstGeom prst="rect">
            <a:avLst/>
          </a:prstGeom>
          <a:noFill/>
          <a:ln w="0">
            <a:noFill/>
          </a:ln>
        </p:spPr>
        <p:txBody>
          <a:bodyPr lIns="90000" rIns="90000" tIns="45000" bIns="45000" anchor="t">
            <a:noAutofit/>
          </a:bodyPr>
          <a:p>
            <a:r>
              <a:rPr b="0" lang="de-DE" sz="1400" spc="-1" strike="noStrike">
                <a:solidFill>
                  <a:srgbClr val="000000"/>
                </a:solidFill>
                <a:latin typeface="Arial"/>
              </a:rPr>
              <a:t>2000</a:t>
            </a:r>
            <a:endParaRPr b="0" lang="de-DE" sz="1400" spc="-1" strike="noStrike">
              <a:solidFill>
                <a:srgbClr val="000000"/>
              </a:solidFill>
              <a:latin typeface="Arial"/>
            </a:endParaRPr>
          </a:p>
        </p:txBody>
      </p:sp>
      <p:sp>
        <p:nvSpPr>
          <p:cNvPr id="97" name=""/>
          <p:cNvSpPr txBox="1"/>
          <p:nvPr/>
        </p:nvSpPr>
        <p:spPr>
          <a:xfrm>
            <a:off x="5580000" y="4485600"/>
            <a:ext cx="577080" cy="290520"/>
          </a:xfrm>
          <a:prstGeom prst="rect">
            <a:avLst/>
          </a:prstGeom>
          <a:noFill/>
          <a:ln w="0">
            <a:noFill/>
          </a:ln>
        </p:spPr>
        <p:txBody>
          <a:bodyPr lIns="90000" rIns="90000" tIns="45000" bIns="45000" anchor="t">
            <a:noAutofit/>
          </a:bodyPr>
          <a:p>
            <a:r>
              <a:rPr b="0" lang="de-DE" sz="1400" spc="-1" strike="noStrike">
                <a:solidFill>
                  <a:srgbClr val="000000"/>
                </a:solidFill>
                <a:latin typeface="Arial"/>
              </a:rPr>
              <a:t>1980</a:t>
            </a:r>
            <a:endParaRPr b="0" lang="de-DE" sz="1400" spc="-1" strike="noStrike">
              <a:solidFill>
                <a:srgbClr val="000000"/>
              </a:solidFill>
              <a:latin typeface="Arial"/>
            </a:endParaRPr>
          </a:p>
        </p:txBody>
      </p:sp>
      <p:sp>
        <p:nvSpPr>
          <p:cNvPr id="98" name=""/>
          <p:cNvSpPr txBox="1"/>
          <p:nvPr/>
        </p:nvSpPr>
        <p:spPr>
          <a:xfrm>
            <a:off x="4822920" y="4485600"/>
            <a:ext cx="577080" cy="290520"/>
          </a:xfrm>
          <a:prstGeom prst="rect">
            <a:avLst/>
          </a:prstGeom>
          <a:noFill/>
          <a:ln w="0">
            <a:noFill/>
          </a:ln>
        </p:spPr>
        <p:txBody>
          <a:bodyPr lIns="90000" rIns="90000" tIns="45000" bIns="45000" anchor="t">
            <a:noAutofit/>
          </a:bodyPr>
          <a:p>
            <a:r>
              <a:rPr b="0" lang="de-DE" sz="1400" spc="-1" strike="noStrike">
                <a:solidFill>
                  <a:srgbClr val="000000"/>
                </a:solidFill>
                <a:latin typeface="Arial"/>
              </a:rPr>
              <a:t>1960</a:t>
            </a:r>
            <a:endParaRPr b="0" lang="de-DE" sz="1400" spc="-1" strike="noStrike">
              <a:solidFill>
                <a:srgbClr val="000000"/>
              </a:solidFill>
              <a:latin typeface="Arial"/>
            </a:endParaRPr>
          </a:p>
        </p:txBody>
      </p:sp>
      <p:sp>
        <p:nvSpPr>
          <p:cNvPr id="99" name=""/>
          <p:cNvSpPr txBox="1"/>
          <p:nvPr/>
        </p:nvSpPr>
        <p:spPr>
          <a:xfrm>
            <a:off x="3922920" y="4500000"/>
            <a:ext cx="577080" cy="290520"/>
          </a:xfrm>
          <a:prstGeom prst="rect">
            <a:avLst/>
          </a:prstGeom>
          <a:noFill/>
          <a:ln w="0">
            <a:noFill/>
          </a:ln>
        </p:spPr>
        <p:txBody>
          <a:bodyPr lIns="90000" rIns="90000" tIns="45000" bIns="45000" anchor="t">
            <a:noAutofit/>
          </a:bodyPr>
          <a:p>
            <a:r>
              <a:rPr b="0" lang="de-DE" sz="1400" spc="-1" strike="noStrike">
                <a:solidFill>
                  <a:srgbClr val="000000"/>
                </a:solidFill>
                <a:latin typeface="Arial"/>
              </a:rPr>
              <a:t>1940</a:t>
            </a:r>
            <a:endParaRPr b="0" lang="de-DE" sz="1400" spc="-1" strike="noStrike">
              <a:solidFill>
                <a:srgbClr val="000000"/>
              </a:solidFill>
              <a:latin typeface="Arial"/>
            </a:endParaRPr>
          </a:p>
        </p:txBody>
      </p:sp>
      <p:sp>
        <p:nvSpPr>
          <p:cNvPr id="100" name=""/>
          <p:cNvSpPr txBox="1"/>
          <p:nvPr/>
        </p:nvSpPr>
        <p:spPr>
          <a:xfrm>
            <a:off x="3022920" y="4500000"/>
            <a:ext cx="577080" cy="290520"/>
          </a:xfrm>
          <a:prstGeom prst="rect">
            <a:avLst/>
          </a:prstGeom>
          <a:noFill/>
          <a:ln w="0">
            <a:noFill/>
          </a:ln>
        </p:spPr>
        <p:txBody>
          <a:bodyPr lIns="90000" rIns="90000" tIns="45000" bIns="45000" anchor="t">
            <a:noAutofit/>
          </a:bodyPr>
          <a:p>
            <a:r>
              <a:rPr b="0" lang="de-DE" sz="1400" spc="-1" strike="noStrike">
                <a:solidFill>
                  <a:srgbClr val="000000"/>
                </a:solidFill>
                <a:latin typeface="Arial"/>
              </a:rPr>
              <a:t>1920</a:t>
            </a:r>
            <a:endParaRPr b="0" lang="de-DE" sz="1400" spc="-1" strike="noStrike">
              <a:solidFill>
                <a:srgbClr val="000000"/>
              </a:solidFill>
              <a:latin typeface="Arial"/>
            </a:endParaRPr>
          </a:p>
        </p:txBody>
      </p:sp>
      <p:sp>
        <p:nvSpPr>
          <p:cNvPr id="101" name=""/>
          <p:cNvSpPr txBox="1"/>
          <p:nvPr/>
        </p:nvSpPr>
        <p:spPr>
          <a:xfrm>
            <a:off x="7740000" y="1453680"/>
            <a:ext cx="1785960" cy="2138040"/>
          </a:xfrm>
          <a:prstGeom prst="rect">
            <a:avLst/>
          </a:prstGeom>
          <a:noFill/>
          <a:ln w="0">
            <a:noFill/>
          </a:ln>
        </p:spPr>
        <p:txBody>
          <a:bodyPr lIns="90000" rIns="90000" tIns="45000" bIns="45000" anchor="t">
            <a:noAutofit/>
          </a:bodyPr>
          <a:p>
            <a:r>
              <a:rPr b="0" lang="de-DE" sz="1800" spc="-1" strike="noStrike">
                <a:solidFill>
                  <a:srgbClr val="000000"/>
                </a:solidFill>
                <a:latin typeface="Arial"/>
              </a:rPr>
              <a:t>Graue Balken: Beobachtung</a:t>
            </a:r>
            <a:endParaRPr b="0" lang="de-DE" sz="1800" spc="-1" strike="noStrike">
              <a:solidFill>
                <a:srgbClr val="000000"/>
              </a:solidFill>
              <a:latin typeface="Arial"/>
            </a:endParaRPr>
          </a:p>
          <a:p>
            <a:endParaRPr b="0" lang="de-DE" sz="1800" spc="-1" strike="noStrike">
              <a:solidFill>
                <a:srgbClr val="000000"/>
              </a:solidFill>
              <a:latin typeface="Arial"/>
            </a:endParaRPr>
          </a:p>
          <a:p>
            <a:r>
              <a:rPr b="0" lang="de-DE" sz="1800" spc="-1" strike="noStrike">
                <a:solidFill>
                  <a:srgbClr val="000000"/>
                </a:solidFill>
                <a:latin typeface="Arial"/>
              </a:rPr>
              <a:t>Gestrichelte Linie: Erwartung ohne Klimawandel</a:t>
            </a:r>
            <a:endParaRPr b="0" lang="de-DE" sz="1800" spc="-1" strike="noStrike">
              <a:solidFill>
                <a:srgbClr val="000000"/>
              </a:solidFill>
              <a:latin typeface="Arial"/>
            </a:endParaRPr>
          </a:p>
        </p:txBody>
      </p:sp>
      <p:sp>
        <p:nvSpPr>
          <p:cNvPr id="102" name=""/>
          <p:cNvSpPr txBox="1"/>
          <p:nvPr/>
        </p:nvSpPr>
        <p:spPr>
          <a:xfrm>
            <a:off x="7740000" y="4140000"/>
            <a:ext cx="2160000" cy="232200"/>
          </a:xfrm>
          <a:prstGeom prst="rect">
            <a:avLst/>
          </a:prstGeom>
          <a:noFill/>
          <a:ln w="0">
            <a:noFill/>
          </a:ln>
        </p:spPr>
        <p:txBody>
          <a:bodyPr lIns="90000" rIns="90000" tIns="45000" bIns="45000" anchor="t">
            <a:noAutofit/>
          </a:bodyPr>
          <a:p>
            <a:r>
              <a:rPr b="0" lang="de-DE" sz="1000" spc="-1" strike="noStrike">
                <a:solidFill>
                  <a:srgbClr val="000000"/>
                </a:solidFill>
                <a:latin typeface="Arial"/>
              </a:rPr>
              <a:t>Lehmann, Coumou, Frieler (2015)</a:t>
            </a:r>
            <a:endParaRPr b="0" lang="de-DE" sz="10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3" name="PlaceHolder 1"/>
          <p:cNvSpPr>
            <a:spLocks noGrp="1"/>
          </p:cNvSpPr>
          <p:nvPr>
            <p:ph type="title"/>
          </p:nvPr>
        </p:nvSpPr>
        <p:spPr>
          <a:xfrm>
            <a:off x="504000" y="133560"/>
            <a:ext cx="9071640" cy="946440"/>
          </a:xfrm>
          <a:prstGeom prst="rect">
            <a:avLst/>
          </a:prstGeom>
          <a:noFill/>
          <a:ln w="0">
            <a:noFill/>
          </a:ln>
        </p:spPr>
        <p:txBody>
          <a:bodyPr lIns="0" rIns="0" tIns="0" bIns="0" anchor="ctr">
            <a:noAutofit/>
          </a:bodyPr>
          <a:p>
            <a:pPr indent="0" algn="ctr">
              <a:buNone/>
            </a:pPr>
            <a:r>
              <a:rPr b="0" lang="de-DE" sz="3600" spc="-1" strike="noStrike">
                <a:solidFill>
                  <a:srgbClr val="000000"/>
                </a:solidFill>
                <a:latin typeface="Arial"/>
              </a:rPr>
              <a:t>Klima- und sozioökonomische Szenarien</a:t>
            </a:r>
            <a:endParaRPr b="0" lang="de-DE" sz="3600" spc="-1" strike="noStrike">
              <a:solidFill>
                <a:srgbClr val="000000"/>
              </a:solidFill>
              <a:latin typeface="Arial"/>
            </a:endParaRPr>
          </a:p>
        </p:txBody>
      </p:sp>
      <p:pic>
        <p:nvPicPr>
          <p:cNvPr id="104" name="" descr=""/>
          <p:cNvPicPr/>
          <p:nvPr/>
        </p:nvPicPr>
        <p:blipFill>
          <a:blip r:embed="rId1"/>
          <a:stretch/>
        </p:blipFill>
        <p:spPr>
          <a:xfrm>
            <a:off x="196920" y="1213920"/>
            <a:ext cx="5023080" cy="4006080"/>
          </a:xfrm>
          <a:prstGeom prst="rect">
            <a:avLst/>
          </a:prstGeom>
          <a:ln w="0">
            <a:noFill/>
          </a:ln>
        </p:spPr>
      </p:pic>
      <p:sp>
        <p:nvSpPr>
          <p:cNvPr id="105" name=""/>
          <p:cNvSpPr txBox="1"/>
          <p:nvPr/>
        </p:nvSpPr>
        <p:spPr>
          <a:xfrm>
            <a:off x="5546520" y="1228320"/>
            <a:ext cx="4173480" cy="4441680"/>
          </a:xfrm>
          <a:prstGeom prst="rect">
            <a:avLst/>
          </a:prstGeom>
          <a:noFill/>
          <a:ln w="0">
            <a:noFill/>
          </a:ln>
        </p:spPr>
        <p:txBody>
          <a:bodyPr lIns="90000" rIns="90000" tIns="45000" bIns="45000" anchor="t">
            <a:noAutofit/>
          </a:bodyPr>
          <a:p>
            <a:pPr marL="216000" indent="-216000">
              <a:buClr>
                <a:srgbClr val="000000"/>
              </a:buClr>
              <a:buSzPct val="45000"/>
              <a:buFont typeface="Wingdings" charset="2"/>
              <a:buChar char=""/>
            </a:pPr>
            <a:r>
              <a:rPr b="0" lang="de-DE" sz="1800" spc="-1" strike="noStrike">
                <a:solidFill>
                  <a:srgbClr val="000000"/>
                </a:solidFill>
                <a:latin typeface="Arial"/>
              </a:rPr>
              <a:t>RCP: representative concentration pathways</a:t>
            </a:r>
            <a:endParaRPr b="0" lang="de-DE" sz="1800" spc="-1" strike="noStrike">
              <a:solidFill>
                <a:srgbClr val="000000"/>
              </a:solidFill>
              <a:latin typeface="Arial"/>
            </a:endParaRPr>
          </a:p>
          <a:p>
            <a:pPr marL="216000" indent="-216000">
              <a:buClr>
                <a:srgbClr val="000000"/>
              </a:buClr>
              <a:buSzPct val="45000"/>
              <a:buFont typeface="Wingdings" charset="2"/>
              <a:buChar char=""/>
            </a:pPr>
            <a:r>
              <a:rPr b="0" lang="de-DE" sz="1800" spc="-1" strike="noStrike">
                <a:solidFill>
                  <a:srgbClr val="000000"/>
                </a:solidFill>
                <a:latin typeface="Arial"/>
              </a:rPr>
              <a:t>bilden Bandbreite der in der Literatur diskutierten Klimaszenarien ab</a:t>
            </a:r>
            <a:endParaRPr b="0" lang="de-DE" sz="1800" spc="-1" strike="noStrike">
              <a:solidFill>
                <a:srgbClr val="000000"/>
              </a:solidFill>
              <a:latin typeface="Arial"/>
            </a:endParaRPr>
          </a:p>
          <a:p>
            <a:pPr marL="216000" indent="-216000">
              <a:buClr>
                <a:srgbClr val="000000"/>
              </a:buClr>
              <a:buSzPct val="45000"/>
              <a:buFont typeface="Wingdings" charset="2"/>
              <a:buChar char=""/>
            </a:pPr>
            <a:r>
              <a:rPr b="0" lang="de-DE" sz="1800" spc="-1" strike="noStrike">
                <a:solidFill>
                  <a:srgbClr val="000000"/>
                </a:solidFill>
                <a:latin typeface="Arial"/>
              </a:rPr>
              <a:t>Zahl: Änderung des Strahlungsantriebs (W/m², Englisch: radiative forcing) im Jahr 2100 verglichen mit dem vorindustriellen Zeitraum</a:t>
            </a:r>
            <a:endParaRPr b="0" lang="de-DE" sz="1800" spc="-1" strike="noStrike">
              <a:solidFill>
                <a:srgbClr val="000000"/>
              </a:solidFill>
              <a:latin typeface="Arial"/>
            </a:endParaRPr>
          </a:p>
          <a:p>
            <a:pPr marL="216000" indent="-216000">
              <a:buClr>
                <a:srgbClr val="000000"/>
              </a:buClr>
              <a:buSzPct val="45000"/>
              <a:buFont typeface="Wingdings" charset="2"/>
              <a:buChar char=""/>
            </a:pPr>
            <a:r>
              <a:rPr b="0" lang="de-DE" sz="1800" spc="-1" strike="noStrike">
                <a:solidFill>
                  <a:srgbClr val="000000"/>
                </a:solidFill>
                <a:latin typeface="Arial"/>
              </a:rPr>
              <a:t>Strahlungsantrieb: Maß für den Treibhauseffekt, je höher die Zahl, umso wärmer wird es</a:t>
            </a:r>
            <a:endParaRPr b="0" lang="de-DE" sz="1800" spc="-1" strike="noStrike">
              <a:solidFill>
                <a:srgbClr val="000000"/>
              </a:solidFill>
              <a:latin typeface="Arial"/>
            </a:endParaRPr>
          </a:p>
          <a:p>
            <a:pPr marL="216000" indent="-216000">
              <a:buClr>
                <a:srgbClr val="000000"/>
              </a:buClr>
              <a:buSzPct val="45000"/>
              <a:buFont typeface="Wingdings" charset="2"/>
              <a:buChar char=""/>
            </a:pPr>
            <a:r>
              <a:rPr b="0" lang="de-DE" sz="1800" spc="-1" strike="noStrike">
                <a:solidFill>
                  <a:srgbClr val="000000"/>
                </a:solidFill>
                <a:latin typeface="Arial"/>
              </a:rPr>
              <a:t>mittlerweile gibt es auch noch RCP7.0 und RCP1.9</a:t>
            </a:r>
            <a:endParaRPr b="0" lang="de-DE" sz="1800" spc="-1" strike="noStrike">
              <a:solidFill>
                <a:srgbClr val="000000"/>
              </a:solidFill>
              <a:latin typeface="Arial"/>
            </a:endParaRPr>
          </a:p>
          <a:p>
            <a:pPr marL="216000" indent="-216000">
              <a:buClr>
                <a:srgbClr val="000000"/>
              </a:buClr>
              <a:buSzPct val="45000"/>
              <a:buFont typeface="Wingdings" charset="2"/>
              <a:buChar char=""/>
            </a:pPr>
            <a:r>
              <a:rPr b="0" lang="de-DE" sz="1800" spc="-1" strike="noStrike">
                <a:solidFill>
                  <a:srgbClr val="000000"/>
                </a:solidFill>
                <a:latin typeface="Arial"/>
              </a:rPr>
              <a:t>SRES Szenarien sind alte Szenarien, die vor den RCP verwendet wurden</a:t>
            </a:r>
            <a:endParaRPr b="0" lang="de-DE" sz="1800" spc="-1" strike="noStrike">
              <a:solidFill>
                <a:srgbClr val="000000"/>
              </a:solidFill>
              <a:latin typeface="Arial"/>
            </a:endParaRPr>
          </a:p>
        </p:txBody>
      </p:sp>
      <p:sp>
        <p:nvSpPr>
          <p:cNvPr id="106" name=""/>
          <p:cNvSpPr txBox="1"/>
          <p:nvPr/>
        </p:nvSpPr>
        <p:spPr>
          <a:xfrm>
            <a:off x="416520" y="5347800"/>
            <a:ext cx="1203480" cy="232200"/>
          </a:xfrm>
          <a:prstGeom prst="rect">
            <a:avLst/>
          </a:prstGeom>
          <a:noFill/>
          <a:ln w="0">
            <a:noFill/>
          </a:ln>
        </p:spPr>
        <p:txBody>
          <a:bodyPr lIns="90000" rIns="90000" tIns="45000" bIns="45000" anchor="t">
            <a:noAutofit/>
          </a:bodyPr>
          <a:p>
            <a:r>
              <a:rPr b="0" lang="de-DE" sz="1000" spc="-1" strike="noStrike">
                <a:solidFill>
                  <a:srgbClr val="000000"/>
                </a:solidFill>
                <a:latin typeface="Arial"/>
              </a:rPr>
              <a:t>Quelle: AR5, 2013</a:t>
            </a:r>
            <a:endParaRPr b="0" lang="de-DE" sz="10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07" name="" descr=""/>
          <p:cNvPicPr/>
          <p:nvPr/>
        </p:nvPicPr>
        <p:blipFill>
          <a:blip r:embed="rId1"/>
          <a:stretch/>
        </p:blipFill>
        <p:spPr>
          <a:xfrm>
            <a:off x="38880" y="1260000"/>
            <a:ext cx="6081120" cy="4308480"/>
          </a:xfrm>
          <a:prstGeom prst="rect">
            <a:avLst/>
          </a:prstGeom>
          <a:ln w="0">
            <a:noFill/>
          </a:ln>
        </p:spPr>
      </p:pic>
      <p:sp>
        <p:nvSpPr>
          <p:cNvPr id="108" name="PlaceHolder 1"/>
          <p:cNvSpPr>
            <a:spLocks noGrp="1"/>
          </p:cNvSpPr>
          <p:nvPr>
            <p:ph type="title"/>
          </p:nvPr>
        </p:nvSpPr>
        <p:spPr>
          <a:xfrm>
            <a:off x="504360" y="133920"/>
            <a:ext cx="9071640" cy="946440"/>
          </a:xfrm>
          <a:prstGeom prst="rect">
            <a:avLst/>
          </a:prstGeom>
          <a:noFill/>
          <a:ln w="0">
            <a:noFill/>
          </a:ln>
        </p:spPr>
        <p:txBody>
          <a:bodyPr lIns="0" rIns="0" tIns="0" bIns="0" anchor="ctr">
            <a:noAutofit/>
          </a:bodyPr>
          <a:p>
            <a:pPr indent="0" algn="ctr">
              <a:buNone/>
            </a:pPr>
            <a:r>
              <a:rPr b="0" lang="de-DE" sz="3600" spc="-1" strike="noStrike">
                <a:solidFill>
                  <a:srgbClr val="000000"/>
                </a:solidFill>
                <a:latin typeface="Arial"/>
              </a:rPr>
              <a:t>Klima- und sozioökonomische Szenarien</a:t>
            </a:r>
            <a:endParaRPr b="0" lang="de-DE" sz="3600" spc="-1" strike="noStrike">
              <a:solidFill>
                <a:srgbClr val="000000"/>
              </a:solidFill>
              <a:latin typeface="Arial"/>
            </a:endParaRPr>
          </a:p>
        </p:txBody>
      </p:sp>
      <p:sp>
        <p:nvSpPr>
          <p:cNvPr id="109" name=""/>
          <p:cNvSpPr txBox="1"/>
          <p:nvPr/>
        </p:nvSpPr>
        <p:spPr>
          <a:xfrm>
            <a:off x="5794200" y="900000"/>
            <a:ext cx="4105800" cy="4485960"/>
          </a:xfrm>
          <a:prstGeom prst="rect">
            <a:avLst/>
          </a:prstGeom>
          <a:noFill/>
          <a:ln w="0">
            <a:noFill/>
          </a:ln>
        </p:spPr>
        <p:txBody>
          <a:bodyPr lIns="90000" rIns="90000" tIns="45000" bIns="45000" anchor="t">
            <a:noAutofit/>
          </a:bodyPr>
          <a:p>
            <a:r>
              <a:rPr b="0" lang="de-DE" sz="1400" spc="-1" strike="noStrike">
                <a:solidFill>
                  <a:srgbClr val="000000"/>
                </a:solidFill>
                <a:latin typeface="Arial"/>
              </a:rPr>
              <a:t>SSP1 Nachhaltigkeit niedrige Herausforderungen für Vermeidung (effizienter Umgang mit Ressourcen) und Anpassung (schnelle Entwicklung)</a:t>
            </a:r>
            <a:endParaRPr b="0" lang="de-DE" sz="1400" spc="-1" strike="noStrike">
              <a:solidFill>
                <a:srgbClr val="000000"/>
              </a:solidFill>
              <a:latin typeface="Arial"/>
            </a:endParaRPr>
          </a:p>
          <a:p>
            <a:endParaRPr b="0" lang="de-DE" sz="1400" spc="-1" strike="noStrike">
              <a:solidFill>
                <a:srgbClr val="000000"/>
              </a:solidFill>
              <a:latin typeface="Arial"/>
            </a:endParaRPr>
          </a:p>
          <a:p>
            <a:r>
              <a:rPr b="0" lang="de-DE" sz="1400" spc="-1" strike="noStrike">
                <a:solidFill>
                  <a:srgbClr val="000000"/>
                </a:solidFill>
                <a:latin typeface="Arial"/>
              </a:rPr>
              <a:t>SSP2 „Middle of the road“ Szenario, mittlere Herausforderungen</a:t>
            </a:r>
            <a:endParaRPr b="0" lang="de-DE" sz="1400" spc="-1" strike="noStrike">
              <a:solidFill>
                <a:srgbClr val="000000"/>
              </a:solidFill>
              <a:latin typeface="Arial"/>
            </a:endParaRPr>
          </a:p>
          <a:p>
            <a:endParaRPr b="0" lang="de-DE" sz="1400" spc="-1" strike="noStrike">
              <a:solidFill>
                <a:srgbClr val="000000"/>
              </a:solidFill>
              <a:latin typeface="Arial"/>
            </a:endParaRPr>
          </a:p>
          <a:p>
            <a:r>
              <a:rPr b="0" lang="de-DE" sz="1400" spc="-1" strike="noStrike">
                <a:solidFill>
                  <a:srgbClr val="000000"/>
                </a:solidFill>
                <a:latin typeface="Arial"/>
              </a:rPr>
              <a:t>SSP3 regionale Rivalitäten große Herausforderungen für Vermeidung (regionalisierte Energie- / Land-Policies) und Anpassung (langsame Entwicklung)</a:t>
            </a:r>
            <a:endParaRPr b="0" lang="de-DE" sz="1400" spc="-1" strike="noStrike">
              <a:solidFill>
                <a:srgbClr val="000000"/>
              </a:solidFill>
              <a:latin typeface="Arial"/>
            </a:endParaRPr>
          </a:p>
          <a:p>
            <a:endParaRPr b="0" lang="de-DE" sz="1400" spc="-1" strike="noStrike">
              <a:solidFill>
                <a:srgbClr val="000000"/>
              </a:solidFill>
              <a:latin typeface="Arial"/>
            </a:endParaRPr>
          </a:p>
          <a:p>
            <a:r>
              <a:rPr b="0" lang="de-DE" sz="1400" spc="-1" strike="noStrike">
                <a:solidFill>
                  <a:srgbClr val="000000"/>
                </a:solidFill>
                <a:latin typeface="Arial"/>
              </a:rPr>
              <a:t>SSP4 Ungleichheit niedrige Herausforderungen für Vermeidung (globale Hightech-Ökonomie), hohe für Anpassung (regionale Lowtech-Ökonomien)</a:t>
            </a:r>
            <a:endParaRPr b="0" lang="de-DE" sz="1400" spc="-1" strike="noStrike">
              <a:solidFill>
                <a:srgbClr val="000000"/>
              </a:solidFill>
              <a:latin typeface="Arial"/>
            </a:endParaRPr>
          </a:p>
          <a:p>
            <a:endParaRPr b="0" lang="de-DE" sz="1400" spc="-1" strike="noStrike">
              <a:solidFill>
                <a:srgbClr val="000000"/>
              </a:solidFill>
              <a:latin typeface="Arial"/>
            </a:endParaRPr>
          </a:p>
          <a:p>
            <a:r>
              <a:rPr b="0" lang="de-DE" sz="1400" spc="-1" strike="noStrike">
                <a:solidFill>
                  <a:srgbClr val="000000"/>
                </a:solidFill>
                <a:latin typeface="Arial"/>
              </a:rPr>
              <a:t>SSP5 fossil-getriebene Entwicklung große Herausforderungen für Vermeidung (Ressourcen-intensiv, fossile Brennstoffe) und niedrige für Anpassung (schnelle Entwicklung)</a:t>
            </a:r>
            <a:endParaRPr b="0" lang="de-DE" sz="1400" spc="-1" strike="noStrike">
              <a:solidFill>
                <a:srgbClr val="000000"/>
              </a:solidFill>
              <a:latin typeface="Arial"/>
            </a:endParaRPr>
          </a:p>
        </p:txBody>
      </p:sp>
      <p:sp>
        <p:nvSpPr>
          <p:cNvPr id="110" name=""/>
          <p:cNvSpPr txBox="1"/>
          <p:nvPr/>
        </p:nvSpPr>
        <p:spPr>
          <a:xfrm>
            <a:off x="8100000" y="5321160"/>
            <a:ext cx="1849680" cy="232200"/>
          </a:xfrm>
          <a:prstGeom prst="rect">
            <a:avLst/>
          </a:prstGeom>
          <a:noFill/>
          <a:ln w="0">
            <a:noFill/>
          </a:ln>
        </p:spPr>
        <p:txBody>
          <a:bodyPr lIns="90000" rIns="90000" tIns="45000" bIns="45000" anchor="t">
            <a:noAutofit/>
          </a:bodyPr>
          <a:p>
            <a:r>
              <a:rPr b="0" lang="de-DE" sz="1000" spc="-1" strike="noStrike">
                <a:solidFill>
                  <a:srgbClr val="000000"/>
                </a:solidFill>
                <a:latin typeface="Arial"/>
              </a:rPr>
              <a:t>Quelle: Poster von Riahi et al.</a:t>
            </a:r>
            <a:endParaRPr b="0" lang="de-DE" sz="1000" spc="-1" strike="noStrike">
              <a:solidFill>
                <a:srgbClr val="000000"/>
              </a:solidFill>
              <a:latin typeface="Arial"/>
            </a:endParaRPr>
          </a:p>
        </p:txBody>
      </p:sp>
      <p:sp>
        <p:nvSpPr>
          <p:cNvPr id="111" name=""/>
          <p:cNvSpPr txBox="1"/>
          <p:nvPr/>
        </p:nvSpPr>
        <p:spPr>
          <a:xfrm>
            <a:off x="1260000" y="1080360"/>
            <a:ext cx="4473720" cy="346320"/>
          </a:xfrm>
          <a:prstGeom prst="rect">
            <a:avLst/>
          </a:prstGeom>
          <a:noFill/>
          <a:ln w="0">
            <a:noFill/>
          </a:ln>
        </p:spPr>
        <p:txBody>
          <a:bodyPr lIns="90000" rIns="90000" tIns="45000" bIns="45000" anchor="t">
            <a:noAutofit/>
          </a:bodyPr>
          <a:p>
            <a:r>
              <a:rPr b="0" lang="de-DE" sz="1800" spc="-1" strike="noStrike">
                <a:solidFill>
                  <a:srgbClr val="000000"/>
                </a:solidFill>
                <a:latin typeface="Arial"/>
              </a:rPr>
              <a:t>SSP: shared socioeconomic pathways</a:t>
            </a:r>
            <a:endParaRPr b="0" lang="de-DE"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2" name="PlaceHolder 1"/>
          <p:cNvSpPr>
            <a:spLocks noGrp="1"/>
          </p:cNvSpPr>
          <p:nvPr>
            <p:ph type="title"/>
          </p:nvPr>
        </p:nvSpPr>
        <p:spPr>
          <a:xfrm>
            <a:off x="504000" y="226080"/>
            <a:ext cx="9071640" cy="946440"/>
          </a:xfrm>
          <a:prstGeom prst="rect">
            <a:avLst/>
          </a:prstGeom>
          <a:noFill/>
          <a:ln w="0">
            <a:noFill/>
          </a:ln>
        </p:spPr>
        <p:txBody>
          <a:bodyPr lIns="0" rIns="0" tIns="0" bIns="0" anchor="ctr">
            <a:noAutofit/>
          </a:bodyPr>
          <a:p>
            <a:pPr indent="0" algn="ctr">
              <a:buNone/>
            </a:pPr>
            <a:r>
              <a:rPr b="0" lang="de-DE" sz="4400" spc="-1" strike="noStrike">
                <a:solidFill>
                  <a:srgbClr val="000000"/>
                </a:solidFill>
                <a:latin typeface="Arial"/>
              </a:rPr>
              <a:t>CMIP6</a:t>
            </a:r>
            <a:endParaRPr b="0" lang="de-DE" sz="4400" spc="-1" strike="noStrike">
              <a:solidFill>
                <a:srgbClr val="000000"/>
              </a:solidFill>
              <a:latin typeface="Arial"/>
            </a:endParaRPr>
          </a:p>
        </p:txBody>
      </p:sp>
      <p:pic>
        <p:nvPicPr>
          <p:cNvPr id="113" name="" descr=""/>
          <p:cNvPicPr/>
          <p:nvPr/>
        </p:nvPicPr>
        <p:blipFill>
          <a:blip r:embed="rId1"/>
          <a:srcRect l="1879" t="0" r="793" b="7308"/>
          <a:stretch/>
        </p:blipFill>
        <p:spPr>
          <a:xfrm>
            <a:off x="180000" y="1080000"/>
            <a:ext cx="5826960" cy="4499640"/>
          </a:xfrm>
          <a:prstGeom prst="rect">
            <a:avLst/>
          </a:prstGeom>
          <a:ln w="0">
            <a:noFill/>
          </a:ln>
        </p:spPr>
      </p:pic>
      <p:sp>
        <p:nvSpPr>
          <p:cNvPr id="114" name=""/>
          <p:cNvSpPr txBox="1"/>
          <p:nvPr/>
        </p:nvSpPr>
        <p:spPr>
          <a:xfrm>
            <a:off x="6021000" y="1260000"/>
            <a:ext cx="3699000" cy="3420000"/>
          </a:xfrm>
          <a:prstGeom prst="rect">
            <a:avLst/>
          </a:prstGeom>
          <a:noFill/>
          <a:ln w="0">
            <a:noFill/>
          </a:ln>
        </p:spPr>
        <p:txBody>
          <a:bodyPr lIns="90000" rIns="90000" tIns="45000" bIns="45000" anchor="t">
            <a:noAutofit/>
          </a:bodyPr>
          <a:p>
            <a:pPr marL="216000" indent="-216000">
              <a:buClr>
                <a:srgbClr val="000000"/>
              </a:buClr>
              <a:buSzPct val="45000"/>
              <a:buFont typeface="Wingdings" charset="2"/>
              <a:buChar char=""/>
            </a:pPr>
            <a:r>
              <a:rPr b="0" lang="de-DE" sz="1800" spc="-1" strike="noStrike">
                <a:solidFill>
                  <a:srgbClr val="000000"/>
                </a:solidFill>
                <a:latin typeface="Arial"/>
              </a:rPr>
              <a:t>Climate Model Intercomparison Project</a:t>
            </a:r>
            <a:endParaRPr b="0" lang="de-DE" sz="1800" spc="-1" strike="noStrike">
              <a:solidFill>
                <a:srgbClr val="000000"/>
              </a:solidFill>
              <a:latin typeface="Arial"/>
            </a:endParaRPr>
          </a:p>
          <a:p>
            <a:pPr marL="216000" indent="-216000">
              <a:buClr>
                <a:srgbClr val="000000"/>
              </a:buClr>
              <a:buSzPct val="45000"/>
              <a:buFont typeface="Wingdings" charset="2"/>
              <a:buChar char=""/>
            </a:pPr>
            <a:r>
              <a:rPr b="0" lang="de-DE" sz="1800" spc="-1" strike="noStrike">
                <a:solidFill>
                  <a:srgbClr val="000000"/>
                </a:solidFill>
                <a:latin typeface="Arial"/>
              </a:rPr>
              <a:t>im Rahmen des 6. Sachstands-berichts (AR6) des Weltklimarates</a:t>
            </a:r>
            <a:endParaRPr b="0" lang="de-DE" sz="1800" spc="-1" strike="noStrike">
              <a:solidFill>
                <a:srgbClr val="000000"/>
              </a:solidFill>
              <a:latin typeface="Arial"/>
            </a:endParaRPr>
          </a:p>
          <a:p>
            <a:pPr marL="216000" indent="-216000">
              <a:buClr>
                <a:srgbClr val="000000"/>
              </a:buClr>
              <a:buSzPct val="45000"/>
              <a:buFont typeface="Wingdings" charset="2"/>
              <a:buChar char=""/>
            </a:pPr>
            <a:r>
              <a:rPr b="0" lang="de-DE" sz="1800" spc="-1" strike="noStrike">
                <a:solidFill>
                  <a:srgbClr val="000000"/>
                </a:solidFill>
                <a:latin typeface="Arial"/>
              </a:rPr>
              <a:t>viele Klimamodelle rechnen standardisierte Szenarien</a:t>
            </a:r>
            <a:endParaRPr b="0" lang="de-DE" sz="1800" spc="-1" strike="noStrike">
              <a:solidFill>
                <a:srgbClr val="000000"/>
              </a:solidFill>
              <a:latin typeface="Arial"/>
            </a:endParaRPr>
          </a:p>
          <a:p>
            <a:pPr marL="216000" indent="-216000">
              <a:buClr>
                <a:srgbClr val="000000"/>
              </a:buClr>
              <a:buSzPct val="45000"/>
              <a:buFont typeface="Wingdings" charset="2"/>
              <a:buChar char=""/>
            </a:pPr>
            <a:r>
              <a:rPr b="0" lang="de-DE" sz="1800" spc="-1" strike="noStrike">
                <a:solidFill>
                  <a:srgbClr val="000000"/>
                </a:solidFill>
                <a:latin typeface="Arial"/>
              </a:rPr>
              <a:t>Szenarien sind RCP×SSP Kombinationen</a:t>
            </a:r>
            <a:endParaRPr b="0" lang="de-DE"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5" name="PlaceHolder 1"/>
          <p:cNvSpPr>
            <a:spLocks noGrp="1"/>
          </p:cNvSpPr>
          <p:nvPr>
            <p:ph type="title"/>
          </p:nvPr>
        </p:nvSpPr>
        <p:spPr>
          <a:xfrm>
            <a:off x="504000" y="226080"/>
            <a:ext cx="9071640" cy="946440"/>
          </a:xfrm>
          <a:prstGeom prst="rect">
            <a:avLst/>
          </a:prstGeom>
          <a:noFill/>
          <a:ln w="0">
            <a:noFill/>
          </a:ln>
        </p:spPr>
        <p:txBody>
          <a:bodyPr lIns="0" rIns="0" tIns="0" bIns="0" anchor="ctr">
            <a:noAutofit/>
          </a:bodyPr>
          <a:p>
            <a:pPr indent="0" algn="ctr">
              <a:buNone/>
            </a:pPr>
            <a:r>
              <a:rPr b="0" lang="de-DE" sz="3600" spc="-1" strike="noStrike">
                <a:solidFill>
                  <a:srgbClr val="000000"/>
                </a:solidFill>
                <a:latin typeface="Arial"/>
              </a:rPr>
              <a:t>saisonale Niederschlagsprojektionen </a:t>
            </a:r>
            <a:endParaRPr b="0" lang="de-DE" sz="3600" spc="-1" strike="noStrike">
              <a:solidFill>
                <a:srgbClr val="000000"/>
              </a:solidFill>
              <a:latin typeface="Arial"/>
            </a:endParaRPr>
          </a:p>
        </p:txBody>
      </p:sp>
      <p:pic>
        <p:nvPicPr>
          <p:cNvPr id="116" name="" descr=""/>
          <p:cNvPicPr/>
          <p:nvPr/>
        </p:nvPicPr>
        <p:blipFill>
          <a:blip r:embed="rId1"/>
          <a:srcRect l="8904" t="0" r="7972" b="20613"/>
          <a:stretch/>
        </p:blipFill>
        <p:spPr>
          <a:xfrm>
            <a:off x="180000" y="1080000"/>
            <a:ext cx="6541200" cy="4500000"/>
          </a:xfrm>
          <a:prstGeom prst="rect">
            <a:avLst/>
          </a:prstGeom>
          <a:ln w="0">
            <a:noFill/>
          </a:ln>
        </p:spPr>
      </p:pic>
      <p:sp>
        <p:nvSpPr>
          <p:cNvPr id="117" name=""/>
          <p:cNvSpPr txBox="1"/>
          <p:nvPr/>
        </p:nvSpPr>
        <p:spPr>
          <a:xfrm>
            <a:off x="6721200" y="1620000"/>
            <a:ext cx="3240000" cy="3929760"/>
          </a:xfrm>
          <a:prstGeom prst="rect">
            <a:avLst/>
          </a:prstGeom>
          <a:noFill/>
          <a:ln w="0">
            <a:noFill/>
          </a:ln>
        </p:spPr>
        <p:txBody>
          <a:bodyPr lIns="90000" rIns="90000" tIns="45000" bIns="45000" anchor="t">
            <a:noAutofit/>
          </a:bodyPr>
          <a:p>
            <a:r>
              <a:rPr b="0" lang="de-DE" sz="1800" spc="-1" strike="noStrike">
                <a:solidFill>
                  <a:srgbClr val="000000"/>
                </a:solidFill>
                <a:latin typeface="Arial"/>
              </a:rPr>
              <a:t>ESM Langfrist Projektion Niederschlag</a:t>
            </a:r>
            <a:endParaRPr b="0" lang="de-DE" sz="1800" spc="-1" strike="noStrike">
              <a:solidFill>
                <a:srgbClr val="000000"/>
              </a:solidFill>
              <a:latin typeface="Arial"/>
            </a:endParaRPr>
          </a:p>
          <a:p>
            <a:endParaRPr b="0" lang="de-DE" sz="1800" spc="-1" strike="noStrike">
              <a:solidFill>
                <a:srgbClr val="000000"/>
              </a:solidFill>
              <a:latin typeface="Arial"/>
            </a:endParaRPr>
          </a:p>
          <a:p>
            <a:r>
              <a:rPr b="0" lang="de-DE" sz="1800" spc="-1" strike="noStrike">
                <a:solidFill>
                  <a:srgbClr val="000000"/>
                </a:solidFill>
                <a:latin typeface="Arial"/>
              </a:rPr>
              <a:t>CMIP6 multi-Model-Änderung DJF (oben) und JJA (unten) für SSP1-2.6 (links) und SSP3-7.0 (rechts)</a:t>
            </a:r>
            <a:endParaRPr b="0" lang="de-DE" sz="1800" spc="-1" strike="noStrike">
              <a:solidFill>
                <a:srgbClr val="000000"/>
              </a:solidFill>
              <a:latin typeface="Arial"/>
            </a:endParaRPr>
          </a:p>
          <a:p>
            <a:endParaRPr b="0" lang="de-DE" sz="1800" spc="-1" strike="noStrike">
              <a:solidFill>
                <a:srgbClr val="000000"/>
              </a:solidFill>
              <a:latin typeface="Arial"/>
            </a:endParaRPr>
          </a:p>
          <a:p>
            <a:r>
              <a:rPr b="0" lang="de-DE" sz="1800" spc="-1" strike="noStrike">
                <a:solidFill>
                  <a:srgbClr val="000000"/>
                </a:solidFill>
                <a:latin typeface="Arial"/>
              </a:rPr>
              <a:t>Vergleichszeitraum ist 1995 – 2014. Die Zahl rechts oben gibt die Anzahl der eingeflossenen Modelle an.</a:t>
            </a:r>
            <a:endParaRPr b="0" lang="de-DE" sz="1800" spc="-1" strike="noStrike">
              <a:solidFill>
                <a:srgbClr val="000000"/>
              </a:solidFill>
              <a:latin typeface="Arial"/>
            </a:endParaRPr>
          </a:p>
          <a:p>
            <a:endParaRPr b="0" lang="de-DE" sz="1800" spc="-1" strike="noStrike">
              <a:solidFill>
                <a:srgbClr val="000000"/>
              </a:solidFill>
              <a:latin typeface="Arial"/>
            </a:endParaRPr>
          </a:p>
          <a:p>
            <a:r>
              <a:rPr b="0" lang="de-DE" sz="1800" spc="-1" strike="noStrike">
                <a:solidFill>
                  <a:srgbClr val="ff4000"/>
                </a:solidFill>
                <a:latin typeface="Arial"/>
              </a:rPr>
              <a:t>??? Erwähne, dass Sahara trotzdem trocken ist</a:t>
            </a:r>
            <a:endParaRPr b="0" lang="de-DE"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 name="PlaceHolder 1"/>
          <p:cNvSpPr>
            <a:spLocks noGrp="1"/>
          </p:cNvSpPr>
          <p:nvPr>
            <p:ph type="title"/>
          </p:nvPr>
        </p:nvSpPr>
        <p:spPr>
          <a:xfrm>
            <a:off x="504000" y="74160"/>
            <a:ext cx="9071640" cy="1250280"/>
          </a:xfrm>
          <a:prstGeom prst="rect">
            <a:avLst/>
          </a:prstGeom>
          <a:noFill/>
          <a:ln w="0">
            <a:noFill/>
          </a:ln>
        </p:spPr>
        <p:txBody>
          <a:bodyPr lIns="0" rIns="0" tIns="0" bIns="0" anchor="ctr">
            <a:noAutofit/>
          </a:bodyPr>
          <a:p>
            <a:pPr indent="0" algn="ctr">
              <a:buNone/>
            </a:pPr>
            <a:r>
              <a:rPr b="0" lang="ca-ES" sz="3600" spc="-1" strike="noStrike">
                <a:solidFill>
                  <a:srgbClr val="000000"/>
                </a:solidFill>
                <a:latin typeface="Arial"/>
              </a:rPr>
              <a:t>Der globale Wasserkreislauf </a:t>
            </a:r>
            <a:r>
              <a:rPr b="0" lang="ca-ES" sz="3600" spc="-1" strike="noStrike">
                <a:solidFill>
                  <a:srgbClr val="000000"/>
                </a:solidFill>
                <a:latin typeface="Arial"/>
              </a:rPr>
              <a:t>(über Land)</a:t>
            </a:r>
            <a:endParaRPr b="0" lang="de-DE" sz="3600" spc="-1" strike="noStrike">
              <a:solidFill>
                <a:srgbClr val="000000"/>
              </a:solidFill>
              <a:latin typeface="Arial"/>
            </a:endParaRPr>
          </a:p>
        </p:txBody>
      </p:sp>
      <p:pic>
        <p:nvPicPr>
          <p:cNvPr id="44" name="" descr=""/>
          <p:cNvPicPr/>
          <p:nvPr/>
        </p:nvPicPr>
        <p:blipFill>
          <a:blip r:embed="rId1"/>
          <a:stretch/>
        </p:blipFill>
        <p:spPr>
          <a:xfrm>
            <a:off x="1207800" y="1146600"/>
            <a:ext cx="7612200" cy="3893400"/>
          </a:xfrm>
          <a:prstGeom prst="rect">
            <a:avLst/>
          </a:prstGeom>
          <a:ln w="0">
            <a:noFill/>
          </a:ln>
        </p:spPr>
      </p:pic>
      <p:sp>
        <p:nvSpPr>
          <p:cNvPr id="45" name=""/>
          <p:cNvSpPr txBox="1"/>
          <p:nvPr/>
        </p:nvSpPr>
        <p:spPr>
          <a:xfrm>
            <a:off x="4970880" y="2733120"/>
            <a:ext cx="180720" cy="427320"/>
          </a:xfrm>
          <a:prstGeom prst="rect">
            <a:avLst/>
          </a:prstGeom>
          <a:noFill/>
          <a:ln w="0">
            <a:noFill/>
          </a:ln>
        </p:spPr>
        <p:txBody>
          <a:bodyPr lIns="90000" rIns="90000" tIns="45000" bIns="45000" anchor="t">
            <a:noAutofit/>
          </a:bodyPr>
          <a:p>
            <a:endParaRPr b="0" lang="de-DE" sz="1000" spc="-1" strike="noStrike">
              <a:solidFill>
                <a:srgbClr val="000000"/>
              </a:solidFill>
              <a:latin typeface="Arial"/>
            </a:endParaRPr>
          </a:p>
        </p:txBody>
      </p:sp>
      <p:sp>
        <p:nvSpPr>
          <p:cNvPr id="46" name=""/>
          <p:cNvSpPr txBox="1"/>
          <p:nvPr/>
        </p:nvSpPr>
        <p:spPr>
          <a:xfrm>
            <a:off x="4970880" y="2733120"/>
            <a:ext cx="180720" cy="427320"/>
          </a:xfrm>
          <a:prstGeom prst="rect">
            <a:avLst/>
          </a:prstGeom>
          <a:noFill/>
          <a:ln w="0">
            <a:noFill/>
          </a:ln>
        </p:spPr>
        <p:txBody>
          <a:bodyPr lIns="90000" rIns="90000" tIns="45000" bIns="45000" anchor="t">
            <a:noAutofit/>
          </a:bodyPr>
          <a:p>
            <a:endParaRPr b="0" lang="de-DE" sz="1000" spc="-1" strike="noStrike">
              <a:solidFill>
                <a:srgbClr val="000000"/>
              </a:solidFill>
              <a:latin typeface="Arial"/>
            </a:endParaRPr>
          </a:p>
        </p:txBody>
      </p:sp>
      <p:sp>
        <p:nvSpPr>
          <p:cNvPr id="47" name=""/>
          <p:cNvSpPr txBox="1"/>
          <p:nvPr/>
        </p:nvSpPr>
        <p:spPr>
          <a:xfrm>
            <a:off x="2520000" y="1993320"/>
            <a:ext cx="385560" cy="346680"/>
          </a:xfrm>
          <a:prstGeom prst="rect">
            <a:avLst/>
          </a:prstGeom>
          <a:noFill/>
          <a:ln w="0">
            <a:noFill/>
          </a:ln>
        </p:spPr>
        <p:txBody>
          <a:bodyPr lIns="90000" rIns="90000" tIns="45000" bIns="45000" anchor="t">
            <a:noAutofit/>
          </a:bodyPr>
          <a:p>
            <a:r>
              <a:rPr b="0" lang="de-DE" sz="1800" spc="-1" strike="noStrike">
                <a:solidFill>
                  <a:srgbClr val="000000"/>
                </a:solidFill>
                <a:latin typeface="Arial"/>
              </a:rPr>
              <a:t>2</a:t>
            </a:r>
            <a:endParaRPr b="0" lang="de-DE" sz="1800" spc="-1" strike="noStrike">
              <a:solidFill>
                <a:srgbClr val="000000"/>
              </a:solidFill>
              <a:latin typeface="Arial"/>
            </a:endParaRPr>
          </a:p>
        </p:txBody>
      </p:sp>
      <p:sp>
        <p:nvSpPr>
          <p:cNvPr id="48" name=""/>
          <p:cNvSpPr txBox="1"/>
          <p:nvPr/>
        </p:nvSpPr>
        <p:spPr>
          <a:xfrm>
            <a:off x="4154040" y="2353680"/>
            <a:ext cx="525960" cy="346320"/>
          </a:xfrm>
          <a:prstGeom prst="rect">
            <a:avLst/>
          </a:prstGeom>
          <a:noFill/>
          <a:ln w="0">
            <a:noFill/>
          </a:ln>
        </p:spPr>
        <p:txBody>
          <a:bodyPr lIns="90000" rIns="90000" tIns="45000" bIns="45000" anchor="t">
            <a:noAutofit/>
          </a:bodyPr>
          <a:p>
            <a:r>
              <a:rPr b="0" lang="ca-ES" sz="1800" spc="-1" strike="noStrike">
                <a:solidFill>
                  <a:srgbClr val="000000"/>
                </a:solidFill>
                <a:latin typeface="Arial"/>
              </a:rPr>
              <a:t>62</a:t>
            </a:r>
            <a:endParaRPr b="0" lang="de-DE" sz="1800" spc="-1" strike="noStrike">
              <a:solidFill>
                <a:srgbClr val="000000"/>
              </a:solidFill>
              <a:latin typeface="Arial"/>
            </a:endParaRPr>
          </a:p>
        </p:txBody>
      </p:sp>
      <p:sp>
        <p:nvSpPr>
          <p:cNvPr id="49" name=""/>
          <p:cNvSpPr txBox="1"/>
          <p:nvPr/>
        </p:nvSpPr>
        <p:spPr>
          <a:xfrm>
            <a:off x="6120000" y="3613320"/>
            <a:ext cx="540000" cy="346680"/>
          </a:xfrm>
          <a:prstGeom prst="rect">
            <a:avLst/>
          </a:prstGeom>
          <a:noFill/>
          <a:ln w="0">
            <a:noFill/>
          </a:ln>
        </p:spPr>
        <p:txBody>
          <a:bodyPr lIns="90000" rIns="90000" tIns="45000" bIns="45000" anchor="t">
            <a:noAutofit/>
          </a:bodyPr>
          <a:p>
            <a:r>
              <a:rPr b="0" lang="ca-ES" sz="1800" spc="-1" strike="noStrike">
                <a:solidFill>
                  <a:srgbClr val="000000"/>
                </a:solidFill>
                <a:latin typeface="Arial"/>
              </a:rPr>
              <a:t>45</a:t>
            </a:r>
            <a:endParaRPr b="0" lang="de-DE" sz="1800" spc="-1" strike="noStrike">
              <a:solidFill>
                <a:srgbClr val="000000"/>
              </a:solidFill>
              <a:latin typeface="Arial"/>
            </a:endParaRPr>
          </a:p>
        </p:txBody>
      </p:sp>
      <p:sp>
        <p:nvSpPr>
          <p:cNvPr id="50" name=""/>
          <p:cNvSpPr txBox="1"/>
          <p:nvPr/>
        </p:nvSpPr>
        <p:spPr>
          <a:xfrm>
            <a:off x="7380000" y="2713320"/>
            <a:ext cx="720000" cy="346680"/>
          </a:xfrm>
          <a:prstGeom prst="rect">
            <a:avLst/>
          </a:prstGeom>
          <a:noFill/>
          <a:ln w="0">
            <a:noFill/>
          </a:ln>
        </p:spPr>
        <p:txBody>
          <a:bodyPr lIns="90000" rIns="90000" tIns="45000" bIns="45000" anchor="t">
            <a:noAutofit/>
          </a:bodyPr>
          <a:p>
            <a:r>
              <a:rPr b="0" lang="ca-ES" sz="1800" spc="-1" strike="noStrike">
                <a:solidFill>
                  <a:srgbClr val="000000"/>
                </a:solidFill>
                <a:latin typeface="Arial"/>
              </a:rPr>
              <a:t>109</a:t>
            </a:r>
            <a:endParaRPr b="0" lang="de-DE" sz="1800" spc="-1" strike="noStrike">
              <a:solidFill>
                <a:srgbClr val="000000"/>
              </a:solidFill>
              <a:latin typeface="Arial"/>
            </a:endParaRPr>
          </a:p>
        </p:txBody>
      </p:sp>
      <p:sp>
        <p:nvSpPr>
          <p:cNvPr id="51" name=""/>
          <p:cNvSpPr txBox="1"/>
          <p:nvPr/>
        </p:nvSpPr>
        <p:spPr>
          <a:xfrm>
            <a:off x="5220000" y="5220000"/>
            <a:ext cx="4911120" cy="450000"/>
          </a:xfrm>
          <a:prstGeom prst="rect">
            <a:avLst/>
          </a:prstGeom>
          <a:noFill/>
          <a:ln w="0">
            <a:noFill/>
          </a:ln>
        </p:spPr>
        <p:txBody>
          <a:bodyPr lIns="90000" rIns="90000" tIns="45000" bIns="45000" anchor="t">
            <a:noAutofit/>
          </a:bodyPr>
          <a:p>
            <a:r>
              <a:rPr b="0" lang="ca-ES" sz="1800" spc="-1" strike="noStrike">
                <a:solidFill>
                  <a:srgbClr val="000000"/>
                </a:solidFill>
                <a:latin typeface="Arial"/>
              </a:rPr>
              <a:t>langjähriger Durchschnitt [ 1000 km³ / year ]</a:t>
            </a:r>
            <a:endParaRPr b="0" lang="de-DE" sz="1800" spc="-1" strike="noStrike">
              <a:solidFill>
                <a:srgbClr val="000000"/>
              </a:solidFill>
              <a:latin typeface="Arial"/>
            </a:endParaRPr>
          </a:p>
        </p:txBody>
      </p:sp>
      <p:sp>
        <p:nvSpPr>
          <p:cNvPr id="52" name=""/>
          <p:cNvSpPr txBox="1"/>
          <p:nvPr/>
        </p:nvSpPr>
        <p:spPr>
          <a:xfrm>
            <a:off x="1035000" y="5220000"/>
            <a:ext cx="2552040" cy="346320"/>
          </a:xfrm>
          <a:prstGeom prst="rect">
            <a:avLst/>
          </a:prstGeom>
          <a:noFill/>
          <a:ln w="0">
            <a:noFill/>
          </a:ln>
        </p:spPr>
        <p:txBody>
          <a:bodyPr lIns="90000" rIns="90000" tIns="45000" bIns="45000" anchor="t">
            <a:noAutofit/>
          </a:bodyPr>
          <a:p>
            <a:r>
              <a:rPr b="0" lang="de-DE" sz="1800" spc="-1" strike="noStrike">
                <a:solidFill>
                  <a:srgbClr val="ff4000"/>
                </a:solidFill>
                <a:latin typeface="Arial"/>
              </a:rPr>
              <a:t>„</a:t>
            </a:r>
            <a:r>
              <a:rPr b="0" lang="de-DE" sz="1800" spc="-1" strike="noStrike">
                <a:solidFill>
                  <a:srgbClr val="ff4000"/>
                </a:solidFill>
                <a:latin typeface="Arial"/>
              </a:rPr>
              <a:t>Oceans“ streichen ???</a:t>
            </a:r>
            <a:endParaRPr b="0" lang="de-DE" sz="1800" spc="-1" strike="noStrike">
              <a:solidFill>
                <a:srgbClr val="ff4000"/>
              </a:solidFill>
              <a:latin typeface="Arial"/>
            </a:endParaRPr>
          </a:p>
        </p:txBody>
      </p:sp>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8" name="PlaceHolder 1"/>
          <p:cNvSpPr>
            <a:spLocks noGrp="1"/>
          </p:cNvSpPr>
          <p:nvPr>
            <p:ph type="title"/>
          </p:nvPr>
        </p:nvSpPr>
        <p:spPr>
          <a:xfrm>
            <a:off x="504000" y="226080"/>
            <a:ext cx="9071640" cy="946440"/>
          </a:xfrm>
          <a:prstGeom prst="rect">
            <a:avLst/>
          </a:prstGeom>
          <a:noFill/>
          <a:ln w="0">
            <a:noFill/>
          </a:ln>
        </p:spPr>
        <p:txBody>
          <a:bodyPr lIns="0" rIns="0" tIns="0" bIns="0" anchor="ctr">
            <a:noAutofit/>
          </a:bodyPr>
          <a:p>
            <a:pPr indent="0" algn="ctr">
              <a:buNone/>
            </a:pPr>
            <a:r>
              <a:rPr b="0" lang="de-DE" sz="3600" spc="-1" strike="noStrike">
                <a:solidFill>
                  <a:srgbClr val="000000"/>
                </a:solidFill>
                <a:latin typeface="Arial"/>
              </a:rPr>
              <a:t>Performance von ESM</a:t>
            </a:r>
            <a:endParaRPr b="0" lang="de-DE" sz="3600" spc="-1" strike="noStrike">
              <a:solidFill>
                <a:srgbClr val="000000"/>
              </a:solidFill>
              <a:latin typeface="Arial"/>
            </a:endParaRPr>
          </a:p>
        </p:txBody>
      </p:sp>
      <p:pic>
        <p:nvPicPr>
          <p:cNvPr id="119" name="" descr=""/>
          <p:cNvPicPr/>
          <p:nvPr/>
        </p:nvPicPr>
        <p:blipFill>
          <a:blip r:embed="rId1"/>
          <a:stretch/>
        </p:blipFill>
        <p:spPr>
          <a:xfrm>
            <a:off x="2520000" y="951120"/>
            <a:ext cx="5220000" cy="4031640"/>
          </a:xfrm>
          <a:prstGeom prst="rect">
            <a:avLst/>
          </a:prstGeom>
          <a:ln w="0">
            <a:noFill/>
          </a:ln>
        </p:spPr>
      </p:pic>
      <p:sp>
        <p:nvSpPr>
          <p:cNvPr id="120" name=""/>
          <p:cNvSpPr txBox="1"/>
          <p:nvPr/>
        </p:nvSpPr>
        <p:spPr>
          <a:xfrm>
            <a:off x="540000" y="5148360"/>
            <a:ext cx="9186120" cy="431640"/>
          </a:xfrm>
          <a:prstGeom prst="rect">
            <a:avLst/>
          </a:prstGeom>
          <a:noFill/>
          <a:ln w="0">
            <a:noFill/>
          </a:ln>
        </p:spPr>
        <p:txBody>
          <a:bodyPr lIns="90000" rIns="90000" tIns="45000" bIns="45000" anchor="t">
            <a:noAutofit/>
          </a:bodyPr>
          <a:p>
            <a:r>
              <a:rPr b="0" lang="de-DE" sz="1200" spc="-1" strike="noStrike">
                <a:solidFill>
                  <a:srgbClr val="000000"/>
                </a:solidFill>
                <a:latin typeface="Arial"/>
              </a:rPr>
              <a:t>Zeitraum: 1995 – 2014; a) multi-Modell Durchschnitt; b) multi-Model Durchschnitt Fehler, verglichen mit GPCP v2.3; c) c) multi-Modell</a:t>
            </a:r>
            <a:endParaRPr b="0" lang="de-DE" sz="1200" spc="-1" strike="noStrike">
              <a:solidFill>
                <a:srgbClr val="000000"/>
              </a:solidFill>
              <a:latin typeface="Arial"/>
            </a:endParaRPr>
          </a:p>
          <a:p>
            <a:r>
              <a:rPr b="0" lang="de-DE" sz="1200" spc="-1" strike="noStrike">
                <a:solidFill>
                  <a:srgbClr val="000000"/>
                </a:solidFill>
                <a:latin typeface="Arial"/>
              </a:rPr>
              <a:t>rmse über alle Monate; d) multi-Modell Durchschnitt Fehler von CMIP5 vs GPCP v2.3; Quelle: AR6, WG1 (2021)</a:t>
            </a:r>
            <a:endParaRPr b="0" lang="de-DE" sz="1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21" name="" descr=""/>
          <p:cNvPicPr/>
          <p:nvPr/>
        </p:nvPicPr>
        <p:blipFill>
          <a:blip r:embed="rId1"/>
          <a:stretch/>
        </p:blipFill>
        <p:spPr>
          <a:xfrm>
            <a:off x="360000" y="1031760"/>
            <a:ext cx="6781680" cy="4188240"/>
          </a:xfrm>
          <a:prstGeom prst="rect">
            <a:avLst/>
          </a:prstGeom>
          <a:ln w="0">
            <a:noFill/>
          </a:ln>
        </p:spPr>
      </p:pic>
      <p:sp>
        <p:nvSpPr>
          <p:cNvPr id="122" name="PlaceHolder 1"/>
          <p:cNvSpPr>
            <a:spLocks noGrp="1"/>
          </p:cNvSpPr>
          <p:nvPr>
            <p:ph type="title"/>
          </p:nvPr>
        </p:nvSpPr>
        <p:spPr>
          <a:xfrm>
            <a:off x="540000" y="180000"/>
            <a:ext cx="9071640" cy="946440"/>
          </a:xfrm>
          <a:prstGeom prst="rect">
            <a:avLst/>
          </a:prstGeom>
          <a:noFill/>
          <a:ln w="0">
            <a:noFill/>
          </a:ln>
        </p:spPr>
        <p:txBody>
          <a:bodyPr lIns="0" rIns="0" tIns="0" bIns="0" anchor="ctr">
            <a:noAutofit/>
          </a:bodyPr>
          <a:p>
            <a:pPr indent="0" algn="ctr">
              <a:buNone/>
            </a:pPr>
            <a:r>
              <a:rPr b="0" lang="de-DE" sz="3600" spc="-1" strike="noStrike">
                <a:solidFill>
                  <a:srgbClr val="000000"/>
                </a:solidFill>
                <a:latin typeface="Arial"/>
              </a:rPr>
              <a:t>Performance von ESM</a:t>
            </a:r>
            <a:endParaRPr b="0" lang="de-DE" sz="3600" spc="-1" strike="noStrike">
              <a:solidFill>
                <a:srgbClr val="000000"/>
              </a:solidFill>
              <a:latin typeface="Arial"/>
            </a:endParaRPr>
          </a:p>
        </p:txBody>
      </p:sp>
      <p:sp>
        <p:nvSpPr>
          <p:cNvPr id="123" name=""/>
          <p:cNvSpPr txBox="1"/>
          <p:nvPr/>
        </p:nvSpPr>
        <p:spPr>
          <a:xfrm>
            <a:off x="7481520" y="972360"/>
            <a:ext cx="2418480" cy="4697640"/>
          </a:xfrm>
          <a:prstGeom prst="rect">
            <a:avLst/>
          </a:prstGeom>
          <a:noFill/>
          <a:ln w="0">
            <a:noFill/>
          </a:ln>
        </p:spPr>
        <p:txBody>
          <a:bodyPr lIns="90000" rIns="90000" tIns="45000" bIns="45000" anchor="t">
            <a:noAutofit/>
          </a:bodyPr>
          <a:p>
            <a:pPr marL="216000" indent="-216000">
              <a:buClr>
                <a:srgbClr val="000000"/>
              </a:buClr>
              <a:buSzPct val="45000"/>
              <a:buFont typeface="Wingdings" charset="2"/>
              <a:buChar char=""/>
            </a:pPr>
            <a:r>
              <a:rPr b="0" lang="de-DE" sz="1800" spc="-1" strike="noStrike">
                <a:solidFill>
                  <a:srgbClr val="000000"/>
                </a:solidFill>
                <a:latin typeface="Arial"/>
              </a:rPr>
              <a:t>Abb c): Güte der Modellierung für verschiedene Größen im CMIP6, 1.0 wäre perfekt</a:t>
            </a:r>
            <a:endParaRPr b="0" lang="de-DE" sz="1800" spc="-1" strike="noStrike">
              <a:solidFill>
                <a:srgbClr val="000000"/>
              </a:solidFill>
              <a:latin typeface="Arial"/>
            </a:endParaRPr>
          </a:p>
          <a:p>
            <a:pPr marL="216000" indent="-216000">
              <a:buClr>
                <a:srgbClr val="000000"/>
              </a:buClr>
              <a:buSzPct val="45000"/>
              <a:buFont typeface="Wingdings" charset="2"/>
              <a:buChar char=""/>
            </a:pPr>
            <a:r>
              <a:rPr b="0" lang="de-DE" sz="1800" spc="-1" strike="noStrike">
                <a:solidFill>
                  <a:srgbClr val="000000"/>
                </a:solidFill>
                <a:latin typeface="Arial"/>
              </a:rPr>
              <a:t>1980 bis 1999</a:t>
            </a:r>
            <a:endParaRPr b="0" lang="de-DE" sz="1800" spc="-1" strike="noStrike">
              <a:solidFill>
                <a:srgbClr val="000000"/>
              </a:solidFill>
              <a:latin typeface="Arial"/>
            </a:endParaRPr>
          </a:p>
          <a:p>
            <a:pPr marL="216000" indent="-216000">
              <a:buClr>
                <a:srgbClr val="000000"/>
              </a:buClr>
              <a:buSzPct val="45000"/>
              <a:buFont typeface="Wingdings" charset="2"/>
              <a:buChar char=""/>
            </a:pPr>
            <a:r>
              <a:rPr b="0" lang="de-DE" sz="1800" spc="-1" strike="noStrike">
                <a:solidFill>
                  <a:srgbClr val="000000"/>
                </a:solidFill>
                <a:latin typeface="Arial"/>
              </a:rPr>
              <a:t>Niederschlag (2. von links) ist eher mau, z.B. im Vergleich mit der Oberflächentem-peratur (ganz links)</a:t>
            </a:r>
            <a:endParaRPr b="0" lang="de-DE" sz="1800" spc="-1" strike="noStrike">
              <a:solidFill>
                <a:srgbClr val="000000"/>
              </a:solidFill>
              <a:latin typeface="Arial"/>
            </a:endParaRPr>
          </a:p>
          <a:p>
            <a:pPr marL="216000" indent="-216000">
              <a:buClr>
                <a:srgbClr val="000000"/>
              </a:buClr>
              <a:buSzPct val="45000"/>
              <a:buFont typeface="Wingdings" charset="2"/>
              <a:buChar char=""/>
            </a:pPr>
            <a:r>
              <a:rPr b="0" lang="de-DE" sz="1800" spc="-1" strike="noStrike">
                <a:solidFill>
                  <a:srgbClr val="000000"/>
                </a:solidFill>
                <a:latin typeface="Arial"/>
              </a:rPr>
              <a:t>aber es gibt Fortschritt über die CMIP</a:t>
            </a:r>
            <a:endParaRPr b="0" lang="de-DE" sz="1800" spc="-1" strike="noStrike">
              <a:solidFill>
                <a:srgbClr val="000000"/>
              </a:solidFill>
              <a:latin typeface="Arial"/>
            </a:endParaRPr>
          </a:p>
          <a:p>
            <a:pPr marL="216000" indent="-216000">
              <a:buClr>
                <a:srgbClr val="000000"/>
              </a:buClr>
              <a:buSzPct val="45000"/>
              <a:buFont typeface="Wingdings" charset="2"/>
              <a:buChar char=""/>
            </a:pPr>
            <a:r>
              <a:rPr b="0" lang="de-DE" sz="1800" spc="-1" strike="noStrike">
                <a:solidFill>
                  <a:srgbClr val="000000"/>
                </a:solidFill>
                <a:latin typeface="Arial"/>
              </a:rPr>
              <a:t>graue Punkte: Diskrepanzen in Beobachtungen</a:t>
            </a:r>
            <a:endParaRPr b="0" lang="de-DE" sz="1800" spc="-1" strike="noStrike">
              <a:solidFill>
                <a:srgbClr val="000000"/>
              </a:solidFill>
              <a:latin typeface="Arial"/>
            </a:endParaRPr>
          </a:p>
        </p:txBody>
      </p:sp>
      <p:sp>
        <p:nvSpPr>
          <p:cNvPr id="124" name=""/>
          <p:cNvSpPr txBox="1"/>
          <p:nvPr/>
        </p:nvSpPr>
        <p:spPr>
          <a:xfrm>
            <a:off x="5040000" y="5347800"/>
            <a:ext cx="1561320" cy="232200"/>
          </a:xfrm>
          <a:prstGeom prst="rect">
            <a:avLst/>
          </a:prstGeom>
          <a:noFill/>
          <a:ln w="0">
            <a:noFill/>
          </a:ln>
        </p:spPr>
        <p:txBody>
          <a:bodyPr lIns="90000" rIns="90000" tIns="45000" bIns="45000" anchor="t">
            <a:noAutofit/>
          </a:bodyPr>
          <a:p>
            <a:r>
              <a:rPr b="0" lang="de-DE" sz="1000" spc="-1" strike="noStrike">
                <a:solidFill>
                  <a:srgbClr val="000000"/>
                </a:solidFill>
                <a:latin typeface="Arial"/>
              </a:rPr>
              <a:t>Quelle: AR6, WG1, 2021</a:t>
            </a:r>
            <a:endParaRPr b="0" lang="de-DE" sz="10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5" name="PlaceHolder 1"/>
          <p:cNvSpPr>
            <a:spLocks noGrp="1"/>
          </p:cNvSpPr>
          <p:nvPr>
            <p:ph type="title"/>
          </p:nvPr>
        </p:nvSpPr>
        <p:spPr>
          <a:xfrm>
            <a:off x="504000" y="226080"/>
            <a:ext cx="9071640" cy="946440"/>
          </a:xfrm>
          <a:prstGeom prst="rect">
            <a:avLst/>
          </a:prstGeom>
          <a:noFill/>
          <a:ln w="0">
            <a:noFill/>
          </a:ln>
        </p:spPr>
        <p:txBody>
          <a:bodyPr lIns="0" rIns="0" tIns="0" bIns="0" anchor="ctr">
            <a:noAutofit/>
          </a:bodyPr>
          <a:p>
            <a:pPr indent="0" algn="ctr">
              <a:buNone/>
            </a:pPr>
            <a:r>
              <a:rPr b="0" lang="de-DE" sz="4400" spc="-1" strike="noStrike">
                <a:solidFill>
                  <a:srgbClr val="000000"/>
                </a:solidFill>
                <a:latin typeface="Arial"/>
              </a:rPr>
              <a:t>Abfluss</a:t>
            </a:r>
            <a:endParaRPr b="0" lang="de-DE" sz="4400" spc="-1" strike="noStrike">
              <a:solidFill>
                <a:srgbClr val="000000"/>
              </a:solidFill>
              <a:latin typeface="Arial"/>
            </a:endParaRPr>
          </a:p>
        </p:txBody>
      </p:sp>
      <p:sp>
        <p:nvSpPr>
          <p:cNvPr id="126" name="PlaceHolder 2"/>
          <p:cNvSpPr>
            <a:spLocks noGrp="1"/>
          </p:cNvSpPr>
          <p:nvPr>
            <p:ph/>
          </p:nvPr>
        </p:nvSpPr>
        <p:spPr>
          <a:xfrm>
            <a:off x="504000" y="1326600"/>
            <a:ext cx="9071640" cy="3288240"/>
          </a:xfrm>
          <a:prstGeom prst="rect">
            <a:avLst/>
          </a:prstGeom>
          <a:noFill/>
          <a:ln w="0">
            <a:noFill/>
          </a:ln>
        </p:spPr>
        <p:txBody>
          <a:bodyPr lIns="0" rIns="0" tIns="0" bIns="0" anchor="t">
            <a:normAutofit fontScale="62000"/>
          </a:bodyPr>
          <a:p>
            <a:pPr marL="267840" indent="-200880">
              <a:spcBef>
                <a:spcPts val="1417"/>
              </a:spcBef>
              <a:buClr>
                <a:srgbClr val="000000"/>
              </a:buClr>
              <a:buSzPct val="45000"/>
              <a:buFont typeface="Wingdings" charset="2"/>
              <a:buChar char=""/>
            </a:pPr>
            <a:r>
              <a:rPr b="0" lang="de-DE" sz="2200" spc="-1" strike="noStrike">
                <a:solidFill>
                  <a:srgbClr val="000000"/>
                </a:solidFill>
                <a:latin typeface="Arial"/>
              </a:rPr>
              <a:t>Niederschlag, der nicht durch Evapotranspiration wieder in der Atmosphäre landet und am Boden verbleibt, heißt „Abfluss“</a:t>
            </a:r>
            <a:endParaRPr b="0" lang="de-DE" sz="2200" spc="-1" strike="noStrike">
              <a:solidFill>
                <a:srgbClr val="000000"/>
              </a:solidFill>
              <a:latin typeface="Arial"/>
            </a:endParaRPr>
          </a:p>
          <a:p>
            <a:pPr marL="267840" indent="-200880">
              <a:spcBef>
                <a:spcPts val="1417"/>
              </a:spcBef>
              <a:buClr>
                <a:srgbClr val="000000"/>
              </a:buClr>
              <a:buSzPct val="45000"/>
              <a:buFont typeface="Wingdings" charset="2"/>
              <a:buChar char=""/>
            </a:pPr>
            <a:r>
              <a:rPr b="0" lang="de-DE" sz="2200" spc="-1" strike="noStrike">
                <a:solidFill>
                  <a:srgbClr val="000000"/>
                </a:solidFill>
                <a:latin typeface="Arial"/>
                <a:ea typeface="Arial"/>
              </a:rPr>
              <a:t>stellt das für uns nutzbare Wasser dar (</a:t>
            </a:r>
            <a:r>
              <a:rPr b="0" lang="de-DE" sz="2200" spc="-1" strike="noStrike">
                <a:solidFill>
                  <a:srgbClr val="ff4000"/>
                </a:solidFill>
                <a:latin typeface="Arial"/>
              </a:rPr>
              <a:t>??? hydrologische Größe „Wasserdargebot“: (P-E) / Menschen im Einzugsgebiet , P-E heißt klimatologische Wasserbilanz ← vielleicht raus</a:t>
            </a:r>
            <a:r>
              <a:rPr b="0" lang="de-DE" sz="2200" spc="-1" strike="noStrike">
                <a:solidFill>
                  <a:srgbClr val="000000"/>
                </a:solidFill>
                <a:latin typeface="Arial"/>
              </a:rPr>
              <a:t>)</a:t>
            </a:r>
            <a:endParaRPr b="0" lang="de-DE" sz="2200" spc="-1" strike="noStrike">
              <a:solidFill>
                <a:srgbClr val="000000"/>
              </a:solidFill>
              <a:latin typeface="Arial"/>
            </a:endParaRPr>
          </a:p>
          <a:p>
            <a:pPr marL="267840" indent="-200880">
              <a:spcBef>
                <a:spcPts val="1417"/>
              </a:spcBef>
              <a:buClr>
                <a:srgbClr val="000000"/>
              </a:buClr>
              <a:buSzPct val="45000"/>
              <a:buFont typeface="Wingdings" charset="2"/>
              <a:buChar char=""/>
            </a:pPr>
            <a:r>
              <a:rPr b="0" lang="de-DE" sz="2200" spc="-1" strike="noStrike">
                <a:solidFill>
                  <a:srgbClr val="000000"/>
                </a:solidFill>
                <a:latin typeface="Arial"/>
              </a:rPr>
              <a:t>landet früher oder später im Flusssystem (Vereinfachung, in der Hydrologie ist alles möglich, im folgenden wird nur der gewöhnliche Fall beschrieben)</a:t>
            </a:r>
            <a:endParaRPr b="0" lang="de-DE" sz="2200" spc="-1" strike="noStrike">
              <a:solidFill>
                <a:srgbClr val="000000"/>
              </a:solidFill>
              <a:latin typeface="Arial"/>
            </a:endParaRPr>
          </a:p>
          <a:p>
            <a:pPr marL="267840" indent="-200880">
              <a:spcBef>
                <a:spcPts val="1417"/>
              </a:spcBef>
              <a:buClr>
                <a:srgbClr val="000000"/>
              </a:buClr>
              <a:buSzPct val="45000"/>
              <a:buFont typeface="Wingdings" charset="2"/>
              <a:buChar char=""/>
            </a:pPr>
            <a:r>
              <a:rPr b="0" lang="de-DE" sz="2200" spc="-1" strike="noStrike">
                <a:solidFill>
                  <a:srgbClr val="000000"/>
                </a:solidFill>
                <a:latin typeface="Arial"/>
              </a:rPr>
              <a:t>Sensibel auf Klimawandel, meistens der kleinere Anteil verglichen mit ET, d.h. geringe rel. Änderungen in ET haben große rel Änderungen im Abfluss zur Folge (</a:t>
            </a:r>
            <a:r>
              <a:rPr b="0" lang="de-DE" sz="2200" spc="-1" strike="noStrike">
                <a:solidFill>
                  <a:srgbClr val="ff4000"/>
                </a:solidFill>
                <a:latin typeface="Arial"/>
              </a:rPr>
              <a:t>???, versteht immer keiner)</a:t>
            </a:r>
            <a:r>
              <a:rPr b="0" lang="de-DE" sz="2200" spc="-1" strike="noStrike">
                <a:solidFill>
                  <a:srgbClr val="000000"/>
                </a:solidFill>
                <a:latin typeface="Arial"/>
              </a:rPr>
              <a:t> </a:t>
            </a:r>
            <a:endParaRPr b="0" lang="de-DE" sz="2200" spc="-1" strike="noStrike">
              <a:solidFill>
                <a:srgbClr val="000000"/>
              </a:solidFill>
              <a:latin typeface="Arial"/>
            </a:endParaRPr>
          </a:p>
          <a:p>
            <a:pPr marL="267840" indent="-200880">
              <a:spcBef>
                <a:spcPts val="1417"/>
              </a:spcBef>
              <a:buClr>
                <a:srgbClr val="000000"/>
              </a:buClr>
              <a:buSzPct val="45000"/>
              <a:buFont typeface="Wingdings" charset="2"/>
              <a:buChar char=""/>
            </a:pPr>
            <a:r>
              <a:rPr b="0" lang="de-DE" sz="2200" spc="-1" strike="noStrike">
                <a:solidFill>
                  <a:srgbClr val="000000"/>
                </a:solidFill>
                <a:latin typeface="Arial"/>
              </a:rPr>
              <a:t>typischerweise werden 3 Komponenten unterschieden</a:t>
            </a:r>
            <a:endParaRPr b="0" lang="de-DE" sz="2200" spc="-1" strike="noStrike">
              <a:solidFill>
                <a:srgbClr val="000000"/>
              </a:solidFill>
              <a:latin typeface="Arial"/>
            </a:endParaRPr>
          </a:p>
          <a:p>
            <a:pPr marL="267840" indent="-200880">
              <a:spcBef>
                <a:spcPts val="1417"/>
              </a:spcBef>
              <a:buClr>
                <a:srgbClr val="000000"/>
              </a:buClr>
              <a:buFont typeface="StarSymbol"/>
              <a:buAutoNum type="arabicParenR"/>
            </a:pPr>
            <a:r>
              <a:rPr b="0" lang="de-DE" sz="2200" spc="-1" strike="noStrike">
                <a:solidFill>
                  <a:srgbClr val="000000"/>
                </a:solidFill>
                <a:latin typeface="Arial"/>
              </a:rPr>
              <a:t>Oberflächenabfluss: schnellster Anteil, fließt auf der Oberfläche ab</a:t>
            </a:r>
            <a:endParaRPr b="0" lang="de-DE" sz="2200" spc="-1" strike="noStrike">
              <a:solidFill>
                <a:srgbClr val="000000"/>
              </a:solidFill>
              <a:latin typeface="Arial"/>
            </a:endParaRPr>
          </a:p>
          <a:p>
            <a:pPr marL="267840" indent="-200880">
              <a:spcBef>
                <a:spcPts val="1417"/>
              </a:spcBef>
              <a:buClr>
                <a:srgbClr val="000000"/>
              </a:buClr>
              <a:buFont typeface="StarSymbol"/>
              <a:buAutoNum type="arabicParenR"/>
            </a:pPr>
            <a:r>
              <a:rPr b="0" lang="de-DE" sz="2200" spc="-1" strike="noStrike">
                <a:solidFill>
                  <a:srgbClr val="000000"/>
                </a:solidFill>
                <a:latin typeface="Arial"/>
              </a:rPr>
              <a:t>Zwischenabfluss: mittelschnell, das Wasser sickert im Boden in das Flusssystem </a:t>
            </a:r>
            <a:endParaRPr b="0" lang="de-DE" sz="2200" spc="-1" strike="noStrike">
              <a:solidFill>
                <a:srgbClr val="000000"/>
              </a:solidFill>
              <a:latin typeface="Arial"/>
            </a:endParaRPr>
          </a:p>
          <a:p>
            <a:pPr marL="267840" indent="-200880">
              <a:spcBef>
                <a:spcPts val="1417"/>
              </a:spcBef>
              <a:buClr>
                <a:srgbClr val="000000"/>
              </a:buClr>
              <a:buFont typeface="StarSymbol"/>
              <a:buAutoNum type="arabicParenR"/>
            </a:pPr>
            <a:r>
              <a:rPr b="0" lang="de-DE" sz="2200" spc="-1" strike="noStrike">
                <a:solidFill>
                  <a:srgbClr val="000000"/>
                </a:solidFill>
                <a:latin typeface="Arial"/>
              </a:rPr>
              <a:t>Grundwasserneubildung: langsamster Anteil: Grundwasser kann tausende von Jahren im Grundwasserspeicher verharren (s. Mineralwasserwerbung)  </a:t>
            </a:r>
            <a:endParaRPr b="0" lang="de-DE" sz="2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7" name="PlaceHolder 1"/>
          <p:cNvSpPr>
            <a:spLocks noGrp="1"/>
          </p:cNvSpPr>
          <p:nvPr>
            <p:ph type="title"/>
          </p:nvPr>
        </p:nvSpPr>
        <p:spPr>
          <a:xfrm>
            <a:off x="504000" y="226080"/>
            <a:ext cx="9071640" cy="946440"/>
          </a:xfrm>
          <a:prstGeom prst="rect">
            <a:avLst/>
          </a:prstGeom>
          <a:noFill/>
          <a:ln w="0">
            <a:noFill/>
          </a:ln>
        </p:spPr>
        <p:txBody>
          <a:bodyPr lIns="0" rIns="0" tIns="0" bIns="0" anchor="ctr">
            <a:noAutofit/>
          </a:bodyPr>
          <a:p>
            <a:pPr indent="0" algn="ctr">
              <a:buNone/>
            </a:pPr>
            <a:r>
              <a:rPr b="0" lang="de-DE" sz="4400" spc="-1" strike="noStrike">
                <a:solidFill>
                  <a:srgbClr val="000000"/>
                </a:solidFill>
                <a:latin typeface="Arial"/>
              </a:rPr>
              <a:t>Flusssysteme</a:t>
            </a:r>
            <a:endParaRPr b="0" lang="de-DE" sz="4400" spc="-1" strike="noStrike">
              <a:solidFill>
                <a:srgbClr val="000000"/>
              </a:solidFill>
              <a:latin typeface="Arial"/>
            </a:endParaRPr>
          </a:p>
        </p:txBody>
      </p:sp>
      <p:sp>
        <p:nvSpPr>
          <p:cNvPr id="128" name=""/>
          <p:cNvSpPr txBox="1"/>
          <p:nvPr/>
        </p:nvSpPr>
        <p:spPr>
          <a:xfrm>
            <a:off x="553680" y="1620000"/>
            <a:ext cx="7906320" cy="3045240"/>
          </a:xfrm>
          <a:prstGeom prst="rect">
            <a:avLst/>
          </a:prstGeom>
          <a:noFill/>
          <a:ln w="0">
            <a:noFill/>
          </a:ln>
        </p:spPr>
        <p:txBody>
          <a:bodyPr lIns="90000" rIns="90000" tIns="45000" bIns="45000" anchor="t">
            <a:noAutofit/>
          </a:bodyPr>
          <a:p>
            <a:pPr marL="216000" indent="-216000">
              <a:buClr>
                <a:srgbClr val="000000"/>
              </a:buClr>
              <a:buSzPct val="45000"/>
              <a:buFont typeface="Wingdings" charset="2"/>
              <a:buChar char=""/>
            </a:pPr>
            <a:r>
              <a:rPr b="0" lang="de-DE" sz="2200" spc="-1" strike="noStrike">
                <a:solidFill>
                  <a:srgbClr val="000000"/>
                </a:solidFill>
                <a:latin typeface="Arial"/>
              </a:rPr>
              <a:t>Wasserscheiden teilen die Erdoberfläche in Einzugsgebiete</a:t>
            </a:r>
            <a:endParaRPr b="0" lang="de-DE" sz="2200" spc="-1" strike="noStrike">
              <a:solidFill>
                <a:srgbClr val="000000"/>
              </a:solidFill>
              <a:latin typeface="Arial"/>
            </a:endParaRPr>
          </a:p>
          <a:p>
            <a:pPr marL="216000" indent="-216000">
              <a:lnSpc>
                <a:spcPct val="100000"/>
              </a:lnSpc>
              <a:buClr>
                <a:srgbClr val="000000"/>
              </a:buClr>
              <a:buSzPct val="45000"/>
              <a:buFont typeface="Wingdings" charset="2"/>
              <a:buChar char=""/>
            </a:pPr>
            <a:r>
              <a:rPr b="0" lang="de-DE" sz="2200" spc="-1" strike="noStrike">
                <a:solidFill>
                  <a:srgbClr val="000000"/>
                </a:solidFill>
                <a:latin typeface="Arial"/>
                <a:ea typeface="Arial"/>
              </a:rPr>
              <a:t>größtenteils durch </a:t>
            </a:r>
            <a:r>
              <a:rPr b="0" lang="de-DE" sz="2200" spc="-1" strike="noStrike">
                <a:solidFill>
                  <a:srgbClr val="000000"/>
                </a:solidFill>
                <a:latin typeface="Arial"/>
              </a:rPr>
              <a:t>Relief („Orographie“) bestimmt (???)</a:t>
            </a:r>
            <a:endParaRPr b="0" lang="de-DE" sz="2200" spc="-1" strike="noStrike">
              <a:solidFill>
                <a:srgbClr val="000000"/>
              </a:solidFill>
              <a:latin typeface="Arial"/>
            </a:endParaRPr>
          </a:p>
          <a:p>
            <a:pPr marL="216000" indent="-216000">
              <a:buClr>
                <a:srgbClr val="000000"/>
              </a:buClr>
              <a:buSzPct val="45000"/>
              <a:buFont typeface="Wingdings" charset="2"/>
              <a:buChar char=""/>
            </a:pPr>
            <a:r>
              <a:rPr b="0" lang="de-DE" sz="2200" spc="-1" strike="noStrike">
                <a:solidFill>
                  <a:srgbClr val="000000"/>
                </a:solidFill>
                <a:latin typeface="Arial"/>
              </a:rPr>
              <a:t>das Wasser wird durch Flusssysteme wieder Richtung Meer transportiert („Routing“)</a:t>
            </a:r>
            <a:endParaRPr b="0" lang="de-DE" sz="2200" spc="-1" strike="noStrike">
              <a:solidFill>
                <a:srgbClr val="000000"/>
              </a:solidFill>
              <a:latin typeface="Arial"/>
            </a:endParaRPr>
          </a:p>
          <a:p>
            <a:pPr marL="216000" indent="-216000">
              <a:buClr>
                <a:srgbClr val="000000"/>
              </a:buClr>
              <a:buSzPct val="45000"/>
              <a:buFont typeface="Wingdings" charset="2"/>
              <a:buChar char=""/>
            </a:pPr>
            <a:r>
              <a:rPr b="0" lang="de-DE" sz="2200" spc="-1" strike="noStrike">
                <a:solidFill>
                  <a:srgbClr val="000000"/>
                </a:solidFill>
                <a:latin typeface="Arial"/>
              </a:rPr>
              <a:t>Auch das Routingschema, also wo das Wasser entlang und zusammenfließt, wird durch die Orographie bestimmt</a:t>
            </a:r>
            <a:r>
              <a:rPr b="0" lang="de-DE" sz="1800" spc="-1" strike="noStrike">
                <a:solidFill>
                  <a:srgbClr val="000000"/>
                </a:solidFill>
                <a:latin typeface="Arial"/>
              </a:rPr>
              <a:t> </a:t>
            </a:r>
            <a:endParaRPr b="0" lang="de-DE"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9" name="PlaceHolder 1"/>
          <p:cNvSpPr>
            <a:spLocks noGrp="1"/>
          </p:cNvSpPr>
          <p:nvPr>
            <p:ph type="title"/>
          </p:nvPr>
        </p:nvSpPr>
        <p:spPr>
          <a:xfrm>
            <a:off x="504000" y="226080"/>
            <a:ext cx="9071640" cy="946440"/>
          </a:xfrm>
          <a:prstGeom prst="rect">
            <a:avLst/>
          </a:prstGeom>
          <a:noFill/>
          <a:ln w="0">
            <a:noFill/>
          </a:ln>
        </p:spPr>
        <p:txBody>
          <a:bodyPr lIns="0" rIns="0" tIns="0" bIns="0" anchor="ctr">
            <a:noAutofit/>
          </a:bodyPr>
          <a:p>
            <a:pPr indent="0" algn="ctr">
              <a:buNone/>
            </a:pPr>
            <a:r>
              <a:rPr b="0" lang="de-DE" sz="4400" spc="-1" strike="noStrike">
                <a:solidFill>
                  <a:srgbClr val="000000"/>
                </a:solidFill>
                <a:latin typeface="Arial"/>
              </a:rPr>
              <a:t>Flusssysteme</a:t>
            </a:r>
            <a:endParaRPr b="0" lang="de-DE" sz="4400" spc="-1" strike="noStrike">
              <a:solidFill>
                <a:srgbClr val="000000"/>
              </a:solidFill>
              <a:latin typeface="Arial"/>
            </a:endParaRPr>
          </a:p>
        </p:txBody>
      </p:sp>
      <p:pic>
        <p:nvPicPr>
          <p:cNvPr id="130" name="" descr=""/>
          <p:cNvPicPr/>
          <p:nvPr/>
        </p:nvPicPr>
        <p:blipFill>
          <a:blip r:embed="rId1"/>
          <a:stretch/>
        </p:blipFill>
        <p:spPr>
          <a:xfrm>
            <a:off x="448920" y="1260000"/>
            <a:ext cx="3151080" cy="3110400"/>
          </a:xfrm>
          <a:prstGeom prst="rect">
            <a:avLst/>
          </a:prstGeom>
          <a:ln w="0">
            <a:noFill/>
          </a:ln>
        </p:spPr>
      </p:pic>
      <p:pic>
        <p:nvPicPr>
          <p:cNvPr id="131" name="" descr=""/>
          <p:cNvPicPr/>
          <p:nvPr/>
        </p:nvPicPr>
        <p:blipFill>
          <a:blip r:embed="rId2"/>
          <a:stretch/>
        </p:blipFill>
        <p:spPr>
          <a:xfrm>
            <a:off x="4500000" y="1260000"/>
            <a:ext cx="4827240" cy="3121920"/>
          </a:xfrm>
          <a:prstGeom prst="rect">
            <a:avLst/>
          </a:prstGeom>
          <a:ln w="0">
            <a:noFill/>
          </a:ln>
        </p:spPr>
      </p:pic>
      <p:sp>
        <p:nvSpPr>
          <p:cNvPr id="132" name=""/>
          <p:cNvSpPr txBox="1"/>
          <p:nvPr/>
        </p:nvSpPr>
        <p:spPr>
          <a:xfrm>
            <a:off x="540000" y="4447800"/>
            <a:ext cx="2783880" cy="232200"/>
          </a:xfrm>
          <a:prstGeom prst="rect">
            <a:avLst/>
          </a:prstGeom>
          <a:noFill/>
          <a:ln w="0">
            <a:noFill/>
          </a:ln>
        </p:spPr>
        <p:txBody>
          <a:bodyPr lIns="90000" rIns="90000" tIns="45000" bIns="45000" anchor="t">
            <a:noAutofit/>
          </a:bodyPr>
          <a:p>
            <a:r>
              <a:rPr b="0" lang="de-DE" sz="1000" spc="-1" strike="noStrike">
                <a:solidFill>
                  <a:srgbClr val="000000"/>
                </a:solidFill>
                <a:latin typeface="Arial"/>
              </a:rPr>
              <a:t>aus https://de.wikipedia.org/wiki/Einzugsgebiet</a:t>
            </a:r>
            <a:endParaRPr b="0" lang="de-DE" sz="1000" spc="-1" strike="noStrike">
              <a:solidFill>
                <a:srgbClr val="000000"/>
              </a:solidFill>
              <a:latin typeface="Arial"/>
            </a:endParaRPr>
          </a:p>
        </p:txBody>
      </p:sp>
      <p:sp>
        <p:nvSpPr>
          <p:cNvPr id="133" name=""/>
          <p:cNvSpPr txBox="1"/>
          <p:nvPr/>
        </p:nvSpPr>
        <p:spPr>
          <a:xfrm>
            <a:off x="4680000" y="4447800"/>
            <a:ext cx="3813840" cy="232200"/>
          </a:xfrm>
          <a:prstGeom prst="rect">
            <a:avLst/>
          </a:prstGeom>
          <a:noFill/>
          <a:ln w="0">
            <a:noFill/>
          </a:ln>
        </p:spPr>
        <p:txBody>
          <a:bodyPr lIns="90000" rIns="90000" tIns="45000" bIns="45000" anchor="t">
            <a:noAutofit/>
          </a:bodyPr>
          <a:p>
            <a:r>
              <a:rPr b="0" lang="de-DE" sz="1000" spc="-1" strike="noStrike">
                <a:solidFill>
                  <a:srgbClr val="000000"/>
                </a:solidFill>
                <a:latin typeface="Arial"/>
              </a:rPr>
              <a:t>von http://hydro.iis.u-tokyo.ac.jp/~yamadai/cama-flood/index.html</a:t>
            </a:r>
            <a:endParaRPr b="0" lang="de-DE" sz="1000" spc="-1" strike="noStrike">
              <a:solidFill>
                <a:srgbClr val="000000"/>
              </a:solidFill>
              <a:latin typeface="Arial"/>
            </a:endParaRPr>
          </a:p>
        </p:txBody>
      </p:sp>
      <p:sp>
        <p:nvSpPr>
          <p:cNvPr id="134" name=""/>
          <p:cNvSpPr txBox="1"/>
          <p:nvPr/>
        </p:nvSpPr>
        <p:spPr>
          <a:xfrm>
            <a:off x="279360" y="4860000"/>
            <a:ext cx="9260640" cy="602280"/>
          </a:xfrm>
          <a:prstGeom prst="rect">
            <a:avLst/>
          </a:prstGeom>
          <a:noFill/>
          <a:ln w="0">
            <a:noFill/>
          </a:ln>
        </p:spPr>
        <p:txBody>
          <a:bodyPr lIns="90000" rIns="90000" tIns="45000" bIns="45000" anchor="t">
            <a:noAutofit/>
          </a:bodyPr>
          <a:p>
            <a:r>
              <a:rPr b="0" lang="de-DE" sz="1800" spc="-1" strike="noStrike">
                <a:solidFill>
                  <a:srgbClr val="000000"/>
                </a:solidFill>
                <a:latin typeface="Arial"/>
              </a:rPr>
              <a:t>links: europäische Haupteinzugsgebiete und Wasserscheiden, rechts: Ausschnitte aus der</a:t>
            </a:r>
            <a:endParaRPr b="0" lang="de-DE" sz="1800" spc="-1" strike="noStrike">
              <a:solidFill>
                <a:srgbClr val="000000"/>
              </a:solidFill>
              <a:latin typeface="Arial"/>
            </a:endParaRPr>
          </a:p>
          <a:p>
            <a:r>
              <a:rPr b="0" lang="de-DE" sz="1800" spc="-1" strike="noStrike">
                <a:solidFill>
                  <a:srgbClr val="000000"/>
                </a:solidFill>
                <a:latin typeface="Arial"/>
              </a:rPr>
              <a:t>Routingkarte von CaMa-Flood, einem globalen hydrologischen Modell </a:t>
            </a:r>
            <a:endParaRPr b="0" lang="de-DE"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5" name="PlaceHolder 1"/>
          <p:cNvSpPr>
            <a:spLocks noGrp="1"/>
          </p:cNvSpPr>
          <p:nvPr>
            <p:ph type="title"/>
          </p:nvPr>
        </p:nvSpPr>
        <p:spPr>
          <a:xfrm>
            <a:off x="504000" y="226080"/>
            <a:ext cx="9071640" cy="946440"/>
          </a:xfrm>
          <a:prstGeom prst="rect">
            <a:avLst/>
          </a:prstGeom>
          <a:noFill/>
          <a:ln w="0">
            <a:noFill/>
          </a:ln>
        </p:spPr>
        <p:txBody>
          <a:bodyPr lIns="0" rIns="0" tIns="0" bIns="0" anchor="ctr">
            <a:noAutofit/>
          </a:bodyPr>
          <a:p>
            <a:pPr indent="0" algn="ctr">
              <a:buNone/>
            </a:pPr>
            <a:r>
              <a:rPr b="0" lang="de-DE" sz="4400" spc="-1" strike="noStrike">
                <a:solidFill>
                  <a:srgbClr val="000000"/>
                </a:solidFill>
                <a:latin typeface="Arial"/>
              </a:rPr>
              <a:t>Begriff des Abfluss</a:t>
            </a:r>
            <a:endParaRPr b="0" lang="de-DE" sz="4400" spc="-1" strike="noStrike">
              <a:solidFill>
                <a:srgbClr val="000000"/>
              </a:solidFill>
              <a:latin typeface="Arial"/>
            </a:endParaRPr>
          </a:p>
        </p:txBody>
      </p:sp>
      <p:sp>
        <p:nvSpPr>
          <p:cNvPr id="136" name="PlaceHolder 2"/>
          <p:cNvSpPr>
            <a:spLocks noGrp="1"/>
          </p:cNvSpPr>
          <p:nvPr>
            <p:ph/>
          </p:nvPr>
        </p:nvSpPr>
        <p:spPr>
          <a:xfrm>
            <a:off x="504000" y="1326600"/>
            <a:ext cx="9071640" cy="3288240"/>
          </a:xfrm>
          <a:prstGeom prst="rect">
            <a:avLst/>
          </a:prstGeom>
          <a:noFill/>
          <a:ln w="0">
            <a:noFill/>
          </a:ln>
        </p:spPr>
        <p:txBody>
          <a:bodyPr lIns="0" rIns="0" tIns="0" bIns="0" anchor="t">
            <a:normAutofit/>
          </a:bodyPr>
          <a:p>
            <a:pPr marL="432000" indent="0">
              <a:spcBef>
                <a:spcPts val="1417"/>
              </a:spcBef>
              <a:buNone/>
            </a:pPr>
            <a:r>
              <a:rPr b="0" lang="de-DE" sz="2200" spc="-1" strike="noStrike">
                <a:solidFill>
                  <a:srgbClr val="000000"/>
                </a:solidFill>
                <a:latin typeface="Arial"/>
              </a:rPr>
              <a:t>Historischer Unfall: der Begriff Abfluss bezieht sich sowohl auf das Wasser, das nicht wieder in die Atmosphäre evapotranspiriert wird (Oberflächenabfluss, Zwischenabfluss, Grundwasserneubildung, im mm), als auch auf das Wasser, das durch die Flussbetten fließt (m³/s). Es handelt sich um das selbe Wasser, allerdings in verschiedenen Stadien des Wasserkreislaufes. Im englischen hat sich für den Abfluss in der Fläche der Begriff „runoff“ und „discharge“ (manchmal „streamflow“) durchgesetzt. Ursprünglich war auch dort „runoff“ das Wort für beide Konzepte.</a:t>
            </a:r>
            <a:endParaRPr b="0" lang="de-DE" sz="2200" spc="-1" strike="noStrike">
              <a:solidFill>
                <a:srgbClr val="000000"/>
              </a:solidFill>
              <a:latin typeface="Arial"/>
            </a:endParaRPr>
          </a:p>
        </p:txBody>
      </p:sp>
      <p:sp>
        <p:nvSpPr>
          <p:cNvPr id="137" name=""/>
          <p:cNvSpPr txBox="1"/>
          <p:nvPr/>
        </p:nvSpPr>
        <p:spPr>
          <a:xfrm>
            <a:off x="1800000" y="5040000"/>
            <a:ext cx="3728520" cy="346320"/>
          </a:xfrm>
          <a:prstGeom prst="rect">
            <a:avLst/>
          </a:prstGeom>
          <a:noFill/>
          <a:ln w="0">
            <a:noFill/>
          </a:ln>
        </p:spPr>
        <p:txBody>
          <a:bodyPr lIns="90000" rIns="90000" tIns="45000" bIns="45000" anchor="t">
            <a:noAutofit/>
          </a:bodyPr>
          <a:p>
            <a:r>
              <a:rPr b="0" lang="de-DE" sz="1800" spc="-1" strike="noStrike">
                <a:solidFill>
                  <a:srgbClr val="ff4000"/>
                </a:solidFill>
                <a:latin typeface="Arial"/>
              </a:rPr>
              <a:t>??? diese Folie kann vielleicht raus</a:t>
            </a:r>
            <a:endParaRPr b="0" lang="de-DE"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8" name="PlaceHolder 1"/>
          <p:cNvSpPr>
            <a:spLocks noGrp="1"/>
          </p:cNvSpPr>
          <p:nvPr>
            <p:ph type="title"/>
          </p:nvPr>
        </p:nvSpPr>
        <p:spPr>
          <a:xfrm>
            <a:off x="504000" y="226080"/>
            <a:ext cx="9071640" cy="946440"/>
          </a:xfrm>
          <a:prstGeom prst="rect">
            <a:avLst/>
          </a:prstGeom>
          <a:noFill/>
          <a:ln w="0">
            <a:noFill/>
          </a:ln>
        </p:spPr>
        <p:txBody>
          <a:bodyPr lIns="0" rIns="0" tIns="0" bIns="0" anchor="ctr">
            <a:noAutofit/>
          </a:bodyPr>
          <a:p>
            <a:pPr indent="0" algn="ctr">
              <a:buNone/>
            </a:pPr>
            <a:r>
              <a:rPr b="0" lang="de-DE" sz="4400" spc="-1" strike="noStrike">
                <a:solidFill>
                  <a:srgbClr val="000000"/>
                </a:solidFill>
                <a:latin typeface="Arial"/>
              </a:rPr>
              <a:t>Messung des Abfluss</a:t>
            </a:r>
            <a:endParaRPr b="0" lang="de-DE" sz="4400" spc="-1" strike="noStrike">
              <a:solidFill>
                <a:srgbClr val="000000"/>
              </a:solidFill>
              <a:latin typeface="Arial"/>
            </a:endParaRPr>
          </a:p>
        </p:txBody>
      </p:sp>
      <p:sp>
        <p:nvSpPr>
          <p:cNvPr id="139" name="PlaceHolder 2"/>
          <p:cNvSpPr>
            <a:spLocks noGrp="1"/>
          </p:cNvSpPr>
          <p:nvPr>
            <p:ph/>
          </p:nvPr>
        </p:nvSpPr>
        <p:spPr>
          <a:xfrm>
            <a:off x="4500000" y="1260000"/>
            <a:ext cx="5111640" cy="3288240"/>
          </a:xfrm>
          <a:prstGeom prst="rect">
            <a:avLst/>
          </a:prstGeom>
          <a:noFill/>
          <a:ln w="0">
            <a:noFill/>
          </a:ln>
        </p:spPr>
        <p:txBody>
          <a:bodyPr lIns="0" rIns="0" tIns="0" bIns="0" anchor="t">
            <a:normAutofit fontScale="80000"/>
          </a:bodyPr>
          <a:p>
            <a:pPr marL="345600" indent="-259200">
              <a:spcBef>
                <a:spcPts val="1417"/>
              </a:spcBef>
              <a:buClr>
                <a:srgbClr val="000000"/>
              </a:buClr>
              <a:buSzPct val="45000"/>
              <a:buFont typeface="Wingdings" charset="2"/>
              <a:buChar char=""/>
            </a:pPr>
            <a:r>
              <a:rPr b="0" lang="de-DE" sz="2200" spc="-1" strike="noStrike">
                <a:solidFill>
                  <a:srgbClr val="000000"/>
                </a:solidFill>
                <a:latin typeface="Arial"/>
              </a:rPr>
              <a:t>Zita von Luke Gudmonson aus Globally observed trends in mean and extreme river flow attributed to climate change (glaub’ich), dass discharge die best gemessene Größe überhaupt ist</a:t>
            </a:r>
            <a:endParaRPr b="0" lang="de-DE" sz="2200" spc="-1" strike="noStrike">
              <a:solidFill>
                <a:srgbClr val="000000"/>
              </a:solidFill>
              <a:latin typeface="Arial"/>
            </a:endParaRPr>
          </a:p>
          <a:p>
            <a:pPr marL="345600" indent="-259200">
              <a:spcBef>
                <a:spcPts val="1417"/>
              </a:spcBef>
              <a:buClr>
                <a:srgbClr val="000000"/>
              </a:buClr>
              <a:buSzPct val="45000"/>
              <a:buFont typeface="Wingdings" charset="2"/>
              <a:buChar char=""/>
            </a:pPr>
            <a:r>
              <a:rPr b="0" lang="de-DE" sz="2200" spc="-1" strike="noStrike">
                <a:solidFill>
                  <a:srgbClr val="000000"/>
                </a:solidFill>
                <a:latin typeface="Arial"/>
              </a:rPr>
              <a:t>aus der Messung des Pegels lässt sich unter Kenntnis des Flussprofils der Abfluss (discharge, in m³/s) bestimmen</a:t>
            </a:r>
            <a:r>
              <a:rPr b="0" lang="de-DE" sz="2200" spc="-1" strike="noStrike">
                <a:solidFill>
                  <a:srgbClr val="ff4000"/>
                </a:solidFill>
                <a:latin typeface="Arial"/>
              </a:rPr>
              <a:t> (nochmal checken ob bijektiv ???)</a:t>
            </a:r>
            <a:endParaRPr b="0" lang="de-DE" sz="2200" spc="-1" strike="noStrike">
              <a:solidFill>
                <a:srgbClr val="000000"/>
              </a:solidFill>
              <a:latin typeface="Arial"/>
            </a:endParaRPr>
          </a:p>
          <a:p>
            <a:pPr marL="345600" indent="-259200">
              <a:spcBef>
                <a:spcPts val="1417"/>
              </a:spcBef>
              <a:buClr>
                <a:srgbClr val="000000"/>
              </a:buClr>
              <a:buSzPct val="45000"/>
              <a:buFont typeface="Wingdings" charset="2"/>
              <a:buChar char=""/>
            </a:pPr>
            <a:r>
              <a:rPr b="0" lang="de-DE" sz="2200" spc="-1" strike="noStrike">
                <a:solidFill>
                  <a:srgbClr val="000000"/>
                </a:solidFill>
                <a:latin typeface="Arial"/>
              </a:rPr>
              <a:t>Der Abfluss an der Mündung ist, mit zeitlicher Verzögerung, die Aufintegration der Abflusses  über das Einzugsgebiet</a:t>
            </a:r>
            <a:endParaRPr b="0" lang="de-DE" sz="2200" spc="-1" strike="noStrike">
              <a:solidFill>
                <a:srgbClr val="000000"/>
              </a:solidFill>
              <a:latin typeface="Arial"/>
            </a:endParaRPr>
          </a:p>
        </p:txBody>
      </p:sp>
      <p:pic>
        <p:nvPicPr>
          <p:cNvPr id="140" name="" descr=""/>
          <p:cNvPicPr/>
          <p:nvPr/>
        </p:nvPicPr>
        <p:blipFill>
          <a:blip r:embed="rId1"/>
          <a:stretch/>
        </p:blipFill>
        <p:spPr>
          <a:xfrm>
            <a:off x="1440000" y="1080000"/>
            <a:ext cx="2520000" cy="3780000"/>
          </a:xfrm>
          <a:prstGeom prst="rect">
            <a:avLst/>
          </a:prstGeom>
          <a:ln w="0">
            <a:noFill/>
          </a:ln>
        </p:spPr>
      </p:pic>
      <p:sp>
        <p:nvSpPr>
          <p:cNvPr id="141" name=""/>
          <p:cNvSpPr txBox="1"/>
          <p:nvPr/>
        </p:nvSpPr>
        <p:spPr>
          <a:xfrm>
            <a:off x="991800" y="5040000"/>
            <a:ext cx="4588200" cy="232200"/>
          </a:xfrm>
          <a:prstGeom prst="rect">
            <a:avLst/>
          </a:prstGeom>
          <a:noFill/>
          <a:ln w="0">
            <a:noFill/>
          </a:ln>
        </p:spPr>
        <p:txBody>
          <a:bodyPr lIns="90000" rIns="90000" tIns="45000" bIns="45000" anchor="t">
            <a:noAutofit/>
          </a:bodyPr>
          <a:p>
            <a:r>
              <a:rPr b="0" lang="de-DE" sz="1000" spc="-1" strike="noStrike">
                <a:solidFill>
                  <a:srgbClr val="000000"/>
                </a:solidFill>
                <a:latin typeface="Arial"/>
              </a:rPr>
              <a:t>Quelle: https://ais.badische-zeitung.de/piece/0a/59/c5/88/173655432-h-720.jpg</a:t>
            </a:r>
            <a:endParaRPr b="0" lang="de-DE" sz="1000" spc="-1" strike="noStrike">
              <a:solidFill>
                <a:srgbClr val="000000"/>
              </a:solidFill>
              <a:latin typeface="Arial"/>
            </a:endParaRPr>
          </a:p>
        </p:txBody>
      </p:sp>
      <p:sp>
        <p:nvSpPr>
          <p:cNvPr id="142" name=""/>
          <p:cNvSpPr txBox="1"/>
          <p:nvPr/>
        </p:nvSpPr>
        <p:spPr>
          <a:xfrm>
            <a:off x="4299480" y="5272200"/>
            <a:ext cx="5240520" cy="346320"/>
          </a:xfrm>
          <a:prstGeom prst="rect">
            <a:avLst/>
          </a:prstGeom>
          <a:noFill/>
          <a:ln w="0">
            <a:noFill/>
          </a:ln>
        </p:spPr>
        <p:txBody>
          <a:bodyPr lIns="90000" rIns="90000" tIns="45000" bIns="45000" anchor="t">
            <a:noAutofit/>
          </a:bodyPr>
          <a:p>
            <a:r>
              <a:rPr b="0" lang="de-DE" sz="1800" spc="-1" strike="noStrike">
                <a:solidFill>
                  <a:srgbClr val="ff4000"/>
                </a:solidFill>
                <a:latin typeface="Arial"/>
              </a:rPr>
              <a:t>??? Ich weiss nicht, wie die rechte des Bildes sind</a:t>
            </a:r>
            <a:endParaRPr b="0" lang="de-DE" sz="1800" spc="-1" strike="noStrike">
              <a:solidFill>
                <a:srgbClr val="ff4000"/>
              </a:solidFill>
              <a:latin typeface="Arial"/>
            </a:endParaRPr>
          </a:p>
        </p:txBody>
      </p:sp>
    </p:spTree>
  </p:cSld>
  <mc:AlternateContent>
    <mc:Choice Requires="p14">
      <p:transition spd="slow" p14:dur="2000"/>
    </mc:Choice>
    <mc:Fallback>
      <p:transition spd="slow"/>
    </mc:Fallback>
  </mc:AlternateContent>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3" name="PlaceHolder 1"/>
          <p:cNvSpPr>
            <a:spLocks noGrp="1"/>
          </p:cNvSpPr>
          <p:nvPr>
            <p:ph type="title"/>
          </p:nvPr>
        </p:nvSpPr>
        <p:spPr>
          <a:xfrm>
            <a:off x="504000" y="226080"/>
            <a:ext cx="9071640" cy="946440"/>
          </a:xfrm>
          <a:prstGeom prst="rect">
            <a:avLst/>
          </a:prstGeom>
          <a:noFill/>
          <a:ln w="0">
            <a:noFill/>
          </a:ln>
        </p:spPr>
        <p:txBody>
          <a:bodyPr lIns="0" rIns="0" tIns="0" bIns="0" anchor="ctr">
            <a:noAutofit/>
          </a:bodyPr>
          <a:p>
            <a:pPr indent="0" algn="ctr">
              <a:buNone/>
            </a:pPr>
            <a:r>
              <a:rPr b="0" lang="de-DE" sz="4400" spc="-1" strike="noStrike">
                <a:solidFill>
                  <a:srgbClr val="000000"/>
                </a:solidFill>
                <a:latin typeface="Arial"/>
              </a:rPr>
              <a:t>Abluss variiert stark in Raum</a:t>
            </a:r>
            <a:endParaRPr b="0" lang="de-DE" sz="4400" spc="-1" strike="noStrike">
              <a:solidFill>
                <a:srgbClr val="000000"/>
              </a:solidFill>
              <a:latin typeface="Arial"/>
            </a:endParaRPr>
          </a:p>
        </p:txBody>
      </p:sp>
      <p:pic>
        <p:nvPicPr>
          <p:cNvPr id="144" name="" descr=""/>
          <p:cNvPicPr/>
          <p:nvPr/>
        </p:nvPicPr>
        <p:blipFill>
          <a:blip r:embed="rId1"/>
          <a:stretch/>
        </p:blipFill>
        <p:spPr>
          <a:xfrm>
            <a:off x="960120" y="1326600"/>
            <a:ext cx="8158680" cy="3288240"/>
          </a:xfrm>
          <a:prstGeom prst="rect">
            <a:avLst/>
          </a:prstGeom>
          <a:ln w="0">
            <a:noFill/>
          </a:ln>
        </p:spPr>
      </p:pic>
      <p:sp>
        <p:nvSpPr>
          <p:cNvPr id="145" name=""/>
          <p:cNvSpPr txBox="1"/>
          <p:nvPr/>
        </p:nvSpPr>
        <p:spPr>
          <a:xfrm>
            <a:off x="7020000" y="4627800"/>
            <a:ext cx="2268720" cy="232200"/>
          </a:xfrm>
          <a:prstGeom prst="rect">
            <a:avLst/>
          </a:prstGeom>
          <a:noFill/>
          <a:ln w="0">
            <a:noFill/>
          </a:ln>
        </p:spPr>
        <p:txBody>
          <a:bodyPr lIns="90000" rIns="90000" tIns="45000" bIns="45000" anchor="t">
            <a:noAutofit/>
          </a:bodyPr>
          <a:p>
            <a:r>
              <a:rPr b="0" lang="de-DE" sz="1000" spc="-1" strike="noStrike">
                <a:solidFill>
                  <a:srgbClr val="000000"/>
                </a:solidFill>
                <a:latin typeface="Arial"/>
              </a:rPr>
              <a:t>Modellierung des LPJml Modells, PIK</a:t>
            </a:r>
            <a:endParaRPr b="0" lang="de-DE" sz="1000" spc="-1" strike="noStrike">
              <a:solidFill>
                <a:srgbClr val="000000"/>
              </a:solidFill>
              <a:latin typeface="Arial"/>
            </a:endParaRPr>
          </a:p>
        </p:txBody>
      </p:sp>
      <p:sp>
        <p:nvSpPr>
          <p:cNvPr id="146" name=""/>
          <p:cNvSpPr txBox="1"/>
          <p:nvPr/>
        </p:nvSpPr>
        <p:spPr>
          <a:xfrm>
            <a:off x="900000" y="5220000"/>
            <a:ext cx="5418720" cy="346320"/>
          </a:xfrm>
          <a:prstGeom prst="rect">
            <a:avLst/>
          </a:prstGeom>
          <a:noFill/>
          <a:ln w="0">
            <a:noFill/>
          </a:ln>
        </p:spPr>
        <p:txBody>
          <a:bodyPr lIns="90000" rIns="90000" tIns="45000" bIns="45000" anchor="t">
            <a:noAutofit/>
          </a:bodyPr>
          <a:p>
            <a:r>
              <a:rPr b="0" lang="de-DE" sz="1800" spc="-1" strike="noStrike">
                <a:solidFill>
                  <a:srgbClr val="000000"/>
                </a:solidFill>
                <a:latin typeface="Arial"/>
              </a:rPr>
              <a:t>Abfluss in Flussbetten, Schnitt der Jahre 1971-2000</a:t>
            </a:r>
            <a:endParaRPr b="0" lang="de-DE"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7" name="PlaceHolder 1"/>
          <p:cNvSpPr>
            <a:spLocks noGrp="1"/>
          </p:cNvSpPr>
          <p:nvPr>
            <p:ph type="title"/>
          </p:nvPr>
        </p:nvSpPr>
        <p:spPr>
          <a:xfrm>
            <a:off x="504000" y="226080"/>
            <a:ext cx="9071640" cy="946440"/>
          </a:xfrm>
          <a:prstGeom prst="rect">
            <a:avLst/>
          </a:prstGeom>
          <a:noFill/>
          <a:ln w="0">
            <a:noFill/>
          </a:ln>
        </p:spPr>
        <p:txBody>
          <a:bodyPr lIns="0" rIns="0" tIns="0" bIns="0" anchor="ctr">
            <a:noAutofit/>
          </a:bodyPr>
          <a:p>
            <a:pPr indent="0" algn="ctr">
              <a:buNone/>
            </a:pPr>
            <a:r>
              <a:rPr b="0" lang="de-DE" sz="3600" spc="-1" strike="noStrike">
                <a:solidFill>
                  <a:srgbClr val="000000"/>
                </a:solidFill>
                <a:latin typeface="Arial"/>
              </a:rPr>
              <a:t>... und Zeit </a:t>
            </a:r>
            <a:endParaRPr b="0" lang="de-DE" sz="3600" spc="-1" strike="noStrike">
              <a:solidFill>
                <a:srgbClr val="000000"/>
              </a:solidFill>
              <a:latin typeface="Arial"/>
            </a:endParaRPr>
          </a:p>
        </p:txBody>
      </p:sp>
      <p:pic>
        <p:nvPicPr>
          <p:cNvPr id="148" name="" descr=""/>
          <p:cNvPicPr/>
          <p:nvPr/>
        </p:nvPicPr>
        <p:blipFill>
          <a:blip r:embed="rId1"/>
          <a:stretch/>
        </p:blipFill>
        <p:spPr>
          <a:xfrm>
            <a:off x="2435040" y="1391760"/>
            <a:ext cx="5484960" cy="3288240"/>
          </a:xfrm>
          <a:prstGeom prst="rect">
            <a:avLst/>
          </a:prstGeom>
          <a:ln w="0">
            <a:noFill/>
          </a:ln>
        </p:spPr>
      </p:pic>
      <p:sp>
        <p:nvSpPr>
          <p:cNvPr id="149" name=""/>
          <p:cNvSpPr txBox="1"/>
          <p:nvPr/>
        </p:nvSpPr>
        <p:spPr>
          <a:xfrm>
            <a:off x="6300000" y="4987800"/>
            <a:ext cx="2268720" cy="232200"/>
          </a:xfrm>
          <a:prstGeom prst="rect">
            <a:avLst/>
          </a:prstGeom>
          <a:noFill/>
          <a:ln w="0">
            <a:noFill/>
          </a:ln>
        </p:spPr>
        <p:txBody>
          <a:bodyPr lIns="90000" rIns="90000" tIns="45000" bIns="45000" anchor="t">
            <a:noAutofit/>
          </a:bodyPr>
          <a:p>
            <a:r>
              <a:rPr b="0" lang="de-DE" sz="1000" spc="-1" strike="noStrike">
                <a:solidFill>
                  <a:srgbClr val="000000"/>
                </a:solidFill>
                <a:latin typeface="Arial"/>
              </a:rPr>
              <a:t>Modellierung des LPJml Modells, PIK</a:t>
            </a:r>
            <a:endParaRPr b="0" lang="de-DE" sz="1000" spc="-1" strike="noStrike">
              <a:solidFill>
                <a:srgbClr val="000000"/>
              </a:solidFill>
              <a:latin typeface="Arial"/>
            </a:endParaRPr>
          </a:p>
        </p:txBody>
      </p:sp>
      <p:sp>
        <p:nvSpPr>
          <p:cNvPr id="150" name=""/>
          <p:cNvSpPr txBox="1"/>
          <p:nvPr/>
        </p:nvSpPr>
        <p:spPr>
          <a:xfrm>
            <a:off x="1980000" y="5220000"/>
            <a:ext cx="6970320" cy="346320"/>
          </a:xfrm>
          <a:prstGeom prst="rect">
            <a:avLst/>
          </a:prstGeom>
          <a:noFill/>
          <a:ln w="0">
            <a:noFill/>
          </a:ln>
        </p:spPr>
        <p:txBody>
          <a:bodyPr lIns="90000" rIns="90000" tIns="45000" bIns="45000" anchor="t">
            <a:noAutofit/>
          </a:bodyPr>
          <a:p>
            <a:r>
              <a:rPr b="0" lang="de-DE" sz="1800" spc="-1" strike="noStrike">
                <a:solidFill>
                  <a:srgbClr val="000000"/>
                </a:solidFill>
                <a:latin typeface="Arial"/>
              </a:rPr>
              <a:t>Globale Summe allen Wassers, das aus Flüssen in die Meere fließt</a:t>
            </a:r>
            <a:endParaRPr b="0" lang="de-DE"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1" name="PlaceHolder 1"/>
          <p:cNvSpPr>
            <a:spLocks noGrp="1"/>
          </p:cNvSpPr>
          <p:nvPr>
            <p:ph type="title"/>
          </p:nvPr>
        </p:nvSpPr>
        <p:spPr>
          <a:xfrm>
            <a:off x="504000" y="226080"/>
            <a:ext cx="9071640" cy="946440"/>
          </a:xfrm>
          <a:prstGeom prst="rect">
            <a:avLst/>
          </a:prstGeom>
          <a:noFill/>
          <a:ln w="0">
            <a:noFill/>
          </a:ln>
        </p:spPr>
        <p:txBody>
          <a:bodyPr lIns="0" rIns="0" tIns="0" bIns="0" anchor="ctr">
            <a:noAutofit/>
          </a:bodyPr>
          <a:p>
            <a:pPr indent="0" algn="ctr">
              <a:buNone/>
            </a:pPr>
            <a:r>
              <a:rPr b="0" lang="de-DE" sz="3600" spc="-1" strike="noStrike">
                <a:solidFill>
                  <a:srgbClr val="000000"/>
                </a:solidFill>
                <a:latin typeface="Arial"/>
              </a:rPr>
              <a:t>Modellierung des Abfluss</a:t>
            </a:r>
            <a:endParaRPr b="0" lang="de-DE" sz="3600" spc="-1" strike="noStrike">
              <a:solidFill>
                <a:srgbClr val="000000"/>
              </a:solidFill>
              <a:latin typeface="Arial"/>
            </a:endParaRPr>
          </a:p>
        </p:txBody>
      </p:sp>
      <p:pic>
        <p:nvPicPr>
          <p:cNvPr id="152" name="" descr=""/>
          <p:cNvPicPr/>
          <p:nvPr/>
        </p:nvPicPr>
        <p:blipFill>
          <a:blip r:embed="rId1"/>
          <a:stretch/>
        </p:blipFill>
        <p:spPr>
          <a:xfrm>
            <a:off x="180000" y="1080000"/>
            <a:ext cx="5644440" cy="4233240"/>
          </a:xfrm>
          <a:prstGeom prst="rect">
            <a:avLst/>
          </a:prstGeom>
          <a:ln w="0">
            <a:noFill/>
          </a:ln>
        </p:spPr>
      </p:pic>
      <p:sp>
        <p:nvSpPr>
          <p:cNvPr id="153" name=""/>
          <p:cNvSpPr txBox="1"/>
          <p:nvPr/>
        </p:nvSpPr>
        <p:spPr>
          <a:xfrm>
            <a:off x="5743800" y="1620000"/>
            <a:ext cx="4156200" cy="3417840"/>
          </a:xfrm>
          <a:prstGeom prst="rect">
            <a:avLst/>
          </a:prstGeom>
          <a:noFill/>
          <a:ln w="0">
            <a:noFill/>
          </a:ln>
        </p:spPr>
        <p:txBody>
          <a:bodyPr lIns="90000" rIns="90000" tIns="45000" bIns="45000" anchor="t">
            <a:noAutofit/>
          </a:bodyPr>
          <a:p>
            <a:pPr marL="216000" indent="-216000">
              <a:buClr>
                <a:srgbClr val="000000"/>
              </a:buClr>
              <a:buSzPct val="45000"/>
              <a:buFont typeface="Wingdings" charset="2"/>
              <a:buChar char=""/>
            </a:pPr>
            <a:r>
              <a:rPr b="0" lang="de-DE" sz="1800" spc="-1" strike="noStrike">
                <a:solidFill>
                  <a:srgbClr val="000000"/>
                </a:solidFill>
                <a:latin typeface="Arial"/>
              </a:rPr>
              <a:t>Beispiel einer Abfluss (m³/s) Berechnung</a:t>
            </a:r>
            <a:endParaRPr b="0" lang="de-DE" sz="1800" spc="-1" strike="noStrike">
              <a:solidFill>
                <a:srgbClr val="000000"/>
              </a:solidFill>
              <a:latin typeface="Arial"/>
            </a:endParaRPr>
          </a:p>
          <a:p>
            <a:pPr marL="216000" indent="-216000">
              <a:buClr>
                <a:srgbClr val="000000"/>
              </a:buClr>
              <a:buSzPct val="45000"/>
              <a:buFont typeface="Wingdings" charset="2"/>
              <a:buChar char=""/>
            </a:pPr>
            <a:r>
              <a:rPr b="0" lang="de-DE" sz="1800" spc="-1" strike="noStrike">
                <a:solidFill>
                  <a:srgbClr val="000000"/>
                </a:solidFill>
                <a:latin typeface="Arial"/>
              </a:rPr>
              <a:t>tägliche Werte an der Station Obidos – Linigrafo (Brasilien, Amazonas)</a:t>
            </a:r>
            <a:endParaRPr b="0" lang="de-DE" sz="1800" spc="-1" strike="noStrike">
              <a:solidFill>
                <a:srgbClr val="000000"/>
              </a:solidFill>
              <a:latin typeface="Arial"/>
            </a:endParaRPr>
          </a:p>
          <a:p>
            <a:pPr marL="216000" indent="-216000">
              <a:buClr>
                <a:srgbClr val="000000"/>
              </a:buClr>
              <a:buSzPct val="45000"/>
              <a:buFont typeface="Wingdings" charset="2"/>
              <a:buChar char=""/>
            </a:pPr>
            <a:r>
              <a:rPr b="0" lang="de-DE" sz="1800" spc="-1" strike="noStrike">
                <a:solidFill>
                  <a:srgbClr val="000000"/>
                </a:solidFill>
                <a:latin typeface="Arial"/>
              </a:rPr>
              <a:t>H08 ist das Modell, dass den Abfluss (mm) in der Fläche bereit stellt</a:t>
            </a:r>
            <a:endParaRPr b="0" lang="de-DE" sz="1800" spc="-1" strike="noStrike">
              <a:solidFill>
                <a:srgbClr val="000000"/>
              </a:solidFill>
              <a:latin typeface="Arial"/>
            </a:endParaRPr>
          </a:p>
          <a:p>
            <a:pPr marL="216000" indent="-216000">
              <a:buClr>
                <a:srgbClr val="000000"/>
              </a:buClr>
              <a:buSzPct val="45000"/>
              <a:buFont typeface="Wingdings" charset="2"/>
              <a:buChar char=""/>
            </a:pPr>
            <a:r>
              <a:rPr b="0" lang="de-DE" sz="1800" spc="-1" strike="noStrike">
                <a:solidFill>
                  <a:srgbClr val="000000"/>
                </a:solidFill>
                <a:latin typeface="Arial"/>
              </a:rPr>
              <a:t>CaMa routet diesen dann durch die Welt → täglicher Abfluss (m³/s)</a:t>
            </a:r>
            <a:endParaRPr b="0" lang="de-DE" sz="1800" spc="-1" strike="noStrike">
              <a:solidFill>
                <a:srgbClr val="000000"/>
              </a:solidFill>
              <a:latin typeface="Arial"/>
            </a:endParaRPr>
          </a:p>
          <a:p>
            <a:pPr marL="216000" indent="-216000">
              <a:buClr>
                <a:srgbClr val="000000"/>
              </a:buClr>
              <a:buSzPct val="45000"/>
              <a:buFont typeface="Wingdings" charset="2"/>
              <a:buChar char=""/>
            </a:pPr>
            <a:r>
              <a:rPr b="0" lang="de-DE" sz="1800" spc="-1" strike="noStrike">
                <a:solidFill>
                  <a:srgbClr val="000000"/>
                </a:solidFill>
                <a:latin typeface="Arial"/>
              </a:rPr>
              <a:t>grün ist die Beobachtung</a:t>
            </a:r>
            <a:endParaRPr b="0" lang="de-DE" sz="1800" spc="-1" strike="noStrike">
              <a:solidFill>
                <a:srgbClr val="000000"/>
              </a:solidFill>
              <a:latin typeface="Arial"/>
            </a:endParaRPr>
          </a:p>
          <a:p>
            <a:pPr marL="216000" indent="-216000">
              <a:buClr>
                <a:srgbClr val="000000"/>
              </a:buClr>
              <a:buSzPct val="45000"/>
              <a:buFont typeface="Wingdings" charset="2"/>
              <a:buChar char=""/>
            </a:pPr>
            <a:r>
              <a:rPr b="0" lang="de-DE" sz="1800" spc="-1" strike="noStrike">
                <a:solidFill>
                  <a:srgbClr val="000000"/>
                </a:solidFill>
                <a:latin typeface="Arial"/>
              </a:rPr>
              <a:t>Bilderbuchergebnis, leider sieht es nicht immer so aus</a:t>
            </a:r>
            <a:endParaRPr b="0" lang="de-DE" sz="1800" spc="-1" strike="noStrike">
              <a:solidFill>
                <a:srgbClr val="000000"/>
              </a:solidFill>
              <a:latin typeface="Arial"/>
            </a:endParaRPr>
          </a:p>
          <a:p>
            <a:pPr marL="216000" indent="-216000">
              <a:buClr>
                <a:srgbClr val="000000"/>
              </a:buClr>
              <a:buSzPct val="45000"/>
              <a:buFont typeface="Wingdings" charset="2"/>
              <a:buChar char=""/>
            </a:pPr>
            <a:r>
              <a:rPr b="0" lang="de-DE" sz="1800" spc="-1" strike="noStrike">
                <a:solidFill>
                  <a:srgbClr val="000000"/>
                </a:solidFill>
                <a:latin typeface="Arial"/>
              </a:rPr>
              <a:t>x-Achse: Tage ab 1.1.1991</a:t>
            </a:r>
            <a:endParaRPr b="0" lang="de-DE" sz="1800" spc="-1" strike="noStrike">
              <a:solidFill>
                <a:srgbClr val="000000"/>
              </a:solidFill>
              <a:latin typeface="Arial"/>
            </a:endParaRPr>
          </a:p>
          <a:p>
            <a:pPr marL="216000" indent="-216000">
              <a:buClr>
                <a:srgbClr val="000000"/>
              </a:buClr>
              <a:buSzPct val="45000"/>
              <a:buFont typeface="Wingdings" charset="2"/>
              <a:buChar char=""/>
            </a:pPr>
            <a:r>
              <a:rPr b="0" lang="de-DE" sz="1800" spc="-1" strike="noStrike">
                <a:solidFill>
                  <a:srgbClr val="000000"/>
                </a:solidFill>
                <a:latin typeface="Arial"/>
              </a:rPr>
              <a:t>y-Achse: Abfluss (m³/s)</a:t>
            </a:r>
            <a:endParaRPr b="0" lang="de-DE" sz="1800" spc="-1" strike="noStrike">
              <a:solidFill>
                <a:srgbClr val="000000"/>
              </a:solidFill>
              <a:latin typeface="Arial"/>
            </a:endParaRPr>
          </a:p>
        </p:txBody>
      </p:sp>
      <p:sp>
        <p:nvSpPr>
          <p:cNvPr id="154" name=""/>
          <p:cNvSpPr txBox="1"/>
          <p:nvPr/>
        </p:nvSpPr>
        <p:spPr>
          <a:xfrm>
            <a:off x="4500000" y="5357160"/>
            <a:ext cx="3632760" cy="232200"/>
          </a:xfrm>
          <a:prstGeom prst="rect">
            <a:avLst/>
          </a:prstGeom>
          <a:noFill/>
          <a:ln w="0">
            <a:noFill/>
          </a:ln>
        </p:spPr>
        <p:txBody>
          <a:bodyPr lIns="90000" rIns="90000" tIns="45000" bIns="45000" anchor="t">
            <a:noAutofit/>
          </a:bodyPr>
          <a:p>
            <a:r>
              <a:rPr b="0" lang="de-DE" sz="1000" spc="-1" strike="noStrike">
                <a:solidFill>
                  <a:srgbClr val="000000"/>
                </a:solidFill>
                <a:latin typeface="Arial"/>
              </a:rPr>
              <a:t>Quelle: interne Validierung von CaMa-Flood im ISIMIP Projekt</a:t>
            </a:r>
            <a:endParaRPr b="0" lang="de-DE" sz="10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3" name="PlaceHolder 1"/>
          <p:cNvSpPr>
            <a:spLocks noGrp="1"/>
          </p:cNvSpPr>
          <p:nvPr>
            <p:ph type="title"/>
          </p:nvPr>
        </p:nvSpPr>
        <p:spPr>
          <a:xfrm>
            <a:off x="504000" y="226080"/>
            <a:ext cx="9071640" cy="946440"/>
          </a:xfrm>
          <a:prstGeom prst="rect">
            <a:avLst/>
          </a:prstGeom>
          <a:noFill/>
          <a:ln w="0">
            <a:noFill/>
          </a:ln>
        </p:spPr>
        <p:txBody>
          <a:bodyPr lIns="0" rIns="0" tIns="0" bIns="0" anchor="ctr">
            <a:noAutofit/>
          </a:bodyPr>
          <a:p>
            <a:pPr indent="0" algn="ctr">
              <a:buNone/>
            </a:pPr>
            <a:r>
              <a:rPr b="0" lang="de-DE" sz="4400" spc="-1" strike="noStrike">
                <a:solidFill>
                  <a:srgbClr val="000000"/>
                </a:solidFill>
                <a:latin typeface="Arial"/>
              </a:rPr>
              <a:t>Ein vollständigeres Bild</a:t>
            </a:r>
            <a:endParaRPr b="0" lang="de-DE" sz="4400" spc="-1" strike="noStrike">
              <a:solidFill>
                <a:srgbClr val="000000"/>
              </a:solidFill>
              <a:latin typeface="Arial"/>
            </a:endParaRPr>
          </a:p>
        </p:txBody>
      </p:sp>
      <p:pic>
        <p:nvPicPr>
          <p:cNvPr id="54" name="" descr=""/>
          <p:cNvPicPr/>
          <p:nvPr/>
        </p:nvPicPr>
        <p:blipFill>
          <a:blip r:embed="rId1"/>
          <a:stretch/>
        </p:blipFill>
        <p:spPr>
          <a:xfrm>
            <a:off x="1593000" y="1125720"/>
            <a:ext cx="6894360" cy="4454280"/>
          </a:xfrm>
          <a:prstGeom prst="rect">
            <a:avLst/>
          </a:prstGeom>
          <a:ln w="0">
            <a:noFill/>
          </a:ln>
        </p:spPr>
      </p:pic>
      <p:sp>
        <p:nvSpPr>
          <p:cNvPr id="55" name=""/>
          <p:cNvSpPr txBox="1"/>
          <p:nvPr/>
        </p:nvSpPr>
        <p:spPr>
          <a:xfrm>
            <a:off x="8820000" y="5238360"/>
            <a:ext cx="1260000" cy="431640"/>
          </a:xfrm>
          <a:prstGeom prst="rect">
            <a:avLst/>
          </a:prstGeom>
          <a:noFill/>
          <a:ln w="0">
            <a:noFill/>
          </a:ln>
        </p:spPr>
        <p:txBody>
          <a:bodyPr lIns="90000" rIns="90000" tIns="45000" bIns="45000" anchor="t">
            <a:noAutofit/>
          </a:bodyPr>
          <a:p>
            <a:r>
              <a:rPr b="0" lang="ca-ES" sz="1200" spc="-1" strike="noStrike">
                <a:solidFill>
                  <a:srgbClr val="000000"/>
                </a:solidFill>
                <a:latin typeface="Arial"/>
              </a:rPr>
              <a:t>Oki and Kanae, 2006</a:t>
            </a:r>
            <a:endParaRPr b="0" lang="de-DE" sz="1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5" name="PlaceHolder 1"/>
          <p:cNvSpPr>
            <a:spLocks noGrp="1"/>
          </p:cNvSpPr>
          <p:nvPr>
            <p:ph type="title"/>
          </p:nvPr>
        </p:nvSpPr>
        <p:spPr>
          <a:xfrm>
            <a:off x="504000" y="226080"/>
            <a:ext cx="9071640" cy="946440"/>
          </a:xfrm>
          <a:prstGeom prst="rect">
            <a:avLst/>
          </a:prstGeom>
          <a:noFill/>
          <a:ln w="0">
            <a:noFill/>
          </a:ln>
        </p:spPr>
        <p:txBody>
          <a:bodyPr lIns="0" rIns="0" tIns="0" bIns="0" anchor="ctr">
            <a:noAutofit/>
          </a:bodyPr>
          <a:p>
            <a:pPr indent="0" algn="ctr">
              <a:buNone/>
            </a:pPr>
            <a:r>
              <a:rPr b="0" lang="de-DE" sz="4400" spc="-1" strike="noStrike">
                <a:solidFill>
                  <a:srgbClr val="000000"/>
                </a:solidFill>
                <a:latin typeface="Arial"/>
              </a:rPr>
              <a:t>Das Wasser und der Mensch</a:t>
            </a:r>
            <a:endParaRPr b="0" lang="de-DE" sz="4400" spc="-1" strike="noStrike">
              <a:solidFill>
                <a:srgbClr val="000000"/>
              </a:solidFill>
              <a:latin typeface="Arial"/>
            </a:endParaRPr>
          </a:p>
        </p:txBody>
      </p:sp>
      <p:sp>
        <p:nvSpPr>
          <p:cNvPr id="156" name="PlaceHolder 2"/>
          <p:cNvSpPr>
            <a:spLocks noGrp="1"/>
          </p:cNvSpPr>
          <p:nvPr>
            <p:ph/>
          </p:nvPr>
        </p:nvSpPr>
        <p:spPr>
          <a:xfrm>
            <a:off x="504000" y="1326600"/>
            <a:ext cx="4176000" cy="3288240"/>
          </a:xfrm>
          <a:prstGeom prst="rect">
            <a:avLst/>
          </a:prstGeom>
          <a:noFill/>
          <a:ln w="0">
            <a:noFill/>
          </a:ln>
        </p:spPr>
        <p:txBody>
          <a:bodyPr lIns="0" rIns="0" tIns="0" bIns="0" anchor="t">
            <a:normAutofit/>
          </a:bodyPr>
          <a:p>
            <a:pPr marL="432000" indent="0">
              <a:spcBef>
                <a:spcPts val="1417"/>
              </a:spcBef>
              <a:buNone/>
            </a:pPr>
            <a:r>
              <a:rPr b="0" lang="de-DE" sz="3200" spc="-1" strike="noStrike">
                <a:solidFill>
                  <a:srgbClr val="000000"/>
                </a:solidFill>
                <a:latin typeface="Arial"/>
              </a:rPr>
              <a:t>seit Anbeginn der Geschichte versucht der Mensch, sich von den (lokalen) Limitierungen des Wasserdargebots zu befreien </a:t>
            </a:r>
            <a:endParaRPr b="0" lang="de-DE" sz="3200" spc="-1" strike="noStrike">
              <a:solidFill>
                <a:srgbClr val="000000"/>
              </a:solidFill>
              <a:latin typeface="Arial"/>
            </a:endParaRPr>
          </a:p>
        </p:txBody>
      </p:sp>
      <p:pic>
        <p:nvPicPr>
          <p:cNvPr id="157" name="" descr=""/>
          <p:cNvPicPr/>
          <p:nvPr/>
        </p:nvPicPr>
        <p:blipFill>
          <a:blip r:embed="rId1"/>
          <a:stretch/>
        </p:blipFill>
        <p:spPr>
          <a:xfrm>
            <a:off x="6480000" y="1440000"/>
            <a:ext cx="2585160" cy="3927960"/>
          </a:xfrm>
          <a:prstGeom prst="rect">
            <a:avLst/>
          </a:prstGeom>
          <a:ln w="0">
            <a:noFill/>
          </a:ln>
        </p:spPr>
      </p:pic>
    </p:spTree>
  </p:cSld>
  <mc:AlternateContent>
    <mc:Choice Requires="p14">
      <p:transition spd="slow" p14:dur="2000"/>
    </mc:Choice>
    <mc:Fallback>
      <p:transition spd="slow"/>
    </mc:Fallback>
  </mc:AlternateContent>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8" name="PlaceHolder 1"/>
          <p:cNvSpPr>
            <a:spLocks noGrp="1"/>
          </p:cNvSpPr>
          <p:nvPr>
            <p:ph type="title"/>
          </p:nvPr>
        </p:nvSpPr>
        <p:spPr>
          <a:xfrm>
            <a:off x="504000" y="226080"/>
            <a:ext cx="9071640" cy="946440"/>
          </a:xfrm>
          <a:prstGeom prst="rect">
            <a:avLst/>
          </a:prstGeom>
          <a:noFill/>
          <a:ln w="0">
            <a:noFill/>
          </a:ln>
        </p:spPr>
        <p:txBody>
          <a:bodyPr lIns="0" rIns="0" tIns="0" bIns="0" anchor="ctr">
            <a:noAutofit/>
          </a:bodyPr>
          <a:p>
            <a:pPr indent="0" algn="ctr">
              <a:buNone/>
            </a:pPr>
            <a:r>
              <a:rPr b="0" lang="de-DE" sz="4400" spc="-1" strike="noStrike">
                <a:solidFill>
                  <a:srgbClr val="000000"/>
                </a:solidFill>
                <a:latin typeface="Arial"/>
              </a:rPr>
              <a:t>Lokale Eingriffe 7500 BCE</a:t>
            </a:r>
            <a:endParaRPr b="0" lang="de-DE" sz="4400" spc="-1" strike="noStrike">
              <a:solidFill>
                <a:srgbClr val="000000"/>
              </a:solidFill>
              <a:latin typeface="Arial"/>
            </a:endParaRPr>
          </a:p>
        </p:txBody>
      </p:sp>
      <p:sp>
        <p:nvSpPr>
          <p:cNvPr id="159" name="PlaceHolder 2"/>
          <p:cNvSpPr>
            <a:spLocks noGrp="1"/>
          </p:cNvSpPr>
          <p:nvPr>
            <p:ph/>
          </p:nvPr>
        </p:nvSpPr>
        <p:spPr>
          <a:xfrm>
            <a:off x="3564000" y="1260000"/>
            <a:ext cx="5256000" cy="1013400"/>
          </a:xfrm>
          <a:prstGeom prst="rect">
            <a:avLst/>
          </a:prstGeom>
          <a:noFill/>
          <a:ln w="0">
            <a:noFill/>
          </a:ln>
        </p:spPr>
        <p:txBody>
          <a:bodyPr lIns="0" rIns="0" tIns="0" bIns="0" anchor="t">
            <a:normAutofit fontScale="99000"/>
          </a:bodyPr>
          <a:p>
            <a:pPr marL="427680" indent="0">
              <a:lnSpc>
                <a:spcPct val="100000"/>
              </a:lnSpc>
              <a:buNone/>
            </a:pPr>
            <a:r>
              <a:rPr b="0" lang="de-DE" sz="1800" spc="-1" strike="noStrike">
                <a:solidFill>
                  <a:srgbClr val="000000"/>
                </a:solidFill>
                <a:latin typeface="Calibri"/>
              </a:rPr>
              <a:t>Wadi Abu Tulayha (Jordanien, 12 auf der Karte):</a:t>
            </a:r>
            <a:endParaRPr b="0" lang="de-DE" sz="1800" spc="-1" strike="noStrike">
              <a:solidFill>
                <a:srgbClr val="000000"/>
              </a:solidFill>
              <a:latin typeface="Arial"/>
            </a:endParaRPr>
          </a:p>
          <a:p>
            <a:pPr marL="427680" indent="0">
              <a:lnSpc>
                <a:spcPct val="100000"/>
              </a:lnSpc>
              <a:buNone/>
            </a:pPr>
            <a:r>
              <a:rPr b="0" lang="de-DE" sz="1800" spc="-1" strike="noStrike">
                <a:solidFill>
                  <a:srgbClr val="000000"/>
                </a:solidFill>
                <a:latin typeface="Calibri"/>
              </a:rPr>
              <a:t>Ältestes Bewässerungssystem, Zisternen (60000 l Kapazität) mit Mikrodamm</a:t>
            </a:r>
            <a:endParaRPr b="0" lang="de-DE" sz="1800" spc="-1" strike="noStrike">
              <a:solidFill>
                <a:srgbClr val="000000"/>
              </a:solidFill>
              <a:latin typeface="Arial"/>
            </a:endParaRPr>
          </a:p>
        </p:txBody>
      </p:sp>
      <p:pic>
        <p:nvPicPr>
          <p:cNvPr id="160" name="" descr=""/>
          <p:cNvPicPr/>
          <p:nvPr/>
        </p:nvPicPr>
        <p:blipFill>
          <a:blip r:embed="rId1"/>
          <a:stretch/>
        </p:blipFill>
        <p:spPr>
          <a:xfrm>
            <a:off x="360000" y="1080000"/>
            <a:ext cx="2860560" cy="4249800"/>
          </a:xfrm>
          <a:prstGeom prst="rect">
            <a:avLst/>
          </a:prstGeom>
          <a:ln w="0">
            <a:noFill/>
          </a:ln>
        </p:spPr>
      </p:pic>
      <p:pic>
        <p:nvPicPr>
          <p:cNvPr id="161" name="" descr=""/>
          <p:cNvPicPr/>
          <p:nvPr/>
        </p:nvPicPr>
        <p:blipFill>
          <a:blip r:embed="rId2"/>
          <a:stretch/>
        </p:blipFill>
        <p:spPr>
          <a:xfrm>
            <a:off x="4320000" y="2230200"/>
            <a:ext cx="4723560" cy="3169800"/>
          </a:xfrm>
          <a:prstGeom prst="rect">
            <a:avLst/>
          </a:prstGeom>
          <a:ln w="0">
            <a:noFill/>
          </a:ln>
        </p:spPr>
      </p:pic>
    </p:spTree>
  </p:cSld>
  <mc:AlternateContent>
    <mc:Choice Requires="p14">
      <p:transition spd="slow" p14:dur="2000"/>
    </mc:Choice>
    <mc:Fallback>
      <p:transition spd="slow"/>
    </mc:Fallback>
  </mc:AlternateContent>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2" name="PlaceHolder 1"/>
          <p:cNvSpPr>
            <a:spLocks noGrp="1"/>
          </p:cNvSpPr>
          <p:nvPr>
            <p:ph type="title"/>
          </p:nvPr>
        </p:nvSpPr>
        <p:spPr>
          <a:xfrm>
            <a:off x="504000" y="226080"/>
            <a:ext cx="9071640" cy="946440"/>
          </a:xfrm>
          <a:prstGeom prst="rect">
            <a:avLst/>
          </a:prstGeom>
          <a:noFill/>
          <a:ln w="0">
            <a:noFill/>
          </a:ln>
        </p:spPr>
        <p:txBody>
          <a:bodyPr lIns="0" rIns="0" tIns="0" bIns="0" anchor="ctr">
            <a:noAutofit/>
          </a:bodyPr>
          <a:p>
            <a:pPr indent="0" algn="ctr">
              <a:buNone/>
            </a:pPr>
            <a:r>
              <a:rPr b="0" lang="de-DE" sz="3200" spc="-1" strike="noStrike">
                <a:solidFill>
                  <a:srgbClr val="000000"/>
                </a:solidFill>
                <a:latin typeface="Arial"/>
              </a:rPr>
              <a:t>Regionale Eingriffe, vor 1500 Jahren</a:t>
            </a:r>
            <a:endParaRPr b="0" lang="de-DE" sz="3200" spc="-1" strike="noStrike">
              <a:solidFill>
                <a:srgbClr val="000000"/>
              </a:solidFill>
              <a:latin typeface="Arial"/>
            </a:endParaRPr>
          </a:p>
        </p:txBody>
      </p:sp>
      <p:pic>
        <p:nvPicPr>
          <p:cNvPr id="163" name="" descr=""/>
          <p:cNvPicPr/>
          <p:nvPr/>
        </p:nvPicPr>
        <p:blipFill>
          <a:blip r:embed="rId1"/>
          <a:stretch/>
        </p:blipFill>
        <p:spPr>
          <a:xfrm>
            <a:off x="572760" y="1080000"/>
            <a:ext cx="2847240" cy="4193280"/>
          </a:xfrm>
          <a:prstGeom prst="rect">
            <a:avLst/>
          </a:prstGeom>
          <a:ln w="0">
            <a:noFill/>
          </a:ln>
        </p:spPr>
      </p:pic>
      <p:sp>
        <p:nvSpPr>
          <p:cNvPr id="164" name=""/>
          <p:cNvSpPr txBox="1"/>
          <p:nvPr/>
        </p:nvSpPr>
        <p:spPr>
          <a:xfrm>
            <a:off x="3486600" y="1080000"/>
            <a:ext cx="2093400" cy="602280"/>
          </a:xfrm>
          <a:prstGeom prst="rect">
            <a:avLst/>
          </a:prstGeom>
          <a:noFill/>
          <a:ln w="0">
            <a:noFill/>
          </a:ln>
        </p:spPr>
        <p:txBody>
          <a:bodyPr lIns="90000" rIns="90000" tIns="45000" bIns="45000" anchor="t">
            <a:noAutofit/>
          </a:bodyPr>
          <a:p>
            <a:r>
              <a:rPr b="0" lang="de-DE" sz="1800" spc="-1" strike="noStrike">
                <a:solidFill>
                  <a:srgbClr val="000000"/>
                </a:solidFill>
                <a:latin typeface="Arial"/>
              </a:rPr>
              <a:t>Kaiserkanal, China</a:t>
            </a:r>
            <a:endParaRPr b="0" lang="de-DE" sz="1800" spc="-1" strike="noStrike">
              <a:solidFill>
                <a:srgbClr val="000000"/>
              </a:solidFill>
              <a:latin typeface="Arial"/>
            </a:endParaRPr>
          </a:p>
          <a:p>
            <a:r>
              <a:rPr b="0" lang="de-DE" sz="1800" spc="-1" strike="noStrike">
                <a:solidFill>
                  <a:srgbClr val="000000"/>
                </a:solidFill>
                <a:latin typeface="Arial"/>
              </a:rPr>
              <a:t>Länge &gt; 1800 km</a:t>
            </a:r>
            <a:endParaRPr b="0" lang="de-DE" sz="1800" spc="-1" strike="noStrike">
              <a:solidFill>
                <a:srgbClr val="000000"/>
              </a:solidFill>
              <a:latin typeface="Arial"/>
            </a:endParaRPr>
          </a:p>
        </p:txBody>
      </p:sp>
      <p:pic>
        <p:nvPicPr>
          <p:cNvPr id="165" name="" descr=""/>
          <p:cNvPicPr/>
          <p:nvPr/>
        </p:nvPicPr>
        <p:blipFill>
          <a:blip r:embed="rId2"/>
          <a:stretch/>
        </p:blipFill>
        <p:spPr>
          <a:xfrm>
            <a:off x="5258880" y="2700000"/>
            <a:ext cx="4461120" cy="2583360"/>
          </a:xfrm>
          <a:prstGeom prst="rect">
            <a:avLst/>
          </a:prstGeom>
          <a:ln w="0">
            <a:noFill/>
          </a:ln>
        </p:spPr>
      </p:pic>
      <p:sp>
        <p:nvSpPr>
          <p:cNvPr id="166" name=""/>
          <p:cNvSpPr txBox="1"/>
          <p:nvPr/>
        </p:nvSpPr>
        <p:spPr>
          <a:xfrm>
            <a:off x="6840000" y="1980000"/>
            <a:ext cx="2910240" cy="858240"/>
          </a:xfrm>
          <a:prstGeom prst="rect">
            <a:avLst/>
          </a:prstGeom>
          <a:noFill/>
          <a:ln w="0">
            <a:noFill/>
          </a:ln>
        </p:spPr>
        <p:txBody>
          <a:bodyPr lIns="90000" rIns="90000" tIns="45000" bIns="45000" anchor="t">
            <a:noAutofit/>
          </a:bodyPr>
          <a:p>
            <a:r>
              <a:rPr b="0" lang="de-DE" sz="1800" spc="-1" strike="noStrike">
                <a:solidFill>
                  <a:srgbClr val="000000"/>
                </a:solidFill>
                <a:latin typeface="Arial"/>
              </a:rPr>
              <a:t>Valens-Aquädukt, Thrakien</a:t>
            </a:r>
            <a:endParaRPr b="0" lang="de-DE" sz="1800" spc="-1" strike="noStrike">
              <a:solidFill>
                <a:srgbClr val="000000"/>
              </a:solidFill>
              <a:latin typeface="Arial"/>
            </a:endParaRPr>
          </a:p>
          <a:p>
            <a:r>
              <a:rPr b="0" lang="de-DE" sz="1800" spc="-1" strike="noStrike">
                <a:solidFill>
                  <a:srgbClr val="000000"/>
                </a:solidFill>
                <a:latin typeface="Arial"/>
              </a:rPr>
              <a:t>Länge &gt; 550 km</a:t>
            </a:r>
            <a:endParaRPr b="0" lang="de-DE" sz="1800" spc="-1" strike="noStrike">
              <a:solidFill>
                <a:srgbClr val="000000"/>
              </a:solidFill>
              <a:latin typeface="Arial"/>
            </a:endParaRPr>
          </a:p>
          <a:p>
            <a:endParaRPr b="0" lang="de-DE"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7" name="PlaceHolder 1"/>
          <p:cNvSpPr>
            <a:spLocks noGrp="1"/>
          </p:cNvSpPr>
          <p:nvPr>
            <p:ph type="title"/>
          </p:nvPr>
        </p:nvSpPr>
        <p:spPr>
          <a:xfrm>
            <a:off x="2340000" y="74160"/>
            <a:ext cx="7235640" cy="1250280"/>
          </a:xfrm>
          <a:prstGeom prst="rect">
            <a:avLst/>
          </a:prstGeom>
          <a:noFill/>
          <a:ln w="0">
            <a:noFill/>
          </a:ln>
        </p:spPr>
        <p:txBody>
          <a:bodyPr lIns="0" rIns="0" tIns="0" bIns="0" anchor="ctr">
            <a:noAutofit/>
          </a:bodyPr>
          <a:p>
            <a:pPr indent="0" algn="ctr">
              <a:buNone/>
            </a:pPr>
            <a:r>
              <a:rPr b="0" lang="de-DE" sz="4400" spc="-1" strike="noStrike">
                <a:solidFill>
                  <a:srgbClr val="000000"/>
                </a:solidFill>
                <a:latin typeface="Arial"/>
              </a:rPr>
              <a:t>20. Jahrhundert, Technokratie</a:t>
            </a:r>
            <a:endParaRPr b="0" lang="de-DE" sz="4400" spc="-1" strike="noStrike">
              <a:solidFill>
                <a:srgbClr val="000000"/>
              </a:solidFill>
              <a:latin typeface="Arial"/>
            </a:endParaRPr>
          </a:p>
        </p:txBody>
      </p:sp>
      <p:pic>
        <p:nvPicPr>
          <p:cNvPr id="168" name="" descr=""/>
          <p:cNvPicPr/>
          <p:nvPr/>
        </p:nvPicPr>
        <p:blipFill>
          <a:blip r:embed="rId1"/>
          <a:stretch/>
        </p:blipFill>
        <p:spPr>
          <a:xfrm>
            <a:off x="360000" y="253800"/>
            <a:ext cx="3060000" cy="1726200"/>
          </a:xfrm>
          <a:prstGeom prst="rect">
            <a:avLst/>
          </a:prstGeom>
          <a:ln w="0">
            <a:noFill/>
          </a:ln>
        </p:spPr>
      </p:pic>
      <p:pic>
        <p:nvPicPr>
          <p:cNvPr id="169" name="" descr=""/>
          <p:cNvPicPr/>
          <p:nvPr/>
        </p:nvPicPr>
        <p:blipFill>
          <a:blip r:embed="rId2"/>
          <a:stretch/>
        </p:blipFill>
        <p:spPr>
          <a:xfrm>
            <a:off x="2128320" y="2398320"/>
            <a:ext cx="7771680" cy="3001680"/>
          </a:xfrm>
          <a:prstGeom prst="rect">
            <a:avLst/>
          </a:prstGeom>
          <a:ln w="0">
            <a:noFill/>
          </a:ln>
        </p:spPr>
      </p:pic>
      <p:sp>
        <p:nvSpPr>
          <p:cNvPr id="170" name=""/>
          <p:cNvSpPr txBox="1"/>
          <p:nvPr/>
        </p:nvSpPr>
        <p:spPr>
          <a:xfrm>
            <a:off x="360000" y="2145960"/>
            <a:ext cx="1980000" cy="374040"/>
          </a:xfrm>
          <a:prstGeom prst="rect">
            <a:avLst/>
          </a:prstGeom>
          <a:noFill/>
          <a:ln w="0">
            <a:noFill/>
          </a:ln>
        </p:spPr>
        <p:txBody>
          <a:bodyPr lIns="90000" rIns="90000" tIns="45000" bIns="45000" anchor="t">
            <a:noAutofit/>
          </a:bodyPr>
          <a:p>
            <a:r>
              <a:rPr b="0" lang="de-DE" sz="1000" spc="-1" strike="noStrike">
                <a:solidFill>
                  <a:srgbClr val="000000"/>
                </a:solidFill>
                <a:latin typeface="Arial"/>
              </a:rPr>
              <a:t>Hoover dam, USA, Höhe 221 m</a:t>
            </a:r>
            <a:endParaRPr b="0" lang="de-DE" sz="1000" spc="-1" strike="noStrike">
              <a:solidFill>
                <a:srgbClr val="000000"/>
              </a:solidFill>
              <a:latin typeface="Arial"/>
            </a:endParaRPr>
          </a:p>
          <a:p>
            <a:r>
              <a:rPr b="0" lang="de-DE" sz="1000" spc="-1" strike="noStrike">
                <a:solidFill>
                  <a:srgbClr val="000000"/>
                </a:solidFill>
                <a:latin typeface="Arial"/>
              </a:rPr>
              <a:t>Quelle: History.com</a:t>
            </a:r>
            <a:endParaRPr b="0" lang="de-DE" sz="1000" spc="-1" strike="noStrike">
              <a:solidFill>
                <a:srgbClr val="000000"/>
              </a:solidFill>
              <a:latin typeface="Arial"/>
            </a:endParaRPr>
          </a:p>
        </p:txBody>
      </p:sp>
      <p:sp>
        <p:nvSpPr>
          <p:cNvPr id="171" name=""/>
          <p:cNvSpPr txBox="1"/>
          <p:nvPr/>
        </p:nvSpPr>
        <p:spPr>
          <a:xfrm>
            <a:off x="180000" y="3780000"/>
            <a:ext cx="2861280" cy="346320"/>
          </a:xfrm>
          <a:prstGeom prst="rect">
            <a:avLst/>
          </a:prstGeom>
          <a:noFill/>
          <a:ln w="0">
            <a:noFill/>
          </a:ln>
        </p:spPr>
        <p:txBody>
          <a:bodyPr lIns="90000" rIns="90000" tIns="45000" bIns="45000" anchor="t">
            <a:noAutofit/>
          </a:bodyPr>
          <a:p>
            <a:r>
              <a:rPr b="0" lang="de-DE" sz="1800" spc="-1" strike="noStrike">
                <a:solidFill>
                  <a:srgbClr val="000000"/>
                </a:solidFill>
                <a:latin typeface="Arial"/>
              </a:rPr>
              <a:t>~60000 wichtige Stauseen</a:t>
            </a:r>
            <a:endParaRPr b="0" lang="de-DE" sz="1800" spc="-1" strike="noStrike">
              <a:solidFill>
                <a:srgbClr val="000000"/>
              </a:solidFill>
              <a:latin typeface="Arial"/>
            </a:endParaRPr>
          </a:p>
        </p:txBody>
      </p:sp>
      <p:sp>
        <p:nvSpPr>
          <p:cNvPr id="172" name=""/>
          <p:cNvSpPr txBox="1"/>
          <p:nvPr/>
        </p:nvSpPr>
        <p:spPr>
          <a:xfrm>
            <a:off x="180000" y="5205960"/>
            <a:ext cx="1789920" cy="374040"/>
          </a:xfrm>
          <a:prstGeom prst="rect">
            <a:avLst/>
          </a:prstGeom>
          <a:noFill/>
          <a:ln w="0">
            <a:noFill/>
          </a:ln>
        </p:spPr>
        <p:txBody>
          <a:bodyPr lIns="90000" rIns="90000" tIns="45000" bIns="45000" anchor="t">
            <a:noAutofit/>
          </a:bodyPr>
          <a:p>
            <a:r>
              <a:rPr b="0" lang="de-DE" sz="1000" spc="-1" strike="noStrike">
                <a:solidFill>
                  <a:srgbClr val="000000"/>
                </a:solidFill>
                <a:latin typeface="Arial"/>
              </a:rPr>
              <a:t>Quelle:Biemanns et al, 2011,</a:t>
            </a:r>
            <a:endParaRPr b="0" lang="de-DE" sz="1000" spc="-1" strike="noStrike">
              <a:solidFill>
                <a:srgbClr val="000000"/>
              </a:solidFill>
              <a:latin typeface="Arial"/>
            </a:endParaRPr>
          </a:p>
          <a:p>
            <a:r>
              <a:rPr b="0" lang="de-DE" sz="1000" spc="-1" strike="noStrike">
                <a:solidFill>
                  <a:srgbClr val="000000"/>
                </a:solidFill>
                <a:latin typeface="Arial"/>
              </a:rPr>
              <a:t>GRAND Datenbank</a:t>
            </a:r>
            <a:endParaRPr b="0" lang="de-DE" sz="10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3" name="PlaceHolder 1"/>
          <p:cNvSpPr>
            <a:spLocks noGrp="1"/>
          </p:cNvSpPr>
          <p:nvPr>
            <p:ph type="title"/>
          </p:nvPr>
        </p:nvSpPr>
        <p:spPr>
          <a:xfrm>
            <a:off x="504000" y="226080"/>
            <a:ext cx="9071640" cy="946440"/>
          </a:xfrm>
          <a:prstGeom prst="rect">
            <a:avLst/>
          </a:prstGeom>
          <a:noFill/>
          <a:ln w="0">
            <a:noFill/>
          </a:ln>
        </p:spPr>
        <p:txBody>
          <a:bodyPr lIns="0" rIns="0" tIns="0" bIns="0" anchor="ctr">
            <a:noAutofit/>
          </a:bodyPr>
          <a:p>
            <a:pPr indent="0" algn="ctr">
              <a:buNone/>
            </a:pPr>
            <a:r>
              <a:rPr b="0" lang="de-DE" sz="4400" spc="-1" strike="noStrike">
                <a:solidFill>
                  <a:srgbClr val="000000"/>
                </a:solidFill>
                <a:latin typeface="Arial"/>
              </a:rPr>
              <a:t>20. / 21. Jhd: vertikale Dimension</a:t>
            </a:r>
            <a:endParaRPr b="0" lang="de-DE" sz="4400" spc="-1" strike="noStrike">
              <a:solidFill>
                <a:srgbClr val="000000"/>
              </a:solidFill>
              <a:latin typeface="Arial"/>
            </a:endParaRPr>
          </a:p>
        </p:txBody>
      </p:sp>
      <p:pic>
        <p:nvPicPr>
          <p:cNvPr id="174" name="" descr=""/>
          <p:cNvPicPr/>
          <p:nvPr/>
        </p:nvPicPr>
        <p:blipFill>
          <a:blip r:embed="rId1"/>
          <a:stretch/>
        </p:blipFill>
        <p:spPr>
          <a:xfrm>
            <a:off x="540000" y="1211760"/>
            <a:ext cx="3600000" cy="2398320"/>
          </a:xfrm>
          <a:prstGeom prst="rect">
            <a:avLst/>
          </a:prstGeom>
          <a:ln w="0">
            <a:noFill/>
          </a:ln>
        </p:spPr>
      </p:pic>
      <p:pic>
        <p:nvPicPr>
          <p:cNvPr id="175" name="" descr=""/>
          <p:cNvPicPr/>
          <p:nvPr/>
        </p:nvPicPr>
        <p:blipFill>
          <a:blip r:embed="rId2"/>
          <a:stretch/>
        </p:blipFill>
        <p:spPr>
          <a:xfrm>
            <a:off x="6796800" y="1080000"/>
            <a:ext cx="2923200" cy="4399560"/>
          </a:xfrm>
          <a:prstGeom prst="rect">
            <a:avLst/>
          </a:prstGeom>
          <a:ln w="0">
            <a:noFill/>
          </a:ln>
        </p:spPr>
      </p:pic>
      <p:pic>
        <p:nvPicPr>
          <p:cNvPr id="176" name="" descr=""/>
          <p:cNvPicPr/>
          <p:nvPr/>
        </p:nvPicPr>
        <p:blipFill>
          <a:blip r:embed="rId3"/>
          <a:stretch/>
        </p:blipFill>
        <p:spPr>
          <a:xfrm>
            <a:off x="2160000" y="4828680"/>
            <a:ext cx="4485240" cy="751320"/>
          </a:xfrm>
          <a:prstGeom prst="rect">
            <a:avLst/>
          </a:prstGeom>
          <a:ln w="0">
            <a:noFill/>
          </a:ln>
        </p:spPr>
      </p:pic>
      <p:sp>
        <p:nvSpPr>
          <p:cNvPr id="177" name=""/>
          <p:cNvSpPr txBox="1"/>
          <p:nvPr/>
        </p:nvSpPr>
        <p:spPr>
          <a:xfrm>
            <a:off x="3116520" y="4140000"/>
            <a:ext cx="4135680" cy="602280"/>
          </a:xfrm>
          <a:prstGeom prst="rect">
            <a:avLst/>
          </a:prstGeom>
          <a:noFill/>
          <a:ln w="0">
            <a:noFill/>
          </a:ln>
        </p:spPr>
        <p:txBody>
          <a:bodyPr lIns="90000" rIns="90000" tIns="45000" bIns="45000" anchor="t">
            <a:noAutofit/>
          </a:bodyPr>
          <a:p>
            <a:r>
              <a:rPr b="0" lang="de-DE" sz="1800" spc="-1" strike="noStrike">
                <a:solidFill>
                  <a:srgbClr val="000000"/>
                </a:solidFill>
                <a:latin typeface="Arial"/>
              </a:rPr>
              <a:t>Water Storage Anomalie,</a:t>
            </a:r>
            <a:endParaRPr b="0" lang="de-DE" sz="1800" spc="-1" strike="noStrike">
              <a:solidFill>
                <a:srgbClr val="000000"/>
              </a:solidFill>
              <a:latin typeface="Arial"/>
            </a:endParaRPr>
          </a:p>
          <a:p>
            <a:r>
              <a:rPr b="0" lang="de-DE" sz="1800" spc="-1" strike="noStrike">
                <a:solidFill>
                  <a:srgbClr val="000000"/>
                </a:solidFill>
                <a:latin typeface="Arial"/>
              </a:rPr>
              <a:t>Famiglietti, 2014 </a:t>
            </a:r>
            <a:r>
              <a:rPr b="0" lang="de-DE" sz="1800" spc="-1" strike="noStrike">
                <a:solidFill>
                  <a:srgbClr val="ff4000"/>
                </a:solidFill>
                <a:latin typeface="Arial"/>
              </a:rPr>
              <a:t>??? nochmal checken</a:t>
            </a:r>
            <a:endParaRPr b="0" lang="de-DE"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8" name="PlaceHolder 1"/>
          <p:cNvSpPr>
            <a:spLocks noGrp="1"/>
          </p:cNvSpPr>
          <p:nvPr>
            <p:ph type="title"/>
          </p:nvPr>
        </p:nvSpPr>
        <p:spPr>
          <a:xfrm>
            <a:off x="504000" y="226080"/>
            <a:ext cx="9071640" cy="946440"/>
          </a:xfrm>
          <a:prstGeom prst="rect">
            <a:avLst/>
          </a:prstGeom>
          <a:noFill/>
          <a:ln w="0">
            <a:noFill/>
          </a:ln>
        </p:spPr>
        <p:txBody>
          <a:bodyPr lIns="0" rIns="0" tIns="0" bIns="0" anchor="ctr">
            <a:noAutofit/>
          </a:bodyPr>
          <a:p>
            <a:pPr indent="0" algn="ctr">
              <a:buNone/>
            </a:pPr>
            <a:r>
              <a:rPr b="0" lang="de-DE" sz="4400" spc="-1" strike="noStrike">
                <a:solidFill>
                  <a:srgbClr val="000000"/>
                </a:solidFill>
                <a:latin typeface="Arial"/>
              </a:rPr>
              <a:t>21. Jhd: die globale Dimension</a:t>
            </a:r>
            <a:endParaRPr b="0" lang="de-DE" sz="4400" spc="-1" strike="noStrike">
              <a:solidFill>
                <a:srgbClr val="000000"/>
              </a:solidFill>
              <a:latin typeface="Arial"/>
            </a:endParaRPr>
          </a:p>
        </p:txBody>
      </p:sp>
      <p:pic>
        <p:nvPicPr>
          <p:cNvPr id="179" name="" descr=""/>
          <p:cNvPicPr/>
          <p:nvPr/>
        </p:nvPicPr>
        <p:blipFill>
          <a:blip r:embed="rId1"/>
          <a:stretch/>
        </p:blipFill>
        <p:spPr>
          <a:xfrm>
            <a:off x="1620000" y="1172520"/>
            <a:ext cx="6808680" cy="3714840"/>
          </a:xfrm>
          <a:prstGeom prst="rect">
            <a:avLst/>
          </a:prstGeom>
          <a:ln w="0">
            <a:noFill/>
          </a:ln>
        </p:spPr>
      </p:pic>
      <p:sp>
        <p:nvSpPr>
          <p:cNvPr id="180" name=""/>
          <p:cNvSpPr txBox="1"/>
          <p:nvPr/>
        </p:nvSpPr>
        <p:spPr>
          <a:xfrm>
            <a:off x="360000" y="5220000"/>
            <a:ext cx="9260640" cy="602280"/>
          </a:xfrm>
          <a:prstGeom prst="rect">
            <a:avLst/>
          </a:prstGeom>
          <a:noFill/>
          <a:ln w="0">
            <a:noFill/>
          </a:ln>
        </p:spPr>
        <p:txBody>
          <a:bodyPr lIns="90000" rIns="90000" tIns="45000" bIns="45000" anchor="t">
            <a:noAutofit/>
          </a:bodyPr>
          <a:p>
            <a:r>
              <a:rPr b="0" lang="de-DE" sz="1800" spc="-1" strike="noStrike">
                <a:solidFill>
                  <a:srgbClr val="000000"/>
                </a:solidFill>
                <a:latin typeface="Arial"/>
              </a:rPr>
              <a:t>Virtueller Wasserhandel durch landwirtschaftliche Produkte (Wasser nach Berlin) um 2000</a:t>
            </a:r>
            <a:endParaRPr b="0" lang="de-DE" sz="1800" spc="-1" strike="noStrike">
              <a:solidFill>
                <a:srgbClr val="000000"/>
              </a:solidFill>
              <a:latin typeface="Arial"/>
            </a:endParaRPr>
          </a:p>
        </p:txBody>
      </p:sp>
      <p:sp>
        <p:nvSpPr>
          <p:cNvPr id="181" name=""/>
          <p:cNvSpPr txBox="1"/>
          <p:nvPr/>
        </p:nvSpPr>
        <p:spPr>
          <a:xfrm>
            <a:off x="8100000" y="4807800"/>
            <a:ext cx="1034280" cy="232200"/>
          </a:xfrm>
          <a:prstGeom prst="rect">
            <a:avLst/>
          </a:prstGeom>
          <a:noFill/>
          <a:ln w="0">
            <a:noFill/>
          </a:ln>
        </p:spPr>
        <p:txBody>
          <a:bodyPr lIns="90000" rIns="90000" tIns="45000" bIns="45000" anchor="t">
            <a:noAutofit/>
          </a:bodyPr>
          <a:p>
            <a:r>
              <a:rPr b="0" lang="de-DE" sz="1000" spc="-1" strike="noStrike">
                <a:solidFill>
                  <a:srgbClr val="000000"/>
                </a:solidFill>
                <a:latin typeface="Arial"/>
              </a:rPr>
              <a:t>Hoff et al, 2014</a:t>
            </a:r>
            <a:endParaRPr b="0" lang="de-DE" sz="1000" spc="-1" strike="noStrike">
              <a:solidFill>
                <a:srgbClr val="000000"/>
              </a:solidFill>
              <a:latin typeface="Arial"/>
            </a:endParaRPr>
          </a:p>
        </p:txBody>
      </p:sp>
      <p:sp>
        <p:nvSpPr>
          <p:cNvPr id="182" name=""/>
          <p:cNvSpPr txBox="1"/>
          <p:nvPr/>
        </p:nvSpPr>
        <p:spPr>
          <a:xfrm>
            <a:off x="862200" y="3420000"/>
            <a:ext cx="3576240" cy="346320"/>
          </a:xfrm>
          <a:prstGeom prst="rect">
            <a:avLst/>
          </a:prstGeom>
          <a:noFill/>
          <a:ln w="0">
            <a:noFill/>
          </a:ln>
        </p:spPr>
        <p:txBody>
          <a:bodyPr lIns="90000" rIns="90000" tIns="45000" bIns="45000" anchor="t">
            <a:noAutofit/>
          </a:bodyPr>
          <a:p>
            <a:r>
              <a:rPr b="0" lang="de-DE" sz="1800" spc="-1" strike="noStrike">
                <a:solidFill>
                  <a:srgbClr val="ff4000"/>
                </a:solidFill>
                <a:latin typeface="Arial"/>
              </a:rPr>
              <a:t>??? nochmal Publikation checken</a:t>
            </a:r>
            <a:endParaRPr b="0" lang="de-DE"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3" name="PlaceHolder 1"/>
          <p:cNvSpPr>
            <a:spLocks noGrp="1"/>
          </p:cNvSpPr>
          <p:nvPr>
            <p:ph type="title"/>
          </p:nvPr>
        </p:nvSpPr>
        <p:spPr>
          <a:xfrm>
            <a:off x="504000" y="226080"/>
            <a:ext cx="9071640" cy="946440"/>
          </a:xfrm>
          <a:prstGeom prst="rect">
            <a:avLst/>
          </a:prstGeom>
          <a:noFill/>
          <a:ln w="0">
            <a:noFill/>
          </a:ln>
        </p:spPr>
        <p:txBody>
          <a:bodyPr lIns="0" rIns="0" tIns="0" bIns="0" anchor="ctr">
            <a:noAutofit/>
          </a:bodyPr>
          <a:p>
            <a:pPr indent="0" algn="ctr">
              <a:buNone/>
            </a:pPr>
            <a:r>
              <a:rPr b="0" lang="de-DE" sz="4400" spc="-1" strike="noStrike">
                <a:solidFill>
                  <a:srgbClr val="000000"/>
                </a:solidFill>
                <a:latin typeface="Arial"/>
              </a:rPr>
              <a:t>Wasser heute</a:t>
            </a:r>
            <a:endParaRPr b="0" lang="de-DE" sz="4400" spc="-1" strike="noStrike">
              <a:solidFill>
                <a:srgbClr val="000000"/>
              </a:solidFill>
              <a:latin typeface="Arial"/>
            </a:endParaRPr>
          </a:p>
        </p:txBody>
      </p:sp>
      <p:pic>
        <p:nvPicPr>
          <p:cNvPr id="184" name="" descr=""/>
          <p:cNvPicPr/>
          <p:nvPr/>
        </p:nvPicPr>
        <p:blipFill>
          <a:blip r:embed="rId1"/>
          <a:stretch/>
        </p:blipFill>
        <p:spPr>
          <a:xfrm>
            <a:off x="7560000" y="1172520"/>
            <a:ext cx="1800000" cy="3421800"/>
          </a:xfrm>
          <a:prstGeom prst="rect">
            <a:avLst/>
          </a:prstGeom>
          <a:ln w="0">
            <a:noFill/>
          </a:ln>
        </p:spPr>
      </p:pic>
      <p:pic>
        <p:nvPicPr>
          <p:cNvPr id="185" name="" descr=""/>
          <p:cNvPicPr/>
          <p:nvPr/>
        </p:nvPicPr>
        <p:blipFill>
          <a:blip r:embed="rId2"/>
          <a:stretch/>
        </p:blipFill>
        <p:spPr>
          <a:xfrm>
            <a:off x="694800" y="900000"/>
            <a:ext cx="2545200" cy="3600000"/>
          </a:xfrm>
          <a:prstGeom prst="rect">
            <a:avLst/>
          </a:prstGeom>
          <a:ln w="0">
            <a:noFill/>
          </a:ln>
        </p:spPr>
      </p:pic>
      <p:pic>
        <p:nvPicPr>
          <p:cNvPr id="186" name="" descr=""/>
          <p:cNvPicPr/>
          <p:nvPr/>
        </p:nvPicPr>
        <p:blipFill>
          <a:blip r:embed="rId3"/>
          <a:stretch/>
        </p:blipFill>
        <p:spPr>
          <a:xfrm>
            <a:off x="3834000" y="900000"/>
            <a:ext cx="2646000" cy="3742560"/>
          </a:xfrm>
          <a:prstGeom prst="rect">
            <a:avLst/>
          </a:prstGeom>
          <a:ln w="0">
            <a:noFill/>
          </a:ln>
        </p:spPr>
      </p:pic>
      <p:sp>
        <p:nvSpPr>
          <p:cNvPr id="187" name=""/>
          <p:cNvSpPr txBox="1"/>
          <p:nvPr/>
        </p:nvSpPr>
        <p:spPr>
          <a:xfrm>
            <a:off x="3780000" y="4320000"/>
            <a:ext cx="2880000" cy="1370160"/>
          </a:xfrm>
          <a:prstGeom prst="rect">
            <a:avLst/>
          </a:prstGeom>
          <a:noFill/>
          <a:ln w="0">
            <a:noFill/>
          </a:ln>
        </p:spPr>
        <p:txBody>
          <a:bodyPr lIns="90000" rIns="90000" tIns="45000" bIns="45000" anchor="t">
            <a:noAutofit/>
          </a:bodyPr>
          <a:p>
            <a:r>
              <a:rPr b="0" lang="de-DE" sz="1800" spc="-1" strike="noStrike">
                <a:solidFill>
                  <a:srgbClr val="000000"/>
                </a:solidFill>
                <a:latin typeface="Arial"/>
              </a:rPr>
              <a:t>2.5 Mrd ohne grundlegende sanitäre Einrichtungen,</a:t>
            </a:r>
            <a:endParaRPr b="0" lang="de-DE" sz="1800" spc="-1" strike="noStrike">
              <a:solidFill>
                <a:srgbClr val="000000"/>
              </a:solidFill>
              <a:latin typeface="Arial"/>
            </a:endParaRPr>
          </a:p>
          <a:p>
            <a:r>
              <a:rPr b="0" lang="de-DE" sz="1800" spc="-1" strike="noStrike">
                <a:solidFill>
                  <a:srgbClr val="000000"/>
                </a:solidFill>
                <a:latin typeface="Arial"/>
              </a:rPr>
              <a:t>750 Mio ohne sicheren Zugang zu Wasser</a:t>
            </a:r>
            <a:endParaRPr b="0" lang="de-DE" sz="1800" spc="-1" strike="noStrike">
              <a:solidFill>
                <a:srgbClr val="000000"/>
              </a:solidFill>
              <a:latin typeface="Arial"/>
            </a:endParaRPr>
          </a:p>
        </p:txBody>
      </p:sp>
      <p:sp>
        <p:nvSpPr>
          <p:cNvPr id="188" name=""/>
          <p:cNvSpPr txBox="1"/>
          <p:nvPr/>
        </p:nvSpPr>
        <p:spPr>
          <a:xfrm>
            <a:off x="540000" y="4772520"/>
            <a:ext cx="3085200" cy="1167480"/>
          </a:xfrm>
          <a:prstGeom prst="rect">
            <a:avLst/>
          </a:prstGeom>
          <a:noFill/>
          <a:ln w="0">
            <a:noFill/>
          </a:ln>
        </p:spPr>
        <p:txBody>
          <a:bodyPr lIns="90000" rIns="90000" tIns="45000" bIns="45000" anchor="t">
            <a:noAutofit/>
          </a:bodyPr>
          <a:p>
            <a:r>
              <a:rPr b="0" lang="de-DE" sz="1800" spc="-1" strike="noStrike">
                <a:solidFill>
                  <a:srgbClr val="000000"/>
                </a:solidFill>
                <a:latin typeface="Arial"/>
              </a:rPr>
              <a:t>Wasserkrise unter den größten sozialen und wirtschaftlichen Risiken</a:t>
            </a:r>
            <a:endParaRPr b="0" lang="de-DE" sz="1800" spc="-1" strike="noStrike">
              <a:solidFill>
                <a:srgbClr val="000000"/>
              </a:solidFill>
              <a:latin typeface="Arial"/>
            </a:endParaRPr>
          </a:p>
        </p:txBody>
      </p:sp>
      <p:sp>
        <p:nvSpPr>
          <p:cNvPr id="189" name=""/>
          <p:cNvSpPr txBox="1"/>
          <p:nvPr/>
        </p:nvSpPr>
        <p:spPr>
          <a:xfrm>
            <a:off x="7200000" y="5040000"/>
            <a:ext cx="2366280" cy="346320"/>
          </a:xfrm>
          <a:prstGeom prst="rect">
            <a:avLst/>
          </a:prstGeom>
          <a:noFill/>
          <a:ln w="0">
            <a:noFill/>
          </a:ln>
        </p:spPr>
        <p:txBody>
          <a:bodyPr lIns="90000" rIns="90000" tIns="45000" bIns="45000" anchor="t">
            <a:noAutofit/>
          </a:bodyPr>
          <a:p>
            <a:r>
              <a:rPr b="0" lang="de-DE" sz="1800" spc="-1" strike="noStrike">
                <a:solidFill>
                  <a:srgbClr val="000000"/>
                </a:solidFill>
                <a:latin typeface="Arial"/>
              </a:rPr>
              <a:t>mehr Wasserkonflikte</a:t>
            </a:r>
            <a:endParaRPr b="0" lang="de-DE"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0" name="PlaceHolder 1"/>
          <p:cNvSpPr>
            <a:spLocks noGrp="1"/>
          </p:cNvSpPr>
          <p:nvPr>
            <p:ph type="title"/>
          </p:nvPr>
        </p:nvSpPr>
        <p:spPr>
          <a:xfrm>
            <a:off x="504000" y="226080"/>
            <a:ext cx="9071640" cy="946440"/>
          </a:xfrm>
          <a:prstGeom prst="rect">
            <a:avLst/>
          </a:prstGeom>
          <a:noFill/>
          <a:ln w="0">
            <a:noFill/>
          </a:ln>
        </p:spPr>
        <p:txBody>
          <a:bodyPr lIns="0" rIns="0" tIns="0" bIns="0" anchor="ctr">
            <a:noAutofit/>
          </a:bodyPr>
          <a:p>
            <a:pPr indent="0" algn="ctr">
              <a:buNone/>
            </a:pPr>
            <a:r>
              <a:rPr b="0" lang="de-DE" sz="4400" spc="-1" strike="noStrike">
                <a:solidFill>
                  <a:srgbClr val="000000"/>
                </a:solidFill>
                <a:latin typeface="Arial"/>
              </a:rPr>
              <a:t>Wasser heute</a:t>
            </a:r>
            <a:endParaRPr b="0" lang="de-DE" sz="4400" spc="-1" strike="noStrike">
              <a:solidFill>
                <a:srgbClr val="000000"/>
              </a:solidFill>
              <a:latin typeface="Arial"/>
            </a:endParaRPr>
          </a:p>
        </p:txBody>
      </p:sp>
      <p:pic>
        <p:nvPicPr>
          <p:cNvPr id="191" name="" descr=""/>
          <p:cNvPicPr/>
          <p:nvPr/>
        </p:nvPicPr>
        <p:blipFill>
          <a:blip r:embed="rId1"/>
          <a:stretch/>
        </p:blipFill>
        <p:spPr>
          <a:xfrm>
            <a:off x="540000" y="990360"/>
            <a:ext cx="2736000" cy="3869640"/>
          </a:xfrm>
          <a:prstGeom prst="rect">
            <a:avLst/>
          </a:prstGeom>
          <a:ln w="0">
            <a:noFill/>
          </a:ln>
        </p:spPr>
      </p:pic>
      <p:pic>
        <p:nvPicPr>
          <p:cNvPr id="192" name="" descr=""/>
          <p:cNvPicPr/>
          <p:nvPr/>
        </p:nvPicPr>
        <p:blipFill>
          <a:blip r:embed="rId2"/>
          <a:stretch/>
        </p:blipFill>
        <p:spPr>
          <a:xfrm>
            <a:off x="3909600" y="1080000"/>
            <a:ext cx="5270400" cy="3822480"/>
          </a:xfrm>
          <a:prstGeom prst="rect">
            <a:avLst/>
          </a:prstGeom>
          <a:ln w="0">
            <a:noFill/>
          </a:ln>
        </p:spPr>
      </p:pic>
      <p:sp>
        <p:nvSpPr>
          <p:cNvPr id="193" name=""/>
          <p:cNvSpPr txBox="1"/>
          <p:nvPr/>
        </p:nvSpPr>
        <p:spPr>
          <a:xfrm>
            <a:off x="478080" y="4860000"/>
            <a:ext cx="3661920" cy="720000"/>
          </a:xfrm>
          <a:prstGeom prst="rect">
            <a:avLst/>
          </a:prstGeom>
          <a:noFill/>
          <a:ln w="0">
            <a:noFill/>
          </a:ln>
        </p:spPr>
        <p:txBody>
          <a:bodyPr lIns="90000" rIns="90000" tIns="45000" bIns="45000" anchor="t">
            <a:noAutofit/>
          </a:bodyPr>
          <a:p>
            <a:r>
              <a:rPr b="0" lang="de-DE" sz="1800" spc="-1" strike="noStrike">
                <a:solidFill>
                  <a:srgbClr val="000000"/>
                </a:solidFill>
                <a:latin typeface="Arial"/>
              </a:rPr>
              <a:t>30% aller Süßwasserarten könnten aussterben</a:t>
            </a:r>
            <a:endParaRPr b="0" lang="de-DE" sz="1800" spc="-1" strike="noStrike">
              <a:solidFill>
                <a:srgbClr val="000000"/>
              </a:solidFill>
              <a:latin typeface="Arial"/>
            </a:endParaRPr>
          </a:p>
        </p:txBody>
      </p:sp>
      <p:sp>
        <p:nvSpPr>
          <p:cNvPr id="194" name=""/>
          <p:cNvSpPr txBox="1"/>
          <p:nvPr/>
        </p:nvSpPr>
        <p:spPr>
          <a:xfrm>
            <a:off x="4114080" y="5220000"/>
            <a:ext cx="4870080" cy="346320"/>
          </a:xfrm>
          <a:prstGeom prst="rect">
            <a:avLst/>
          </a:prstGeom>
          <a:noFill/>
          <a:ln w="0">
            <a:noFill/>
          </a:ln>
        </p:spPr>
        <p:txBody>
          <a:bodyPr lIns="90000" rIns="90000" tIns="45000" bIns="45000" anchor="t">
            <a:noAutofit/>
          </a:bodyPr>
          <a:p>
            <a:r>
              <a:rPr b="0" lang="de-DE" sz="1800" spc="-1" strike="noStrike">
                <a:solidFill>
                  <a:srgbClr val="000000"/>
                </a:solidFill>
                <a:latin typeface="Arial"/>
              </a:rPr>
              <a:t>Flüsse fallen trocken (Beispiel Colorado River)</a:t>
            </a:r>
            <a:endParaRPr b="0" lang="de-DE" sz="1800" spc="-1" strike="noStrike">
              <a:solidFill>
                <a:srgbClr val="000000"/>
              </a:solidFill>
              <a:latin typeface="Arial"/>
            </a:endParaRPr>
          </a:p>
        </p:txBody>
      </p:sp>
      <p:sp>
        <p:nvSpPr>
          <p:cNvPr id="195" name=""/>
          <p:cNvSpPr txBox="1"/>
          <p:nvPr/>
        </p:nvSpPr>
        <p:spPr>
          <a:xfrm>
            <a:off x="6120000" y="1813680"/>
            <a:ext cx="3419280" cy="346320"/>
          </a:xfrm>
          <a:prstGeom prst="rect">
            <a:avLst/>
          </a:prstGeom>
          <a:noFill/>
          <a:ln w="0">
            <a:noFill/>
          </a:ln>
        </p:spPr>
        <p:txBody>
          <a:bodyPr lIns="90000" rIns="90000" tIns="45000" bIns="45000" anchor="t">
            <a:noAutofit/>
          </a:bodyPr>
          <a:p>
            <a:r>
              <a:rPr b="0" lang="de-DE" sz="1800" spc="-1" strike="noStrike">
                <a:solidFill>
                  <a:srgbClr val="ff4000"/>
                </a:solidFill>
                <a:latin typeface="Arial"/>
              </a:rPr>
              <a:t>??? Was ist AF für eine Einheit?</a:t>
            </a:r>
            <a:endParaRPr b="0" lang="de-DE"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6" name="PlaceHolder 1"/>
          <p:cNvSpPr>
            <a:spLocks noGrp="1"/>
          </p:cNvSpPr>
          <p:nvPr>
            <p:ph type="title"/>
          </p:nvPr>
        </p:nvSpPr>
        <p:spPr>
          <a:xfrm>
            <a:off x="504000" y="226080"/>
            <a:ext cx="9071640" cy="946440"/>
          </a:xfrm>
          <a:prstGeom prst="rect">
            <a:avLst/>
          </a:prstGeom>
          <a:noFill/>
          <a:ln w="0">
            <a:noFill/>
          </a:ln>
        </p:spPr>
        <p:txBody>
          <a:bodyPr lIns="0" rIns="0" tIns="0" bIns="0" anchor="ctr">
            <a:noAutofit/>
          </a:bodyPr>
          <a:p>
            <a:pPr indent="0" algn="ctr">
              <a:buNone/>
            </a:pPr>
            <a:r>
              <a:rPr b="0" lang="de-DE" sz="4400" spc="-1" strike="noStrike">
                <a:solidFill>
                  <a:srgbClr val="000000"/>
                </a:solidFill>
                <a:latin typeface="Arial"/>
              </a:rPr>
              <a:t>Wasser heute</a:t>
            </a:r>
            <a:endParaRPr b="0" lang="de-DE" sz="4400" spc="-1" strike="noStrike">
              <a:solidFill>
                <a:srgbClr val="000000"/>
              </a:solidFill>
              <a:latin typeface="Arial"/>
            </a:endParaRPr>
          </a:p>
        </p:txBody>
      </p:sp>
      <p:pic>
        <p:nvPicPr>
          <p:cNvPr id="197" name="" descr=""/>
          <p:cNvPicPr/>
          <p:nvPr/>
        </p:nvPicPr>
        <p:blipFill>
          <a:blip r:embed="rId1"/>
          <a:stretch/>
        </p:blipFill>
        <p:spPr>
          <a:xfrm>
            <a:off x="540000" y="1172520"/>
            <a:ext cx="5220000" cy="3915000"/>
          </a:xfrm>
          <a:prstGeom prst="rect">
            <a:avLst/>
          </a:prstGeom>
          <a:ln w="0">
            <a:noFill/>
          </a:ln>
        </p:spPr>
      </p:pic>
      <p:sp>
        <p:nvSpPr>
          <p:cNvPr id="198" name=""/>
          <p:cNvSpPr txBox="1"/>
          <p:nvPr/>
        </p:nvSpPr>
        <p:spPr>
          <a:xfrm>
            <a:off x="7140600" y="2700000"/>
            <a:ext cx="1968480" cy="346320"/>
          </a:xfrm>
          <a:prstGeom prst="rect">
            <a:avLst/>
          </a:prstGeom>
          <a:noFill/>
          <a:ln w="0">
            <a:noFill/>
          </a:ln>
        </p:spPr>
        <p:txBody>
          <a:bodyPr lIns="90000" rIns="90000" tIns="45000" bIns="45000" anchor="t">
            <a:noAutofit/>
          </a:bodyPr>
          <a:p>
            <a:r>
              <a:rPr b="0" lang="de-DE" sz="1800" spc="-1" strike="noStrike">
                <a:solidFill>
                  <a:srgbClr val="000000"/>
                </a:solidFill>
                <a:latin typeface="Arial"/>
              </a:rPr>
              <a:t>mehr Dürren</a:t>
            </a:r>
            <a:endParaRPr b="0" lang="de-DE" sz="1800" spc="-1" strike="noStrike">
              <a:solidFill>
                <a:srgbClr val="000000"/>
              </a:solidFill>
              <a:latin typeface="Arial"/>
            </a:endParaRPr>
          </a:p>
        </p:txBody>
      </p:sp>
      <p:sp>
        <p:nvSpPr>
          <p:cNvPr id="199" name=""/>
          <p:cNvSpPr txBox="1"/>
          <p:nvPr/>
        </p:nvSpPr>
        <p:spPr>
          <a:xfrm>
            <a:off x="7020000" y="4311360"/>
            <a:ext cx="2930040" cy="346320"/>
          </a:xfrm>
          <a:prstGeom prst="rect">
            <a:avLst/>
          </a:prstGeom>
          <a:noFill/>
          <a:ln w="0">
            <a:noFill/>
          </a:ln>
        </p:spPr>
        <p:txBody>
          <a:bodyPr lIns="90000" rIns="90000" tIns="45000" bIns="45000" anchor="t">
            <a:noAutofit/>
          </a:bodyPr>
          <a:p>
            <a:r>
              <a:rPr b="0" lang="de-DE" sz="1800" spc="-1" strike="noStrike">
                <a:solidFill>
                  <a:srgbClr val="ff4000"/>
                </a:solidFill>
                <a:latin typeface="Arial"/>
              </a:rPr>
              <a:t>??? Bild zeigt keinen Trend</a:t>
            </a:r>
            <a:endParaRPr b="0" lang="de-DE"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3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0" name="PlaceHolder 1"/>
          <p:cNvSpPr>
            <a:spLocks noGrp="1"/>
          </p:cNvSpPr>
          <p:nvPr>
            <p:ph type="title"/>
          </p:nvPr>
        </p:nvSpPr>
        <p:spPr>
          <a:xfrm>
            <a:off x="504000" y="226080"/>
            <a:ext cx="9071640" cy="946440"/>
          </a:xfrm>
          <a:prstGeom prst="rect">
            <a:avLst/>
          </a:prstGeom>
          <a:noFill/>
          <a:ln w="0">
            <a:noFill/>
          </a:ln>
        </p:spPr>
        <p:txBody>
          <a:bodyPr lIns="0" rIns="0" tIns="0" bIns="0" anchor="ctr">
            <a:noAutofit/>
          </a:bodyPr>
          <a:p>
            <a:pPr indent="0" algn="ctr">
              <a:buNone/>
            </a:pPr>
            <a:r>
              <a:rPr b="0" lang="de-DE" sz="4400" spc="-1" strike="noStrike">
                <a:solidFill>
                  <a:srgbClr val="000000"/>
                </a:solidFill>
                <a:latin typeface="Arial"/>
              </a:rPr>
              <a:t>Geschichte der Forschung</a:t>
            </a:r>
            <a:endParaRPr b="0" lang="de-DE" sz="4400" spc="-1" strike="noStrike">
              <a:solidFill>
                <a:srgbClr val="000000"/>
              </a:solidFill>
              <a:latin typeface="Arial"/>
            </a:endParaRPr>
          </a:p>
        </p:txBody>
      </p:sp>
      <p:sp>
        <p:nvSpPr>
          <p:cNvPr id="201" name="PlaceHolder 2"/>
          <p:cNvSpPr>
            <a:spLocks noGrp="1"/>
          </p:cNvSpPr>
          <p:nvPr>
            <p:ph/>
          </p:nvPr>
        </p:nvSpPr>
        <p:spPr>
          <a:xfrm>
            <a:off x="504000" y="1326600"/>
            <a:ext cx="9071640" cy="328824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de-DE" sz="3200" spc="-1" strike="noStrike">
                <a:solidFill>
                  <a:srgbClr val="ff4000"/>
                </a:solidFill>
                <a:latin typeface="Arial"/>
              </a:rPr>
              <a:t>??? Vielleicht Folie 18 aus VL_Water_cycle kopieren</a:t>
            </a:r>
            <a:endParaRPr b="0" lang="de-DE" sz="3200" spc="-1" strike="noStrike">
              <a:solidFill>
                <a:srgbClr val="ff4000"/>
              </a:solidFill>
              <a:latin typeface="Arial"/>
            </a:endParaRPr>
          </a:p>
          <a:p>
            <a:pPr marL="432000" indent="-324000">
              <a:spcBef>
                <a:spcPts val="1417"/>
              </a:spcBef>
              <a:buClr>
                <a:srgbClr val="000000"/>
              </a:buClr>
              <a:buSzPct val="45000"/>
              <a:buFont typeface="Wingdings" charset="2"/>
              <a:buChar char=""/>
            </a:pPr>
            <a:r>
              <a:rPr b="0" lang="de-DE" sz="3200" spc="-1" strike="noStrike">
                <a:solidFill>
                  <a:srgbClr val="ff4000"/>
                </a:solidFill>
                <a:latin typeface="Arial"/>
              </a:rPr>
              <a:t>Oder einfach raus</a:t>
            </a:r>
            <a:endParaRPr b="0" lang="de-DE" sz="3200" spc="-1" strike="noStrike">
              <a:solidFill>
                <a:srgbClr val="ff4000"/>
              </a:solidFill>
              <a:latin typeface="Arial"/>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6" name="PlaceHolder 1"/>
          <p:cNvSpPr>
            <a:spLocks noGrp="1"/>
          </p:cNvSpPr>
          <p:nvPr>
            <p:ph type="title"/>
          </p:nvPr>
        </p:nvSpPr>
        <p:spPr>
          <a:xfrm>
            <a:off x="504000" y="225360"/>
            <a:ext cx="9071640" cy="946440"/>
          </a:xfrm>
          <a:prstGeom prst="rect">
            <a:avLst/>
          </a:prstGeom>
          <a:noFill/>
          <a:ln w="0">
            <a:noFill/>
          </a:ln>
        </p:spPr>
        <p:txBody>
          <a:bodyPr lIns="0" rIns="0" tIns="0" bIns="0" anchor="ctr">
            <a:noAutofit/>
          </a:bodyPr>
          <a:p>
            <a:pPr indent="0" algn="ctr">
              <a:buNone/>
            </a:pPr>
            <a:r>
              <a:rPr b="0" lang="de-DE" sz="4400" spc="-1" strike="noStrike">
                <a:solidFill>
                  <a:srgbClr val="000000"/>
                </a:solidFill>
                <a:latin typeface="Arial"/>
              </a:rPr>
              <a:t>Wo ist das Wasser?</a:t>
            </a:r>
            <a:endParaRPr b="0" lang="de-DE" sz="4400" spc="-1" strike="noStrike">
              <a:solidFill>
                <a:srgbClr val="000000"/>
              </a:solidFill>
              <a:latin typeface="Arial"/>
            </a:endParaRPr>
          </a:p>
        </p:txBody>
      </p:sp>
      <p:pic>
        <p:nvPicPr>
          <p:cNvPr id="57" name="" descr=""/>
          <p:cNvPicPr/>
          <p:nvPr/>
        </p:nvPicPr>
        <p:blipFill>
          <a:blip r:embed="rId1"/>
          <a:srcRect l="0" t="11470" r="0" b="0"/>
          <a:stretch/>
        </p:blipFill>
        <p:spPr>
          <a:xfrm>
            <a:off x="2230560" y="1440000"/>
            <a:ext cx="5618880" cy="4050000"/>
          </a:xfrm>
          <a:prstGeom prst="rect">
            <a:avLst/>
          </a:prstGeom>
          <a:ln w="0">
            <a:noFill/>
          </a:ln>
        </p:spPr>
      </p:pic>
      <p:sp>
        <p:nvSpPr>
          <p:cNvPr id="58" name=""/>
          <p:cNvSpPr txBox="1"/>
          <p:nvPr/>
        </p:nvSpPr>
        <p:spPr>
          <a:xfrm>
            <a:off x="8746920" y="5220000"/>
            <a:ext cx="973080" cy="232200"/>
          </a:xfrm>
          <a:prstGeom prst="rect">
            <a:avLst/>
          </a:prstGeom>
          <a:noFill/>
          <a:ln w="0">
            <a:noFill/>
          </a:ln>
        </p:spPr>
        <p:txBody>
          <a:bodyPr lIns="90000" rIns="90000" tIns="45000" bIns="45000" anchor="t">
            <a:noAutofit/>
          </a:bodyPr>
          <a:p>
            <a:r>
              <a:rPr b="0" lang="de-DE" sz="1000" spc="-1" strike="noStrike">
                <a:solidFill>
                  <a:srgbClr val="000000"/>
                </a:solidFill>
                <a:latin typeface="Arial"/>
              </a:rPr>
              <a:t>Quelle: USGS</a:t>
            </a:r>
            <a:endParaRPr b="0" lang="de-DE" sz="10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4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2" name="PlaceHolder 1"/>
          <p:cNvSpPr>
            <a:spLocks noGrp="1"/>
          </p:cNvSpPr>
          <p:nvPr>
            <p:ph type="title"/>
          </p:nvPr>
        </p:nvSpPr>
        <p:spPr>
          <a:xfrm>
            <a:off x="504000" y="0"/>
            <a:ext cx="9071640" cy="946440"/>
          </a:xfrm>
          <a:prstGeom prst="rect">
            <a:avLst/>
          </a:prstGeom>
          <a:noFill/>
          <a:ln w="0">
            <a:noFill/>
          </a:ln>
        </p:spPr>
        <p:txBody>
          <a:bodyPr lIns="0" rIns="0" tIns="0" bIns="0" anchor="ctr">
            <a:noAutofit/>
          </a:bodyPr>
          <a:p>
            <a:pPr indent="0" algn="ctr">
              <a:buNone/>
            </a:pPr>
            <a:r>
              <a:rPr b="0" lang="de-DE" sz="3600" spc="-1" strike="noStrike">
                <a:solidFill>
                  <a:srgbClr val="000000"/>
                </a:solidFill>
                <a:latin typeface="Arial"/>
              </a:rPr>
              <a:t>Beobachtete Trends in Wasserspeichern</a:t>
            </a:r>
            <a:endParaRPr b="0" lang="de-DE" sz="3600" spc="-1" strike="noStrike">
              <a:solidFill>
                <a:srgbClr val="000000"/>
              </a:solidFill>
              <a:latin typeface="Arial"/>
            </a:endParaRPr>
          </a:p>
        </p:txBody>
      </p:sp>
      <p:pic>
        <p:nvPicPr>
          <p:cNvPr id="203" name="" descr=""/>
          <p:cNvPicPr/>
          <p:nvPr/>
        </p:nvPicPr>
        <p:blipFill>
          <a:blip r:embed="rId1"/>
          <a:stretch/>
        </p:blipFill>
        <p:spPr>
          <a:xfrm>
            <a:off x="360000" y="786600"/>
            <a:ext cx="7927560" cy="4883400"/>
          </a:xfrm>
          <a:prstGeom prst="rect">
            <a:avLst/>
          </a:prstGeom>
          <a:ln w="0">
            <a:noFill/>
          </a:ln>
        </p:spPr>
      </p:pic>
      <p:sp>
        <p:nvSpPr>
          <p:cNvPr id="204" name=""/>
          <p:cNvSpPr txBox="1"/>
          <p:nvPr/>
        </p:nvSpPr>
        <p:spPr>
          <a:xfrm>
            <a:off x="8353800" y="5347800"/>
            <a:ext cx="1546200" cy="232200"/>
          </a:xfrm>
          <a:prstGeom prst="rect">
            <a:avLst/>
          </a:prstGeom>
          <a:noFill/>
          <a:ln w="0">
            <a:noFill/>
          </a:ln>
        </p:spPr>
        <p:txBody>
          <a:bodyPr lIns="90000" rIns="90000" tIns="45000" bIns="45000" anchor="t">
            <a:noAutofit/>
          </a:bodyPr>
          <a:p>
            <a:r>
              <a:rPr b="0" lang="de-DE" sz="1000" spc="-1" strike="noStrike">
                <a:solidFill>
                  <a:srgbClr val="000000"/>
                </a:solidFill>
                <a:latin typeface="Arial"/>
              </a:rPr>
              <a:t>Quelle: GRACE Stelliten</a:t>
            </a:r>
            <a:endParaRPr b="0" lang="de-DE" sz="1000" spc="-1" strike="noStrike">
              <a:solidFill>
                <a:srgbClr val="000000"/>
              </a:solidFill>
              <a:latin typeface="Arial"/>
            </a:endParaRPr>
          </a:p>
        </p:txBody>
      </p:sp>
      <p:sp>
        <p:nvSpPr>
          <p:cNvPr id="205" name=""/>
          <p:cNvSpPr txBox="1"/>
          <p:nvPr/>
        </p:nvSpPr>
        <p:spPr>
          <a:xfrm>
            <a:off x="8280000" y="913680"/>
            <a:ext cx="1620000" cy="3946320"/>
          </a:xfrm>
          <a:prstGeom prst="rect">
            <a:avLst/>
          </a:prstGeom>
          <a:noFill/>
          <a:ln w="0">
            <a:noFill/>
          </a:ln>
        </p:spPr>
        <p:txBody>
          <a:bodyPr lIns="90000" rIns="90000" tIns="45000" bIns="45000" anchor="t">
            <a:noAutofit/>
          </a:bodyPr>
          <a:p>
            <a:r>
              <a:rPr b="0" lang="de-DE" sz="1800" spc="-1" strike="noStrike">
                <a:solidFill>
                  <a:srgbClr val="000000"/>
                </a:solidFill>
                <a:latin typeface="Arial"/>
              </a:rPr>
              <a:t>Ursachen: natürliche Variabilität, Grundwasser- abbau, Klima- wandel und deren Wechsel- wirkungen</a:t>
            </a:r>
            <a:endParaRPr b="0" lang="de-DE" sz="1800" spc="-1" strike="noStrike">
              <a:solidFill>
                <a:srgbClr val="000000"/>
              </a:solidFill>
              <a:latin typeface="Arial"/>
            </a:endParaRPr>
          </a:p>
          <a:p>
            <a:endParaRPr b="0" lang="de-DE" sz="1800" spc="-1" strike="noStrike">
              <a:solidFill>
                <a:srgbClr val="000000"/>
              </a:solidFill>
              <a:latin typeface="Arial"/>
            </a:endParaRPr>
          </a:p>
          <a:p>
            <a:r>
              <a:rPr b="0" lang="de-DE" sz="1800" spc="-1" strike="noStrike">
                <a:solidFill>
                  <a:srgbClr val="000000"/>
                </a:solidFill>
                <a:latin typeface="Arial"/>
              </a:rPr>
              <a:t>Fred sagt: Europa auch schlimm</a:t>
            </a:r>
            <a:endParaRPr b="0" lang="de-DE"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4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6" name="PlaceHolder 1"/>
          <p:cNvSpPr>
            <a:spLocks noGrp="1"/>
          </p:cNvSpPr>
          <p:nvPr>
            <p:ph type="title"/>
          </p:nvPr>
        </p:nvSpPr>
        <p:spPr>
          <a:xfrm>
            <a:off x="504000" y="226080"/>
            <a:ext cx="9071640" cy="946440"/>
          </a:xfrm>
          <a:prstGeom prst="rect">
            <a:avLst/>
          </a:prstGeom>
          <a:noFill/>
          <a:ln w="0">
            <a:noFill/>
          </a:ln>
        </p:spPr>
        <p:txBody>
          <a:bodyPr lIns="0" rIns="0" tIns="0" bIns="0" anchor="ctr">
            <a:noAutofit/>
          </a:bodyPr>
          <a:p>
            <a:pPr indent="0" algn="ctr">
              <a:buNone/>
            </a:pPr>
            <a:r>
              <a:rPr b="0" lang="de-DE" sz="3600" spc="-1" strike="noStrike">
                <a:solidFill>
                  <a:srgbClr val="000000"/>
                </a:solidFill>
                <a:latin typeface="Arial"/>
              </a:rPr>
              <a:t>Unsicherheiten durch Datensätze</a:t>
            </a:r>
            <a:endParaRPr b="0" lang="de-DE" sz="3600" spc="-1" strike="noStrike">
              <a:solidFill>
                <a:srgbClr val="000000"/>
              </a:solidFill>
              <a:latin typeface="Arial"/>
            </a:endParaRPr>
          </a:p>
        </p:txBody>
      </p:sp>
      <p:pic>
        <p:nvPicPr>
          <p:cNvPr id="207" name="" descr=""/>
          <p:cNvPicPr/>
          <p:nvPr/>
        </p:nvPicPr>
        <p:blipFill>
          <a:blip r:embed="rId1"/>
          <a:stretch/>
        </p:blipFill>
        <p:spPr>
          <a:xfrm>
            <a:off x="360000" y="1080000"/>
            <a:ext cx="3240000" cy="4514760"/>
          </a:xfrm>
          <a:prstGeom prst="rect">
            <a:avLst/>
          </a:prstGeom>
          <a:ln w="0">
            <a:noFill/>
          </a:ln>
        </p:spPr>
      </p:pic>
      <p:sp>
        <p:nvSpPr>
          <p:cNvPr id="208" name=""/>
          <p:cNvSpPr txBox="1"/>
          <p:nvPr/>
        </p:nvSpPr>
        <p:spPr>
          <a:xfrm>
            <a:off x="3600000" y="5295960"/>
            <a:ext cx="3033720" cy="374040"/>
          </a:xfrm>
          <a:prstGeom prst="rect">
            <a:avLst/>
          </a:prstGeom>
          <a:noFill/>
          <a:ln w="0">
            <a:noFill/>
          </a:ln>
        </p:spPr>
        <p:txBody>
          <a:bodyPr lIns="90000" rIns="90000" tIns="45000" bIns="45000" anchor="t">
            <a:noAutofit/>
          </a:bodyPr>
          <a:p>
            <a:r>
              <a:rPr b="0" lang="de-DE" sz="1000" spc="-1" strike="noStrike">
                <a:solidFill>
                  <a:srgbClr val="000000"/>
                </a:solidFill>
                <a:latin typeface="Arial"/>
              </a:rPr>
              <a:t>Trends in ET unterschieden sich je nach Datensatz</a:t>
            </a:r>
            <a:endParaRPr b="0" lang="de-DE" sz="1000" spc="-1" strike="noStrike">
              <a:solidFill>
                <a:srgbClr val="000000"/>
              </a:solidFill>
              <a:latin typeface="Arial"/>
            </a:endParaRPr>
          </a:p>
          <a:p>
            <a:r>
              <a:rPr b="0" lang="de-DE" sz="1000" spc="-1" strike="noStrike">
                <a:solidFill>
                  <a:srgbClr val="000000"/>
                </a:solidFill>
                <a:latin typeface="Arial"/>
              </a:rPr>
              <a:t> </a:t>
            </a:r>
            <a:r>
              <a:rPr b="0" lang="de-DE" sz="1000" spc="-1" strike="noStrike">
                <a:solidFill>
                  <a:srgbClr val="000000"/>
                </a:solidFill>
                <a:latin typeface="Arial"/>
              </a:rPr>
              <a:t>Stark, Quelle: Dong, Dai, 2017</a:t>
            </a:r>
            <a:endParaRPr b="0" lang="de-DE" sz="1000" spc="-1" strike="noStrike">
              <a:solidFill>
                <a:srgbClr val="000000"/>
              </a:solidFill>
              <a:latin typeface="Arial"/>
            </a:endParaRPr>
          </a:p>
        </p:txBody>
      </p:sp>
      <p:sp>
        <p:nvSpPr>
          <p:cNvPr id="209" name=""/>
          <p:cNvSpPr txBox="1"/>
          <p:nvPr/>
        </p:nvSpPr>
        <p:spPr>
          <a:xfrm>
            <a:off x="4320000" y="1273680"/>
            <a:ext cx="4860000" cy="3673800"/>
          </a:xfrm>
          <a:prstGeom prst="rect">
            <a:avLst/>
          </a:prstGeom>
          <a:noFill/>
          <a:ln w="0">
            <a:noFill/>
          </a:ln>
        </p:spPr>
        <p:txBody>
          <a:bodyPr lIns="90000" rIns="90000" tIns="45000" bIns="45000" anchor="t">
            <a:noAutofit/>
          </a:bodyPr>
          <a:p>
            <a:pPr marL="216000" indent="-216000">
              <a:buClr>
                <a:srgbClr val="000000"/>
              </a:buClr>
              <a:buSzPct val="45000"/>
              <a:buFont typeface="Wingdings" charset="2"/>
              <a:buChar char=""/>
            </a:pPr>
            <a:r>
              <a:rPr b="0" lang="de-DE" sz="1800" spc="-1" strike="noStrike">
                <a:solidFill>
                  <a:srgbClr val="000000"/>
                </a:solidFill>
                <a:latin typeface="Arial"/>
              </a:rPr>
              <a:t>natürliche Niederschlagsschwankungen sind noch immer Hauptursache der Abflussschwankungen</a:t>
            </a:r>
            <a:endParaRPr b="0" lang="de-DE" sz="1800" spc="-1" strike="noStrike">
              <a:solidFill>
                <a:srgbClr val="000000"/>
              </a:solidFill>
              <a:latin typeface="Arial"/>
            </a:endParaRPr>
          </a:p>
          <a:p>
            <a:pPr marL="216000" indent="-216000">
              <a:buClr>
                <a:srgbClr val="000000"/>
              </a:buClr>
              <a:buSzPct val="45000"/>
              <a:buFont typeface="Wingdings" charset="2"/>
              <a:buChar char=""/>
            </a:pPr>
            <a:r>
              <a:rPr b="0" lang="de-DE" sz="1800" spc="-1" strike="noStrike">
                <a:solidFill>
                  <a:srgbClr val="000000"/>
                </a:solidFill>
                <a:latin typeface="Arial"/>
              </a:rPr>
              <a:t>jedoch wird der menschliche Einfluss intensiver und auch diverser (Landnutzung,Bewässerung, Kliamwandel, …)</a:t>
            </a:r>
            <a:endParaRPr b="0" lang="de-DE" sz="1800" spc="-1" strike="noStrike">
              <a:solidFill>
                <a:srgbClr val="000000"/>
              </a:solidFill>
              <a:latin typeface="Arial"/>
            </a:endParaRPr>
          </a:p>
          <a:p>
            <a:pPr marL="216000" indent="-216000">
              <a:buClr>
                <a:srgbClr val="000000"/>
              </a:buClr>
              <a:buSzPct val="45000"/>
              <a:buFont typeface="Wingdings" charset="2"/>
              <a:buChar char=""/>
            </a:pPr>
            <a:r>
              <a:rPr b="0" lang="de-DE" sz="1800" spc="-1" strike="noStrike">
                <a:solidFill>
                  <a:srgbClr val="000000"/>
                </a:solidFill>
                <a:latin typeface="Arial"/>
              </a:rPr>
              <a:t>die Unsicherheit sind jedoch groß, teils sind sogar die Vorzeichen der änderung unsicher (s. verschieden Datensätze zum Trend der ET in der linken Abbildung)</a:t>
            </a:r>
            <a:endParaRPr b="0" lang="de-DE" sz="1800" spc="-1" strike="noStrike">
              <a:solidFill>
                <a:srgbClr val="000000"/>
              </a:solidFill>
              <a:latin typeface="Arial"/>
            </a:endParaRPr>
          </a:p>
          <a:p>
            <a:pPr marL="216000" indent="-216000">
              <a:buClr>
                <a:srgbClr val="000000"/>
              </a:buClr>
              <a:buSzPct val="45000"/>
              <a:buFont typeface="Wingdings" charset="2"/>
              <a:buChar char=""/>
            </a:pPr>
            <a:r>
              <a:rPr b="0" lang="de-DE" sz="1800" spc="-1" strike="noStrike">
                <a:solidFill>
                  <a:srgbClr val="ff4000"/>
                </a:solidFill>
                <a:latin typeface="Arial"/>
              </a:rPr>
              <a:t>??? ich habe so ein ähnliches Bild für Niederschlagsbeobachtungen, sag bescheid, wenn du es möchtest</a:t>
            </a:r>
            <a:endParaRPr b="0" lang="de-DE"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4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0" name="PlaceHolder 1"/>
          <p:cNvSpPr>
            <a:spLocks noGrp="1"/>
          </p:cNvSpPr>
          <p:nvPr>
            <p:ph type="title"/>
          </p:nvPr>
        </p:nvSpPr>
        <p:spPr>
          <a:xfrm>
            <a:off x="504000" y="226080"/>
            <a:ext cx="9071640" cy="946440"/>
          </a:xfrm>
          <a:prstGeom prst="rect">
            <a:avLst/>
          </a:prstGeom>
          <a:noFill/>
          <a:ln w="0">
            <a:noFill/>
          </a:ln>
        </p:spPr>
        <p:txBody>
          <a:bodyPr lIns="0" rIns="0" tIns="0" bIns="0" anchor="ctr">
            <a:noAutofit/>
          </a:bodyPr>
          <a:p>
            <a:pPr indent="0" algn="ctr">
              <a:buNone/>
            </a:pPr>
            <a:r>
              <a:rPr b="0" lang="de-DE" sz="3600" spc="-1" strike="noStrike">
                <a:solidFill>
                  <a:srgbClr val="000000"/>
                </a:solidFill>
                <a:latin typeface="Arial"/>
              </a:rPr>
              <a:t>Wassernutzung</a:t>
            </a:r>
            <a:endParaRPr b="0" lang="de-DE" sz="3600" spc="-1" strike="noStrike">
              <a:solidFill>
                <a:srgbClr val="000000"/>
              </a:solidFill>
              <a:latin typeface="Arial"/>
            </a:endParaRPr>
          </a:p>
        </p:txBody>
      </p:sp>
      <p:pic>
        <p:nvPicPr>
          <p:cNvPr id="211" name="" descr=""/>
          <p:cNvPicPr/>
          <p:nvPr/>
        </p:nvPicPr>
        <p:blipFill>
          <a:blip r:embed="rId1"/>
          <a:stretch/>
        </p:blipFill>
        <p:spPr>
          <a:xfrm>
            <a:off x="900000" y="1172520"/>
            <a:ext cx="8039520" cy="3507480"/>
          </a:xfrm>
          <a:prstGeom prst="rect">
            <a:avLst/>
          </a:prstGeom>
          <a:ln w="0">
            <a:noFill/>
          </a:ln>
        </p:spPr>
      </p:pic>
      <p:sp>
        <p:nvSpPr>
          <p:cNvPr id="212" name=""/>
          <p:cNvSpPr txBox="1"/>
          <p:nvPr/>
        </p:nvSpPr>
        <p:spPr>
          <a:xfrm>
            <a:off x="1440000" y="5195160"/>
            <a:ext cx="5107680" cy="346320"/>
          </a:xfrm>
          <a:prstGeom prst="rect">
            <a:avLst/>
          </a:prstGeom>
          <a:noFill/>
          <a:ln w="0">
            <a:noFill/>
          </a:ln>
        </p:spPr>
        <p:txBody>
          <a:bodyPr lIns="90000" rIns="90000" tIns="45000" bIns="45000" anchor="t">
            <a:noAutofit/>
          </a:bodyPr>
          <a:p>
            <a:r>
              <a:rPr b="0" lang="de-DE" sz="1800" spc="-1" strike="noStrike">
                <a:solidFill>
                  <a:srgbClr val="000000"/>
                </a:solidFill>
                <a:latin typeface="Arial"/>
              </a:rPr>
              <a:t>Wassernutzung ist ein Haupttreiber des Wandels</a:t>
            </a:r>
            <a:endParaRPr b="0" lang="de-DE" sz="1800" spc="-1" strike="noStrike">
              <a:solidFill>
                <a:srgbClr val="000000"/>
              </a:solidFill>
              <a:latin typeface="Arial"/>
            </a:endParaRPr>
          </a:p>
        </p:txBody>
      </p:sp>
      <p:sp>
        <p:nvSpPr>
          <p:cNvPr id="213" name=""/>
          <p:cNvSpPr txBox="1"/>
          <p:nvPr/>
        </p:nvSpPr>
        <p:spPr>
          <a:xfrm>
            <a:off x="7920000" y="4807800"/>
            <a:ext cx="1563120" cy="232200"/>
          </a:xfrm>
          <a:prstGeom prst="rect">
            <a:avLst/>
          </a:prstGeom>
          <a:noFill/>
          <a:ln w="0">
            <a:noFill/>
          </a:ln>
        </p:spPr>
        <p:txBody>
          <a:bodyPr lIns="90000" rIns="90000" tIns="45000" bIns="45000" anchor="t">
            <a:noAutofit/>
          </a:bodyPr>
          <a:p>
            <a:r>
              <a:rPr b="0" lang="de-DE" sz="1000" spc="-1" strike="noStrike">
                <a:solidFill>
                  <a:srgbClr val="000000"/>
                </a:solidFill>
                <a:latin typeface="Arial"/>
              </a:rPr>
              <a:t>Quelle: Wada et al, 2016</a:t>
            </a:r>
            <a:endParaRPr b="0" lang="de-DE" sz="10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4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4" name="PlaceHolder 1"/>
          <p:cNvSpPr>
            <a:spLocks noGrp="1"/>
          </p:cNvSpPr>
          <p:nvPr>
            <p:ph type="title"/>
          </p:nvPr>
        </p:nvSpPr>
        <p:spPr>
          <a:xfrm>
            <a:off x="504000" y="226080"/>
            <a:ext cx="9071640" cy="946440"/>
          </a:xfrm>
          <a:prstGeom prst="rect">
            <a:avLst/>
          </a:prstGeom>
          <a:noFill/>
          <a:ln w="0">
            <a:noFill/>
          </a:ln>
        </p:spPr>
        <p:txBody>
          <a:bodyPr lIns="0" rIns="0" tIns="0" bIns="0" anchor="ctr">
            <a:noAutofit/>
          </a:bodyPr>
          <a:p>
            <a:pPr indent="0" algn="ctr">
              <a:buNone/>
            </a:pPr>
            <a:r>
              <a:rPr b="0" lang="de-DE" sz="3600" spc="-1" strike="noStrike">
                <a:solidFill>
                  <a:srgbClr val="000000"/>
                </a:solidFill>
                <a:latin typeface="Arial"/>
              </a:rPr>
              <a:t>Wassernutzung - Bewässerung</a:t>
            </a:r>
            <a:endParaRPr b="0" lang="de-DE" sz="3600" spc="-1" strike="noStrike">
              <a:solidFill>
                <a:srgbClr val="000000"/>
              </a:solidFill>
              <a:latin typeface="Arial"/>
            </a:endParaRPr>
          </a:p>
        </p:txBody>
      </p:sp>
      <p:pic>
        <p:nvPicPr>
          <p:cNvPr id="215" name="" descr=""/>
          <p:cNvPicPr/>
          <p:nvPr/>
        </p:nvPicPr>
        <p:blipFill>
          <a:blip r:embed="rId1"/>
          <a:stretch/>
        </p:blipFill>
        <p:spPr>
          <a:xfrm>
            <a:off x="1620000" y="1080000"/>
            <a:ext cx="5769360" cy="4500000"/>
          </a:xfrm>
          <a:prstGeom prst="rect">
            <a:avLst/>
          </a:prstGeom>
          <a:ln w="0">
            <a:noFill/>
          </a:ln>
        </p:spPr>
      </p:pic>
      <p:sp>
        <p:nvSpPr>
          <p:cNvPr id="216" name=""/>
          <p:cNvSpPr txBox="1"/>
          <p:nvPr/>
        </p:nvSpPr>
        <p:spPr>
          <a:xfrm>
            <a:off x="7976880" y="5167800"/>
            <a:ext cx="1563120" cy="232200"/>
          </a:xfrm>
          <a:prstGeom prst="rect">
            <a:avLst/>
          </a:prstGeom>
          <a:noFill/>
          <a:ln w="0">
            <a:noFill/>
          </a:ln>
        </p:spPr>
        <p:txBody>
          <a:bodyPr lIns="90000" rIns="90000" tIns="45000" bIns="45000" anchor="t">
            <a:noAutofit/>
          </a:bodyPr>
          <a:p>
            <a:r>
              <a:rPr b="0" lang="de-DE" sz="1000" spc="-1" strike="noStrike">
                <a:solidFill>
                  <a:srgbClr val="000000"/>
                </a:solidFill>
                <a:latin typeface="Arial"/>
              </a:rPr>
              <a:t>Quelle: Wada et al, 2016</a:t>
            </a:r>
            <a:endParaRPr b="0" lang="de-DE" sz="10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4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7" name="PlaceHolder 1"/>
          <p:cNvSpPr>
            <a:spLocks noGrp="1"/>
          </p:cNvSpPr>
          <p:nvPr>
            <p:ph type="title"/>
          </p:nvPr>
        </p:nvSpPr>
        <p:spPr>
          <a:xfrm>
            <a:off x="504000" y="0"/>
            <a:ext cx="9071640" cy="946440"/>
          </a:xfrm>
          <a:prstGeom prst="rect">
            <a:avLst/>
          </a:prstGeom>
          <a:noFill/>
          <a:ln w="0">
            <a:noFill/>
          </a:ln>
        </p:spPr>
        <p:txBody>
          <a:bodyPr lIns="0" rIns="0" tIns="0" bIns="0" anchor="ctr">
            <a:noAutofit/>
          </a:bodyPr>
          <a:p>
            <a:pPr indent="0" algn="ctr">
              <a:buNone/>
            </a:pPr>
            <a:r>
              <a:rPr b="0" lang="de-DE" sz="3600" spc="-1" strike="noStrike">
                <a:solidFill>
                  <a:srgbClr val="000000"/>
                </a:solidFill>
                <a:latin typeface="Arial"/>
              </a:rPr>
              <a:t>Wasserknappheit</a:t>
            </a:r>
            <a:endParaRPr b="0" lang="de-DE" sz="3600" spc="-1" strike="noStrike">
              <a:solidFill>
                <a:srgbClr val="000000"/>
              </a:solidFill>
              <a:latin typeface="Arial"/>
            </a:endParaRPr>
          </a:p>
        </p:txBody>
      </p:sp>
      <p:pic>
        <p:nvPicPr>
          <p:cNvPr id="218" name="" descr=""/>
          <p:cNvPicPr/>
          <p:nvPr/>
        </p:nvPicPr>
        <p:blipFill>
          <a:blip r:embed="rId1"/>
          <a:stretch/>
        </p:blipFill>
        <p:spPr>
          <a:xfrm>
            <a:off x="360000" y="720000"/>
            <a:ext cx="5400000" cy="4805280"/>
          </a:xfrm>
          <a:prstGeom prst="rect">
            <a:avLst/>
          </a:prstGeom>
          <a:ln w="0">
            <a:noFill/>
          </a:ln>
        </p:spPr>
      </p:pic>
      <p:pic>
        <p:nvPicPr>
          <p:cNvPr id="219" name="" descr=""/>
          <p:cNvPicPr/>
          <p:nvPr/>
        </p:nvPicPr>
        <p:blipFill>
          <a:blip r:embed="rId2"/>
          <a:stretch/>
        </p:blipFill>
        <p:spPr>
          <a:xfrm>
            <a:off x="6480000" y="1080000"/>
            <a:ext cx="3476520" cy="3547440"/>
          </a:xfrm>
          <a:prstGeom prst="rect">
            <a:avLst/>
          </a:prstGeom>
          <a:ln w="0">
            <a:noFill/>
          </a:ln>
        </p:spPr>
      </p:pic>
      <p:sp>
        <p:nvSpPr>
          <p:cNvPr id="220" name=""/>
          <p:cNvSpPr txBox="1"/>
          <p:nvPr/>
        </p:nvSpPr>
        <p:spPr>
          <a:xfrm>
            <a:off x="8319960" y="5167800"/>
            <a:ext cx="1400040" cy="232200"/>
          </a:xfrm>
          <a:prstGeom prst="rect">
            <a:avLst/>
          </a:prstGeom>
          <a:noFill/>
          <a:ln w="0">
            <a:noFill/>
          </a:ln>
        </p:spPr>
        <p:txBody>
          <a:bodyPr lIns="90000" rIns="90000" tIns="45000" bIns="45000" anchor="t">
            <a:noAutofit/>
          </a:bodyPr>
          <a:p>
            <a:r>
              <a:rPr b="0" lang="de-DE" sz="1000" spc="-1" strike="noStrike">
                <a:solidFill>
                  <a:srgbClr val="000000"/>
                </a:solidFill>
                <a:latin typeface="Arial"/>
              </a:rPr>
              <a:t>Quelle: Kummu, 2010</a:t>
            </a:r>
            <a:endParaRPr b="0" lang="de-DE" sz="10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4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1" name="PlaceHolder 1"/>
          <p:cNvSpPr>
            <a:spLocks noGrp="1"/>
          </p:cNvSpPr>
          <p:nvPr>
            <p:ph type="title"/>
          </p:nvPr>
        </p:nvSpPr>
        <p:spPr>
          <a:xfrm>
            <a:off x="468360" y="180000"/>
            <a:ext cx="9071640" cy="946440"/>
          </a:xfrm>
          <a:prstGeom prst="rect">
            <a:avLst/>
          </a:prstGeom>
          <a:noFill/>
          <a:ln w="0">
            <a:noFill/>
          </a:ln>
        </p:spPr>
        <p:txBody>
          <a:bodyPr lIns="0" rIns="0" tIns="0" bIns="0" anchor="ctr">
            <a:noAutofit/>
          </a:bodyPr>
          <a:p>
            <a:pPr indent="0" algn="ctr">
              <a:buNone/>
            </a:pPr>
            <a:r>
              <a:rPr b="0" lang="de-DE" sz="3600" spc="-1" strike="noStrike">
                <a:solidFill>
                  <a:srgbClr val="000000"/>
                </a:solidFill>
                <a:latin typeface="Arial"/>
              </a:rPr>
              <a:t>Das globale Wassersystem unter Druck</a:t>
            </a:r>
            <a:endParaRPr b="0" lang="de-DE" sz="3600" spc="-1" strike="noStrike">
              <a:solidFill>
                <a:srgbClr val="000000"/>
              </a:solidFill>
              <a:latin typeface="Arial"/>
            </a:endParaRPr>
          </a:p>
        </p:txBody>
      </p:sp>
      <p:pic>
        <p:nvPicPr>
          <p:cNvPr id="222" name="" descr=""/>
          <p:cNvPicPr/>
          <p:nvPr/>
        </p:nvPicPr>
        <p:blipFill>
          <a:blip r:embed="rId1"/>
          <a:stretch/>
        </p:blipFill>
        <p:spPr>
          <a:xfrm>
            <a:off x="1294920" y="2111760"/>
            <a:ext cx="3205080" cy="3288240"/>
          </a:xfrm>
          <a:prstGeom prst="rect">
            <a:avLst/>
          </a:prstGeom>
          <a:ln w="0">
            <a:noFill/>
          </a:ln>
        </p:spPr>
      </p:pic>
      <p:sp>
        <p:nvSpPr>
          <p:cNvPr id="223" name=""/>
          <p:cNvSpPr txBox="1"/>
          <p:nvPr/>
        </p:nvSpPr>
        <p:spPr>
          <a:xfrm>
            <a:off x="540000" y="1079280"/>
            <a:ext cx="8460000" cy="1080720"/>
          </a:xfrm>
          <a:prstGeom prst="rect">
            <a:avLst/>
          </a:prstGeom>
          <a:noFill/>
          <a:ln w="0">
            <a:noFill/>
          </a:ln>
        </p:spPr>
        <p:txBody>
          <a:bodyPr lIns="90000" rIns="90000" tIns="45000" bIns="45000" anchor="t">
            <a:noAutofit/>
          </a:bodyPr>
          <a:p>
            <a:r>
              <a:rPr b="0" lang="de-DE" sz="1800" spc="-1" strike="noStrike">
                <a:solidFill>
                  <a:srgbClr val="000000"/>
                </a:solidFill>
                <a:latin typeface="Arial"/>
              </a:rPr>
              <a:t>Nur 2.9% ds Wassers auf der Erde sind Süßwasser, davon sind 99.7% als Eis oder Grundwasser fest gesetzt. Es bleiben nur ~ 2800 km³/Jahr als nutzbares „blaues“ Wasser</a:t>
            </a:r>
            <a:endParaRPr b="0" lang="de-DE" sz="1800" spc="-1" strike="noStrike">
              <a:solidFill>
                <a:srgbClr val="000000"/>
              </a:solidFill>
              <a:latin typeface="Arial"/>
            </a:endParaRPr>
          </a:p>
        </p:txBody>
      </p:sp>
      <p:sp>
        <p:nvSpPr>
          <p:cNvPr id="224" name=""/>
          <p:cNvSpPr txBox="1"/>
          <p:nvPr/>
        </p:nvSpPr>
        <p:spPr>
          <a:xfrm>
            <a:off x="301680" y="5040000"/>
            <a:ext cx="2073600" cy="374040"/>
          </a:xfrm>
          <a:prstGeom prst="rect">
            <a:avLst/>
          </a:prstGeom>
          <a:noFill/>
          <a:ln w="0">
            <a:noFill/>
          </a:ln>
        </p:spPr>
        <p:txBody>
          <a:bodyPr lIns="90000" rIns="90000" tIns="45000" bIns="45000" anchor="t">
            <a:noAutofit/>
          </a:bodyPr>
          <a:p>
            <a:r>
              <a:rPr b="0" lang="de-DE" sz="1000" spc="-1" strike="noStrike">
                <a:solidFill>
                  <a:srgbClr val="000000"/>
                </a:solidFill>
                <a:latin typeface="Arial"/>
              </a:rPr>
              <a:t>Quelle: LPJml Modellrechnungen,</a:t>
            </a:r>
            <a:endParaRPr b="0" lang="de-DE" sz="1000" spc="-1" strike="noStrike">
              <a:solidFill>
                <a:srgbClr val="000000"/>
              </a:solidFill>
              <a:latin typeface="Arial"/>
            </a:endParaRPr>
          </a:p>
          <a:p>
            <a:r>
              <a:rPr b="0" lang="de-DE" sz="1000" spc="-1" strike="noStrike">
                <a:solidFill>
                  <a:srgbClr val="000000"/>
                </a:solidFill>
                <a:latin typeface="Arial"/>
              </a:rPr>
              <a:t>Gerten/Heinke PIK</a:t>
            </a:r>
            <a:endParaRPr b="0" lang="de-DE" sz="1000" spc="-1" strike="noStrike">
              <a:solidFill>
                <a:srgbClr val="000000"/>
              </a:solidFill>
              <a:latin typeface="Arial"/>
            </a:endParaRPr>
          </a:p>
        </p:txBody>
      </p:sp>
      <p:sp>
        <p:nvSpPr>
          <p:cNvPr id="225" name=""/>
          <p:cNvSpPr txBox="1"/>
          <p:nvPr/>
        </p:nvSpPr>
        <p:spPr>
          <a:xfrm>
            <a:off x="4983480" y="1993680"/>
            <a:ext cx="2640600" cy="602280"/>
          </a:xfrm>
          <a:prstGeom prst="rect">
            <a:avLst/>
          </a:prstGeom>
          <a:noFill/>
          <a:ln w="0">
            <a:noFill/>
          </a:ln>
        </p:spPr>
        <p:txBody>
          <a:bodyPr lIns="90000" rIns="90000" tIns="45000" bIns="45000" anchor="t">
            <a:noAutofit/>
          </a:bodyPr>
          <a:p>
            <a:r>
              <a:rPr b="0" lang="de-DE" sz="1800" spc="-1" strike="noStrike">
                <a:solidFill>
                  <a:srgbClr val="000000"/>
                </a:solidFill>
                <a:latin typeface="Arial"/>
              </a:rPr>
              <a:t>Gegenwärtiger Konsum:</a:t>
            </a:r>
            <a:endParaRPr b="0" lang="de-DE" sz="1800" spc="-1" strike="noStrike">
              <a:solidFill>
                <a:srgbClr val="000000"/>
              </a:solidFill>
              <a:latin typeface="Arial"/>
            </a:endParaRPr>
          </a:p>
          <a:p>
            <a:r>
              <a:rPr b="0" lang="de-DE" sz="1800" spc="-1" strike="noStrike">
                <a:solidFill>
                  <a:srgbClr val="000000"/>
                </a:solidFill>
                <a:latin typeface="Arial"/>
              </a:rPr>
              <a:t> </a:t>
            </a:r>
            <a:r>
              <a:rPr b="0" lang="de-DE" sz="1800" spc="-1" strike="noStrike">
                <a:solidFill>
                  <a:srgbClr val="000000"/>
                </a:solidFill>
                <a:latin typeface="Arial"/>
              </a:rPr>
              <a:t>min. 1600 km³ / Jahr</a:t>
            </a:r>
            <a:endParaRPr b="0" lang="de-DE" sz="1800" spc="-1" strike="noStrike">
              <a:solidFill>
                <a:srgbClr val="000000"/>
              </a:solidFill>
              <a:latin typeface="Arial"/>
            </a:endParaRPr>
          </a:p>
        </p:txBody>
      </p:sp>
      <p:sp>
        <p:nvSpPr>
          <p:cNvPr id="226" name=""/>
          <p:cNvSpPr txBox="1"/>
          <p:nvPr/>
        </p:nvSpPr>
        <p:spPr>
          <a:xfrm>
            <a:off x="5580000" y="3240000"/>
            <a:ext cx="4037400" cy="1626120"/>
          </a:xfrm>
          <a:prstGeom prst="rect">
            <a:avLst/>
          </a:prstGeom>
          <a:noFill/>
          <a:ln w="0">
            <a:noFill/>
          </a:ln>
        </p:spPr>
        <p:txBody>
          <a:bodyPr lIns="90000" rIns="90000" tIns="45000" bIns="45000" anchor="t">
            <a:noAutofit/>
          </a:bodyPr>
          <a:p>
            <a:r>
              <a:rPr b="0" lang="de-DE" sz="1800" spc="-1" strike="noStrike">
                <a:solidFill>
                  <a:srgbClr val="000000"/>
                </a:solidFill>
                <a:latin typeface="Arial"/>
              </a:rPr>
              <a:t>Zukünftiger Konsum:</a:t>
            </a:r>
            <a:endParaRPr b="0" lang="de-DE" sz="1800" spc="-1" strike="noStrike">
              <a:solidFill>
                <a:srgbClr val="000000"/>
              </a:solidFill>
              <a:latin typeface="Arial"/>
            </a:endParaRPr>
          </a:p>
          <a:p>
            <a:pPr marL="216000" indent="-216000">
              <a:buClr>
                <a:srgbClr val="000000"/>
              </a:buClr>
              <a:buSzPct val="45000"/>
              <a:buFont typeface="Wingdings" charset="2"/>
              <a:buChar char=""/>
            </a:pPr>
            <a:r>
              <a:rPr b="0" lang="de-DE" sz="1800" spc="-1" strike="noStrike">
                <a:solidFill>
                  <a:srgbClr val="000000"/>
                </a:solidFill>
                <a:latin typeface="Arial"/>
              </a:rPr>
              <a:t>Nahrungsmittelprod.: 700 km³ / Jahr</a:t>
            </a:r>
            <a:endParaRPr b="0" lang="de-DE" sz="1800" spc="-1" strike="noStrike">
              <a:solidFill>
                <a:srgbClr val="000000"/>
              </a:solidFill>
              <a:latin typeface="Arial"/>
            </a:endParaRPr>
          </a:p>
          <a:p>
            <a:pPr marL="216000" indent="-216000">
              <a:buClr>
                <a:srgbClr val="000000"/>
              </a:buClr>
              <a:buSzPct val="45000"/>
              <a:buFont typeface="Wingdings" charset="2"/>
              <a:buChar char=""/>
            </a:pPr>
            <a:r>
              <a:rPr b="0" lang="de-DE" sz="1800" spc="-1" strike="noStrike">
                <a:solidFill>
                  <a:srgbClr val="000000"/>
                </a:solidFill>
                <a:latin typeface="Arial"/>
              </a:rPr>
              <a:t>Industrie/Haushalte: 500 km³/Jahr</a:t>
            </a:r>
            <a:endParaRPr b="0" lang="de-DE" sz="1800" spc="-1" strike="noStrike">
              <a:solidFill>
                <a:srgbClr val="000000"/>
              </a:solidFill>
              <a:latin typeface="Arial"/>
            </a:endParaRPr>
          </a:p>
          <a:p>
            <a:pPr marL="216000" indent="-216000">
              <a:buClr>
                <a:srgbClr val="000000"/>
              </a:buClr>
              <a:buSzPct val="45000"/>
              <a:buFont typeface="Wingdings" charset="2"/>
              <a:buChar char=""/>
            </a:pPr>
            <a:r>
              <a:rPr b="0" lang="de-DE" sz="1800" spc="-1" strike="noStrike">
                <a:solidFill>
                  <a:srgbClr val="000000"/>
                </a:solidFill>
                <a:latin typeface="Arial"/>
              </a:rPr>
              <a:t>Bioenergie: 1500 km³/Jahr</a:t>
            </a:r>
            <a:endParaRPr b="0" lang="de-DE" sz="1800" spc="-1" strike="noStrike">
              <a:solidFill>
                <a:srgbClr val="000000"/>
              </a:solidFill>
              <a:latin typeface="Arial"/>
            </a:endParaRPr>
          </a:p>
          <a:p>
            <a:pPr marL="216000" indent="-216000">
              <a:buClr>
                <a:srgbClr val="000000"/>
              </a:buClr>
              <a:buSzPct val="45000"/>
              <a:buFont typeface="Wingdings" charset="2"/>
              <a:buChar char=""/>
            </a:pPr>
            <a:endParaRPr b="0" lang="de-DE" sz="1800" spc="-1" strike="noStrike">
              <a:solidFill>
                <a:srgbClr val="000000"/>
              </a:solidFill>
              <a:latin typeface="Arial"/>
            </a:endParaRPr>
          </a:p>
          <a:p>
            <a:pPr marL="216000" indent="-216000">
              <a:buClr>
                <a:srgbClr val="000000"/>
              </a:buClr>
              <a:buSzPct val="45000"/>
              <a:buFont typeface="Wingdings" charset="2"/>
              <a:buChar char=""/>
            </a:pPr>
            <a:r>
              <a:rPr b="0" lang="de-DE" sz="1800" spc="-1" strike="noStrike">
                <a:solidFill>
                  <a:srgbClr val="000000"/>
                </a:solidFill>
                <a:latin typeface="Arial"/>
              </a:rPr>
              <a:t>Summe: &gt; 4000 km³/Jahr</a:t>
            </a:r>
            <a:endParaRPr b="0" lang="de-DE"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4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7" name="PlaceHolder 1"/>
          <p:cNvSpPr>
            <a:spLocks noGrp="1"/>
          </p:cNvSpPr>
          <p:nvPr>
            <p:ph type="title"/>
          </p:nvPr>
        </p:nvSpPr>
        <p:spPr>
          <a:xfrm>
            <a:off x="504000" y="180000"/>
            <a:ext cx="9071640" cy="946440"/>
          </a:xfrm>
          <a:prstGeom prst="rect">
            <a:avLst/>
          </a:prstGeom>
          <a:noFill/>
          <a:ln w="0">
            <a:noFill/>
          </a:ln>
        </p:spPr>
        <p:txBody>
          <a:bodyPr lIns="0" rIns="0" tIns="0" bIns="0" anchor="ctr">
            <a:noAutofit/>
          </a:bodyPr>
          <a:p>
            <a:pPr indent="0" algn="ctr">
              <a:buNone/>
            </a:pPr>
            <a:r>
              <a:rPr b="0" lang="de-DE" sz="3600" spc="-1" strike="noStrike">
                <a:solidFill>
                  <a:srgbClr val="000000"/>
                </a:solidFill>
                <a:latin typeface="Arial"/>
              </a:rPr>
              <a:t>Planetare Grenzen</a:t>
            </a:r>
            <a:endParaRPr b="0" lang="de-DE" sz="3600" spc="-1" strike="noStrike">
              <a:solidFill>
                <a:srgbClr val="000000"/>
              </a:solidFill>
              <a:latin typeface="Arial"/>
            </a:endParaRPr>
          </a:p>
        </p:txBody>
      </p:sp>
      <p:sp>
        <p:nvSpPr>
          <p:cNvPr id="228" name=""/>
          <p:cNvSpPr txBox="1"/>
          <p:nvPr/>
        </p:nvSpPr>
        <p:spPr>
          <a:xfrm>
            <a:off x="8640000" y="4860000"/>
            <a:ext cx="1410480" cy="374040"/>
          </a:xfrm>
          <a:prstGeom prst="rect">
            <a:avLst/>
          </a:prstGeom>
          <a:noFill/>
          <a:ln w="0">
            <a:noFill/>
          </a:ln>
        </p:spPr>
        <p:txBody>
          <a:bodyPr lIns="90000" rIns="90000" tIns="45000" bIns="45000" anchor="t">
            <a:noAutofit/>
          </a:bodyPr>
          <a:p>
            <a:r>
              <a:rPr b="0" lang="de-DE" sz="1000" spc="-1" strike="noStrike">
                <a:solidFill>
                  <a:srgbClr val="000000"/>
                </a:solidFill>
                <a:latin typeface="Arial"/>
              </a:rPr>
              <a:t>Rockström et al, 2009</a:t>
            </a:r>
            <a:endParaRPr b="0" lang="de-DE" sz="1000" spc="-1" strike="noStrike">
              <a:solidFill>
                <a:srgbClr val="000000"/>
              </a:solidFill>
              <a:latin typeface="Arial"/>
            </a:endParaRPr>
          </a:p>
          <a:p>
            <a:r>
              <a:rPr b="0" lang="de-DE" sz="1000" spc="-1" strike="noStrike">
                <a:solidFill>
                  <a:srgbClr val="000000"/>
                </a:solidFill>
                <a:latin typeface="Arial"/>
              </a:rPr>
              <a:t>Steffen et al, 2015</a:t>
            </a:r>
            <a:endParaRPr b="0" lang="de-DE" sz="1000" spc="-1" strike="noStrike">
              <a:solidFill>
                <a:srgbClr val="000000"/>
              </a:solidFill>
              <a:latin typeface="Arial"/>
            </a:endParaRPr>
          </a:p>
        </p:txBody>
      </p:sp>
      <p:pic>
        <p:nvPicPr>
          <p:cNvPr id="229" name="" descr=""/>
          <p:cNvPicPr/>
          <p:nvPr/>
        </p:nvPicPr>
        <p:blipFill>
          <a:blip r:embed="rId1"/>
          <a:stretch/>
        </p:blipFill>
        <p:spPr>
          <a:xfrm>
            <a:off x="645480" y="1064880"/>
            <a:ext cx="6374520" cy="4515120"/>
          </a:xfrm>
          <a:prstGeom prst="rect">
            <a:avLst/>
          </a:prstGeom>
          <a:ln w="0">
            <a:noFill/>
          </a:ln>
        </p:spPr>
      </p:pic>
      <p:sp>
        <p:nvSpPr>
          <p:cNvPr id="230" name=""/>
          <p:cNvSpPr txBox="1"/>
          <p:nvPr/>
        </p:nvSpPr>
        <p:spPr>
          <a:xfrm>
            <a:off x="6300000" y="1260000"/>
            <a:ext cx="3594600" cy="1114200"/>
          </a:xfrm>
          <a:prstGeom prst="rect">
            <a:avLst/>
          </a:prstGeom>
          <a:noFill/>
          <a:ln w="0">
            <a:noFill/>
          </a:ln>
        </p:spPr>
        <p:txBody>
          <a:bodyPr lIns="90000" rIns="90000" tIns="45000" bIns="45000" anchor="t">
            <a:noAutofit/>
          </a:bodyPr>
          <a:p>
            <a:r>
              <a:rPr b="0" lang="de-DE" sz="1800" spc="-1" strike="noStrike">
                <a:solidFill>
                  <a:srgbClr val="000000"/>
                </a:solidFill>
                <a:latin typeface="Arial"/>
              </a:rPr>
              <a:t>Sicherer Wert für Wasserkonsum:</a:t>
            </a:r>
            <a:endParaRPr b="0" lang="de-DE" sz="1800" spc="-1" strike="noStrike">
              <a:solidFill>
                <a:srgbClr val="000000"/>
              </a:solidFill>
              <a:latin typeface="Arial"/>
            </a:endParaRPr>
          </a:p>
          <a:p>
            <a:r>
              <a:rPr b="0" lang="de-DE" sz="1800" spc="-1" strike="noStrike">
                <a:solidFill>
                  <a:srgbClr val="000000"/>
                </a:solidFill>
                <a:latin typeface="Arial"/>
              </a:rPr>
              <a:t>4000 km³ / Jahr</a:t>
            </a:r>
            <a:endParaRPr b="0" lang="de-DE" sz="1800" spc="-1" strike="noStrike">
              <a:solidFill>
                <a:srgbClr val="000000"/>
              </a:solidFill>
              <a:latin typeface="Arial"/>
            </a:endParaRPr>
          </a:p>
          <a:p>
            <a:r>
              <a:rPr b="0" lang="de-DE" sz="1800" spc="-1" strike="noStrike">
                <a:solidFill>
                  <a:srgbClr val="000000"/>
                </a:solidFill>
                <a:latin typeface="Arial"/>
              </a:rPr>
              <a:t>Momentaner Wert: 2600 km³/Jahr</a:t>
            </a:r>
            <a:endParaRPr b="0" lang="de-DE" sz="1800" spc="-1" strike="noStrike">
              <a:solidFill>
                <a:srgbClr val="000000"/>
              </a:solidFill>
              <a:latin typeface="Arial"/>
            </a:endParaRPr>
          </a:p>
          <a:p>
            <a:r>
              <a:rPr b="0" lang="de-DE" sz="1800" spc="-1" strike="noStrike">
                <a:solidFill>
                  <a:srgbClr val="000000"/>
                </a:solidFill>
                <a:latin typeface="Arial"/>
              </a:rPr>
              <a:t>vorindustriell: 415 km³/Jahr</a:t>
            </a:r>
            <a:endParaRPr b="0" lang="de-DE" sz="1800" spc="-1" strike="noStrike">
              <a:solidFill>
                <a:srgbClr val="000000"/>
              </a:solidFill>
              <a:latin typeface="Arial"/>
            </a:endParaRPr>
          </a:p>
        </p:txBody>
      </p:sp>
      <p:sp>
        <p:nvSpPr>
          <p:cNvPr id="231" name=""/>
          <p:cNvSpPr txBox="1"/>
          <p:nvPr/>
        </p:nvSpPr>
        <p:spPr>
          <a:xfrm>
            <a:off x="7200000" y="3780000"/>
            <a:ext cx="3148200" cy="1114200"/>
          </a:xfrm>
          <a:prstGeom prst="rect">
            <a:avLst/>
          </a:prstGeom>
          <a:noFill/>
          <a:ln w="0">
            <a:noFill/>
          </a:ln>
        </p:spPr>
        <p:txBody>
          <a:bodyPr lIns="90000" rIns="90000" tIns="45000" bIns="45000" anchor="t">
            <a:noAutofit/>
          </a:bodyPr>
          <a:p>
            <a:r>
              <a:rPr b="0" lang="de-DE" sz="1800" spc="-1" strike="noStrike">
                <a:solidFill>
                  <a:srgbClr val="ff4000"/>
                </a:solidFill>
                <a:latin typeface="Arial"/>
              </a:rPr>
              <a:t>??? die 2600 beißen sich</a:t>
            </a:r>
            <a:endParaRPr b="0" lang="de-DE" sz="1800" spc="-1" strike="noStrike">
              <a:solidFill>
                <a:srgbClr val="000000"/>
              </a:solidFill>
              <a:latin typeface="Arial"/>
            </a:endParaRPr>
          </a:p>
          <a:p>
            <a:r>
              <a:rPr b="0" lang="de-DE" sz="1800" spc="-1" strike="noStrike">
                <a:solidFill>
                  <a:srgbClr val="ff4000"/>
                </a:solidFill>
                <a:latin typeface="Arial"/>
              </a:rPr>
              <a:t> </a:t>
            </a:r>
            <a:r>
              <a:rPr b="0" lang="de-DE" sz="1800" spc="-1" strike="noStrike">
                <a:solidFill>
                  <a:srgbClr val="ff4000"/>
                </a:solidFill>
                <a:latin typeface="Arial"/>
              </a:rPr>
              <a:t>etwas mit den 1600 ein Folie</a:t>
            </a:r>
            <a:endParaRPr b="0" lang="de-DE" sz="1800" spc="-1" strike="noStrike">
              <a:solidFill>
                <a:srgbClr val="000000"/>
              </a:solidFill>
              <a:latin typeface="Arial"/>
            </a:endParaRPr>
          </a:p>
          <a:p>
            <a:r>
              <a:rPr b="0" lang="de-DE" sz="1800" spc="-1" strike="noStrike">
                <a:solidFill>
                  <a:srgbClr val="ff4000"/>
                </a:solidFill>
                <a:latin typeface="Arial"/>
              </a:rPr>
              <a:t>Hiervor, steht aber so im</a:t>
            </a:r>
            <a:endParaRPr b="0" lang="de-DE" sz="1800" spc="-1" strike="noStrike">
              <a:solidFill>
                <a:srgbClr val="000000"/>
              </a:solidFill>
              <a:latin typeface="Arial"/>
            </a:endParaRPr>
          </a:p>
          <a:p>
            <a:r>
              <a:rPr b="0" lang="de-DE" sz="1800" spc="-1" strike="noStrike">
                <a:solidFill>
                  <a:srgbClr val="ff4000"/>
                </a:solidFill>
                <a:latin typeface="Arial"/>
              </a:rPr>
              <a:t>Original</a:t>
            </a:r>
            <a:endParaRPr b="0" lang="de-DE"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4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2" name="PlaceHolder 1"/>
          <p:cNvSpPr>
            <a:spLocks noGrp="1"/>
          </p:cNvSpPr>
          <p:nvPr>
            <p:ph type="title"/>
          </p:nvPr>
        </p:nvSpPr>
        <p:spPr>
          <a:xfrm>
            <a:off x="504000" y="226080"/>
            <a:ext cx="9071640" cy="946440"/>
          </a:xfrm>
          <a:prstGeom prst="rect">
            <a:avLst/>
          </a:prstGeom>
          <a:noFill/>
          <a:ln w="0">
            <a:noFill/>
          </a:ln>
        </p:spPr>
        <p:txBody>
          <a:bodyPr lIns="0" rIns="0" tIns="0" bIns="0" anchor="ctr">
            <a:noAutofit/>
          </a:bodyPr>
          <a:p>
            <a:pPr indent="0" algn="ctr">
              <a:buNone/>
            </a:pPr>
            <a:r>
              <a:rPr b="0" lang="de-DE" sz="3600" spc="-1" strike="noStrike">
                <a:solidFill>
                  <a:srgbClr val="000000"/>
                </a:solidFill>
                <a:latin typeface="Arial"/>
              </a:rPr>
              <a:t>Blaues Wasser und grünes Wasser</a:t>
            </a:r>
            <a:endParaRPr b="0" lang="de-DE" sz="3600" spc="-1" strike="noStrike">
              <a:solidFill>
                <a:srgbClr val="000000"/>
              </a:solidFill>
              <a:latin typeface="Arial"/>
            </a:endParaRPr>
          </a:p>
        </p:txBody>
      </p:sp>
      <p:pic>
        <p:nvPicPr>
          <p:cNvPr id="233" name="" descr=""/>
          <p:cNvPicPr/>
          <p:nvPr/>
        </p:nvPicPr>
        <p:blipFill>
          <a:blip r:embed="rId1"/>
          <a:stretch/>
        </p:blipFill>
        <p:spPr>
          <a:xfrm>
            <a:off x="540000" y="1440000"/>
            <a:ext cx="5207760" cy="3468240"/>
          </a:xfrm>
          <a:prstGeom prst="rect">
            <a:avLst/>
          </a:prstGeom>
          <a:ln w="0">
            <a:noFill/>
          </a:ln>
        </p:spPr>
      </p:pic>
      <p:sp>
        <p:nvSpPr>
          <p:cNvPr id="234" name=""/>
          <p:cNvSpPr txBox="1"/>
          <p:nvPr/>
        </p:nvSpPr>
        <p:spPr>
          <a:xfrm>
            <a:off x="6120000" y="1377720"/>
            <a:ext cx="3934080" cy="1626120"/>
          </a:xfrm>
          <a:prstGeom prst="rect">
            <a:avLst/>
          </a:prstGeom>
          <a:noFill/>
          <a:ln w="0">
            <a:noFill/>
          </a:ln>
        </p:spPr>
        <p:txBody>
          <a:bodyPr lIns="90000" rIns="90000" tIns="45000" bIns="45000" anchor="t">
            <a:noAutofit/>
          </a:bodyPr>
          <a:p>
            <a:r>
              <a:rPr b="0" lang="de-DE" sz="1800" spc="-1" strike="noStrike">
                <a:solidFill>
                  <a:srgbClr val="000000"/>
                </a:solidFill>
                <a:latin typeface="Arial"/>
              </a:rPr>
              <a:t>Blaues Wasser:</a:t>
            </a:r>
            <a:endParaRPr b="0" lang="de-DE" sz="1800" spc="-1" strike="noStrike">
              <a:solidFill>
                <a:srgbClr val="000000"/>
              </a:solidFill>
              <a:latin typeface="Arial"/>
            </a:endParaRPr>
          </a:p>
          <a:p>
            <a:pPr marL="216000" indent="-216000">
              <a:buClr>
                <a:srgbClr val="000000"/>
              </a:buClr>
              <a:buSzPct val="45000"/>
              <a:buFont typeface="Wingdings" charset="2"/>
              <a:buChar char=""/>
            </a:pPr>
            <a:r>
              <a:rPr b="0" lang="de-DE" sz="1800" spc="-1" strike="noStrike">
                <a:solidFill>
                  <a:srgbClr val="000000"/>
                </a:solidFill>
                <a:latin typeface="Arial"/>
              </a:rPr>
              <a:t>Bewässerung, Industrie, Haushalte</a:t>
            </a:r>
            <a:endParaRPr b="0" lang="de-DE" sz="1800" spc="-1" strike="noStrike">
              <a:solidFill>
                <a:srgbClr val="000000"/>
              </a:solidFill>
              <a:latin typeface="Arial"/>
            </a:endParaRPr>
          </a:p>
          <a:p>
            <a:pPr marL="216000" indent="-216000">
              <a:buClr>
                <a:srgbClr val="000000"/>
              </a:buClr>
              <a:buSzPct val="45000"/>
              <a:buFont typeface="Wingdings" charset="2"/>
              <a:buChar char=""/>
            </a:pPr>
            <a:r>
              <a:rPr b="0" lang="de-DE" sz="1800" spc="-1" strike="noStrike">
                <a:solidFill>
                  <a:srgbClr val="000000"/>
                </a:solidFill>
                <a:latin typeface="Arial"/>
              </a:rPr>
              <a:t>Schifffahrt</a:t>
            </a:r>
            <a:endParaRPr b="0" lang="de-DE" sz="1800" spc="-1" strike="noStrike">
              <a:solidFill>
                <a:srgbClr val="000000"/>
              </a:solidFill>
              <a:latin typeface="Arial"/>
            </a:endParaRPr>
          </a:p>
          <a:p>
            <a:pPr marL="216000" indent="-216000">
              <a:buClr>
                <a:srgbClr val="000000"/>
              </a:buClr>
              <a:buSzPct val="45000"/>
              <a:buFont typeface="Wingdings" charset="2"/>
              <a:buChar char=""/>
            </a:pPr>
            <a:r>
              <a:rPr b="0" lang="de-DE" sz="1800" spc="-1" strike="noStrike">
                <a:solidFill>
                  <a:srgbClr val="000000"/>
                </a:solidFill>
                <a:latin typeface="Arial"/>
              </a:rPr>
              <a:t>Wasserkraftwerke</a:t>
            </a:r>
            <a:endParaRPr b="0" lang="de-DE" sz="1800" spc="-1" strike="noStrike">
              <a:solidFill>
                <a:srgbClr val="000000"/>
              </a:solidFill>
              <a:latin typeface="Arial"/>
            </a:endParaRPr>
          </a:p>
          <a:p>
            <a:pPr marL="216000" indent="-216000">
              <a:buClr>
                <a:srgbClr val="000000"/>
              </a:buClr>
              <a:buSzPct val="45000"/>
              <a:buFont typeface="Wingdings" charset="2"/>
              <a:buChar char=""/>
            </a:pPr>
            <a:r>
              <a:rPr b="0" lang="de-DE" sz="1800" spc="-1" strike="noStrike">
                <a:solidFill>
                  <a:srgbClr val="000000"/>
                </a:solidFill>
                <a:latin typeface="Arial"/>
              </a:rPr>
              <a:t>Erholung</a:t>
            </a:r>
            <a:endParaRPr b="0" lang="de-DE" sz="1800" spc="-1" strike="noStrike">
              <a:solidFill>
                <a:srgbClr val="000000"/>
              </a:solidFill>
              <a:latin typeface="Arial"/>
            </a:endParaRPr>
          </a:p>
          <a:p>
            <a:pPr marL="216000" indent="-216000">
              <a:buClr>
                <a:srgbClr val="000000"/>
              </a:buClr>
              <a:buSzPct val="45000"/>
              <a:buFont typeface="Wingdings" charset="2"/>
              <a:buChar char=""/>
            </a:pPr>
            <a:r>
              <a:rPr b="0" lang="de-DE" sz="1800" spc="-1" strike="noStrike">
                <a:solidFill>
                  <a:srgbClr val="000000"/>
                </a:solidFill>
                <a:latin typeface="Arial"/>
              </a:rPr>
              <a:t>Wasserökosysteme</a:t>
            </a:r>
            <a:endParaRPr b="0" lang="de-DE" sz="1800" spc="-1" strike="noStrike">
              <a:solidFill>
                <a:srgbClr val="000000"/>
              </a:solidFill>
              <a:latin typeface="Arial"/>
            </a:endParaRPr>
          </a:p>
        </p:txBody>
      </p:sp>
      <p:sp>
        <p:nvSpPr>
          <p:cNvPr id="235" name=""/>
          <p:cNvSpPr txBox="1"/>
          <p:nvPr/>
        </p:nvSpPr>
        <p:spPr>
          <a:xfrm>
            <a:off x="6120000" y="3357720"/>
            <a:ext cx="3425040" cy="1626120"/>
          </a:xfrm>
          <a:prstGeom prst="rect">
            <a:avLst/>
          </a:prstGeom>
          <a:noFill/>
          <a:ln w="0">
            <a:noFill/>
          </a:ln>
        </p:spPr>
        <p:txBody>
          <a:bodyPr lIns="90000" rIns="90000" tIns="45000" bIns="45000" anchor="t">
            <a:noAutofit/>
          </a:bodyPr>
          <a:p>
            <a:r>
              <a:rPr b="0" lang="de-DE" sz="1800" spc="-1" strike="noStrike">
                <a:solidFill>
                  <a:srgbClr val="000000"/>
                </a:solidFill>
                <a:latin typeface="Arial"/>
              </a:rPr>
              <a:t>Grünes Wasser:</a:t>
            </a:r>
            <a:endParaRPr b="0" lang="de-DE" sz="1800" spc="-1" strike="noStrike">
              <a:solidFill>
                <a:srgbClr val="000000"/>
              </a:solidFill>
              <a:latin typeface="Arial"/>
            </a:endParaRPr>
          </a:p>
          <a:p>
            <a:pPr marL="216000" indent="-216000">
              <a:buClr>
                <a:srgbClr val="000000"/>
              </a:buClr>
              <a:buSzPct val="45000"/>
              <a:buFont typeface="Wingdings" charset="2"/>
              <a:buChar char=""/>
            </a:pPr>
            <a:r>
              <a:rPr b="0" lang="de-DE" sz="1800" spc="-1" strike="noStrike">
                <a:solidFill>
                  <a:srgbClr val="000000"/>
                </a:solidFill>
                <a:latin typeface="Arial"/>
              </a:rPr>
              <a:t>Biomasse und Holzproduktion</a:t>
            </a:r>
            <a:endParaRPr b="0" lang="de-DE" sz="1800" spc="-1" strike="noStrike">
              <a:solidFill>
                <a:srgbClr val="000000"/>
              </a:solidFill>
              <a:latin typeface="Arial"/>
            </a:endParaRPr>
          </a:p>
          <a:p>
            <a:pPr marL="216000" indent="-216000">
              <a:buClr>
                <a:srgbClr val="000000"/>
              </a:buClr>
              <a:buSzPct val="45000"/>
              <a:buFont typeface="Wingdings" charset="2"/>
              <a:buChar char=""/>
            </a:pPr>
            <a:r>
              <a:rPr b="0" lang="de-DE" sz="1800" spc="-1" strike="noStrike">
                <a:solidFill>
                  <a:srgbClr val="000000"/>
                </a:solidFill>
                <a:latin typeface="Arial"/>
              </a:rPr>
              <a:t>unbewässerte Landwirtschaft</a:t>
            </a:r>
            <a:endParaRPr b="0" lang="de-DE" sz="1800" spc="-1" strike="noStrike">
              <a:solidFill>
                <a:srgbClr val="000000"/>
              </a:solidFill>
              <a:latin typeface="Arial"/>
            </a:endParaRPr>
          </a:p>
          <a:p>
            <a:pPr marL="216000" indent="-216000">
              <a:buClr>
                <a:srgbClr val="000000"/>
              </a:buClr>
              <a:buSzPct val="45000"/>
              <a:buFont typeface="Wingdings" charset="2"/>
              <a:buChar char=""/>
            </a:pPr>
            <a:r>
              <a:rPr b="0" lang="de-DE" sz="1800" spc="-1" strike="noStrike">
                <a:solidFill>
                  <a:srgbClr val="000000"/>
                </a:solidFill>
                <a:latin typeface="Arial"/>
              </a:rPr>
              <a:t>Weiden</a:t>
            </a:r>
            <a:endParaRPr b="0" lang="de-DE" sz="1800" spc="-1" strike="noStrike">
              <a:solidFill>
                <a:srgbClr val="000000"/>
              </a:solidFill>
              <a:latin typeface="Arial"/>
            </a:endParaRPr>
          </a:p>
          <a:p>
            <a:pPr marL="216000" indent="-216000">
              <a:buClr>
                <a:srgbClr val="000000"/>
              </a:buClr>
              <a:buSzPct val="45000"/>
              <a:buFont typeface="Wingdings" charset="2"/>
              <a:buChar char=""/>
            </a:pPr>
            <a:r>
              <a:rPr b="0" lang="de-DE" sz="1800" spc="-1" strike="noStrike">
                <a:solidFill>
                  <a:srgbClr val="000000"/>
                </a:solidFill>
                <a:latin typeface="Arial"/>
              </a:rPr>
              <a:t>Landökosysteme</a:t>
            </a:r>
            <a:endParaRPr b="0" lang="de-DE" sz="1800" spc="-1" strike="noStrike">
              <a:solidFill>
                <a:srgbClr val="000000"/>
              </a:solidFill>
              <a:latin typeface="Arial"/>
            </a:endParaRPr>
          </a:p>
          <a:p>
            <a:pPr marL="216000" indent="-216000">
              <a:buClr>
                <a:srgbClr val="000000"/>
              </a:buClr>
              <a:buSzPct val="45000"/>
              <a:buFont typeface="Wingdings" charset="2"/>
              <a:buChar char=""/>
            </a:pPr>
            <a:r>
              <a:rPr b="0" lang="de-DE" sz="1800" spc="-1" strike="noStrike">
                <a:solidFill>
                  <a:srgbClr val="000000"/>
                </a:solidFill>
                <a:latin typeface="Arial"/>
              </a:rPr>
              <a:t>Klimaregulierung</a:t>
            </a:r>
            <a:endParaRPr b="0" lang="de-DE" sz="1800" spc="-1" strike="noStrike">
              <a:solidFill>
                <a:srgbClr val="000000"/>
              </a:solidFill>
              <a:latin typeface="Arial"/>
            </a:endParaRPr>
          </a:p>
        </p:txBody>
      </p:sp>
      <p:sp>
        <p:nvSpPr>
          <p:cNvPr id="236" name=""/>
          <p:cNvSpPr txBox="1"/>
          <p:nvPr/>
        </p:nvSpPr>
        <p:spPr>
          <a:xfrm>
            <a:off x="3813840" y="5167800"/>
            <a:ext cx="1406160" cy="232200"/>
          </a:xfrm>
          <a:prstGeom prst="rect">
            <a:avLst/>
          </a:prstGeom>
          <a:noFill/>
          <a:ln w="0">
            <a:noFill/>
          </a:ln>
        </p:spPr>
        <p:txBody>
          <a:bodyPr lIns="90000" rIns="90000" tIns="45000" bIns="45000" anchor="t">
            <a:noAutofit/>
          </a:bodyPr>
          <a:p>
            <a:r>
              <a:rPr b="0" lang="de-DE" sz="1000" spc="-1" strike="noStrike">
                <a:solidFill>
                  <a:srgbClr val="000000"/>
                </a:solidFill>
                <a:latin typeface="Arial"/>
              </a:rPr>
              <a:t>Quelle: euroluftbild.de</a:t>
            </a:r>
            <a:endParaRPr b="0" lang="de-DE" sz="10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4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7" name="PlaceHolder 1"/>
          <p:cNvSpPr>
            <a:spLocks noGrp="1"/>
          </p:cNvSpPr>
          <p:nvPr>
            <p:ph type="title"/>
          </p:nvPr>
        </p:nvSpPr>
        <p:spPr>
          <a:xfrm>
            <a:off x="504000" y="226080"/>
            <a:ext cx="9071640" cy="946440"/>
          </a:xfrm>
          <a:prstGeom prst="rect">
            <a:avLst/>
          </a:prstGeom>
          <a:noFill/>
          <a:ln w="0">
            <a:noFill/>
          </a:ln>
        </p:spPr>
        <p:txBody>
          <a:bodyPr lIns="0" rIns="0" tIns="0" bIns="0" anchor="ctr">
            <a:noAutofit/>
          </a:bodyPr>
          <a:p>
            <a:pPr indent="0" algn="ctr">
              <a:buNone/>
            </a:pPr>
            <a:r>
              <a:rPr b="0" lang="de-DE" sz="3600" spc="-1" strike="noStrike">
                <a:solidFill>
                  <a:srgbClr val="000000"/>
                </a:solidFill>
                <a:latin typeface="Arial"/>
              </a:rPr>
              <a:t>Was tun?</a:t>
            </a:r>
            <a:endParaRPr b="0" lang="de-DE" sz="3600" spc="-1" strike="noStrike">
              <a:solidFill>
                <a:srgbClr val="000000"/>
              </a:solidFill>
              <a:latin typeface="Arial"/>
            </a:endParaRPr>
          </a:p>
        </p:txBody>
      </p:sp>
      <p:sp>
        <p:nvSpPr>
          <p:cNvPr id="238" name="PlaceHolder 2"/>
          <p:cNvSpPr>
            <a:spLocks noGrp="1"/>
          </p:cNvSpPr>
          <p:nvPr>
            <p:ph/>
          </p:nvPr>
        </p:nvSpPr>
        <p:spPr>
          <a:xfrm>
            <a:off x="504000" y="1326600"/>
            <a:ext cx="9071640" cy="3288240"/>
          </a:xfrm>
          <a:prstGeom prst="rect">
            <a:avLst/>
          </a:prstGeom>
          <a:noFill/>
          <a:ln w="0">
            <a:noFill/>
          </a:ln>
        </p:spPr>
        <p:txBody>
          <a:bodyPr lIns="0" rIns="0" tIns="0" bIns="0" anchor="t">
            <a:normAutofit fontScale="69000"/>
          </a:bodyPr>
          <a:p>
            <a:pPr marL="298080" indent="-223560">
              <a:spcBef>
                <a:spcPts val="1417"/>
              </a:spcBef>
              <a:buClr>
                <a:srgbClr val="000000"/>
              </a:buClr>
              <a:buSzPct val="45000"/>
              <a:buFont typeface="Wingdings" charset="2"/>
              <a:buChar char=""/>
            </a:pPr>
            <a:r>
              <a:rPr b="0" lang="de-DE" sz="2200" spc="-1" strike="noStrike">
                <a:solidFill>
                  <a:srgbClr val="000000"/>
                </a:solidFill>
                <a:latin typeface="Arial"/>
              </a:rPr>
              <a:t>Bewässerungsflächen vergrößern (</a:t>
            </a:r>
            <a:r>
              <a:rPr b="0" lang="de-DE" sz="2200" spc="-1" strike="noStrike">
                <a:solidFill>
                  <a:srgbClr val="ff4000"/>
                </a:solidFill>
                <a:latin typeface="Arial"/>
              </a:rPr>
              <a:t>???</a:t>
            </a:r>
            <a:r>
              <a:rPr b="0" lang="de-DE" sz="2200" spc="-1" strike="noStrike">
                <a:solidFill>
                  <a:srgbClr val="000000"/>
                </a:solidFill>
                <a:latin typeface="Arial"/>
              </a:rPr>
              <a:t>) und Bewässerungseffizienz verbessern</a:t>
            </a:r>
            <a:endParaRPr b="0" lang="de-DE" sz="2200" spc="-1" strike="noStrike">
              <a:solidFill>
                <a:srgbClr val="000000"/>
              </a:solidFill>
              <a:latin typeface="Arial"/>
            </a:endParaRPr>
          </a:p>
          <a:p>
            <a:pPr marL="298080" indent="-223560">
              <a:spcBef>
                <a:spcPts val="1417"/>
              </a:spcBef>
              <a:buClr>
                <a:srgbClr val="000000"/>
              </a:buClr>
              <a:buSzPct val="45000"/>
              <a:buFont typeface="Wingdings" charset="2"/>
              <a:buChar char=""/>
            </a:pPr>
            <a:r>
              <a:rPr b="0" lang="de-DE" sz="2200" spc="-1" strike="noStrike">
                <a:solidFill>
                  <a:srgbClr val="000000"/>
                </a:solidFill>
                <a:latin typeface="Arial"/>
              </a:rPr>
              <a:t>Mikrobewässerung, Regenwasser auffangen, Bodenmanagement</a:t>
            </a:r>
            <a:endParaRPr b="0" lang="de-DE" sz="2200" spc="-1" strike="noStrike">
              <a:solidFill>
                <a:srgbClr val="000000"/>
              </a:solidFill>
              <a:latin typeface="Arial"/>
            </a:endParaRPr>
          </a:p>
          <a:p>
            <a:pPr marL="298080" indent="-223560">
              <a:spcBef>
                <a:spcPts val="1417"/>
              </a:spcBef>
              <a:buClr>
                <a:srgbClr val="000000"/>
              </a:buClr>
              <a:buSzPct val="45000"/>
              <a:buFont typeface="Wingdings" charset="2"/>
              <a:buChar char=""/>
            </a:pPr>
            <a:r>
              <a:rPr b="0" lang="de-DE" sz="2200" spc="-1" strike="noStrike">
                <a:solidFill>
                  <a:srgbClr val="000000"/>
                </a:solidFill>
                <a:latin typeface="Arial"/>
              </a:rPr>
              <a:t>Dürreresistente Pflanzen züchten und anbauen</a:t>
            </a:r>
            <a:endParaRPr b="0" lang="de-DE" sz="2200" spc="-1" strike="noStrike">
              <a:solidFill>
                <a:srgbClr val="000000"/>
              </a:solidFill>
              <a:latin typeface="Arial"/>
            </a:endParaRPr>
          </a:p>
          <a:p>
            <a:pPr marL="298080" indent="-223560">
              <a:spcBef>
                <a:spcPts val="1417"/>
              </a:spcBef>
              <a:buClr>
                <a:srgbClr val="000000"/>
              </a:buClr>
              <a:buSzPct val="45000"/>
              <a:buFont typeface="Wingdings" charset="2"/>
              <a:buChar char=""/>
            </a:pPr>
            <a:r>
              <a:rPr b="0" lang="de-DE" sz="2200" spc="-1" strike="noStrike">
                <a:solidFill>
                  <a:srgbClr val="000000"/>
                </a:solidFill>
                <a:latin typeface="Arial"/>
              </a:rPr>
              <a:t>Meerwasserentsalzung ausbauen</a:t>
            </a:r>
            <a:endParaRPr b="0" lang="de-DE" sz="2200" spc="-1" strike="noStrike">
              <a:solidFill>
                <a:srgbClr val="000000"/>
              </a:solidFill>
              <a:latin typeface="Arial"/>
            </a:endParaRPr>
          </a:p>
          <a:p>
            <a:pPr marL="298080" indent="-223560">
              <a:spcBef>
                <a:spcPts val="1417"/>
              </a:spcBef>
              <a:buClr>
                <a:srgbClr val="000000"/>
              </a:buClr>
              <a:buSzPct val="45000"/>
              <a:buFont typeface="Wingdings" charset="2"/>
              <a:buChar char=""/>
            </a:pPr>
            <a:r>
              <a:rPr b="0" lang="de-DE" sz="2200" spc="-1" strike="noStrike">
                <a:solidFill>
                  <a:srgbClr val="000000"/>
                </a:solidFill>
                <a:latin typeface="Arial"/>
              </a:rPr>
              <a:t>virtuellen Wasserhandel ausbauen</a:t>
            </a:r>
            <a:endParaRPr b="0" lang="de-DE" sz="2200" spc="-1" strike="noStrike">
              <a:solidFill>
                <a:srgbClr val="000000"/>
              </a:solidFill>
              <a:latin typeface="Arial"/>
            </a:endParaRPr>
          </a:p>
          <a:p>
            <a:pPr marL="298080" indent="-223560">
              <a:spcBef>
                <a:spcPts val="1417"/>
              </a:spcBef>
              <a:buClr>
                <a:srgbClr val="000000"/>
              </a:buClr>
              <a:buSzPct val="45000"/>
              <a:buFont typeface="Wingdings" charset="2"/>
              <a:buChar char=""/>
            </a:pPr>
            <a:r>
              <a:rPr b="0" lang="de-DE" sz="2200" spc="-1" strike="noStrike">
                <a:solidFill>
                  <a:srgbClr val="000000"/>
                </a:solidFill>
                <a:latin typeface="Arial"/>
              </a:rPr>
              <a:t>Lebensstil (Ernährung) ändern</a:t>
            </a:r>
            <a:endParaRPr b="0" lang="de-DE" sz="2200" spc="-1" strike="noStrike">
              <a:solidFill>
                <a:srgbClr val="000000"/>
              </a:solidFill>
              <a:latin typeface="Arial"/>
            </a:endParaRPr>
          </a:p>
          <a:p>
            <a:pPr marL="298080" indent="-223560">
              <a:spcBef>
                <a:spcPts val="1417"/>
              </a:spcBef>
              <a:buClr>
                <a:srgbClr val="000000"/>
              </a:buClr>
              <a:buSzPct val="45000"/>
              <a:buFont typeface="Wingdings" charset="2"/>
              <a:buChar char=""/>
            </a:pPr>
            <a:r>
              <a:rPr b="0" lang="de-DE" sz="2200" spc="-1" strike="noStrike">
                <a:solidFill>
                  <a:srgbClr val="000000"/>
                </a:solidFill>
                <a:latin typeface="Arial"/>
              </a:rPr>
              <a:t>Anbauflächen vergrößern (auf Kosten anderer Nutzungsarten)</a:t>
            </a:r>
            <a:endParaRPr b="0" lang="de-DE" sz="2200" spc="-1" strike="noStrike">
              <a:solidFill>
                <a:srgbClr val="000000"/>
              </a:solidFill>
              <a:latin typeface="Arial"/>
            </a:endParaRPr>
          </a:p>
          <a:p>
            <a:pPr marL="298080" indent="-223560">
              <a:spcBef>
                <a:spcPts val="1417"/>
              </a:spcBef>
              <a:buClr>
                <a:srgbClr val="000000"/>
              </a:buClr>
              <a:buSzPct val="45000"/>
              <a:buFont typeface="Wingdings" charset="2"/>
              <a:buChar char=""/>
            </a:pPr>
            <a:r>
              <a:rPr b="0" lang="de-DE" sz="2200" spc="-1" strike="noStrike">
                <a:solidFill>
                  <a:srgbClr val="000000"/>
                </a:solidFill>
                <a:latin typeface="Arial"/>
              </a:rPr>
              <a:t>Wasserpreise erhöhen</a:t>
            </a:r>
            <a:endParaRPr b="0" lang="de-DE" sz="2200" spc="-1" strike="noStrike">
              <a:solidFill>
                <a:srgbClr val="000000"/>
              </a:solidFill>
              <a:latin typeface="Arial"/>
            </a:endParaRPr>
          </a:p>
          <a:p>
            <a:pPr marL="298080" indent="-223560">
              <a:spcBef>
                <a:spcPts val="1417"/>
              </a:spcBef>
              <a:buClr>
                <a:srgbClr val="000000"/>
              </a:buClr>
              <a:buSzPct val="45000"/>
              <a:buFont typeface="Wingdings" charset="2"/>
              <a:buChar char=""/>
            </a:pPr>
            <a:r>
              <a:rPr b="0" lang="de-DE" sz="2200" spc="-1" strike="noStrike">
                <a:solidFill>
                  <a:srgbClr val="000000"/>
                </a:solidFill>
                <a:latin typeface="Arial"/>
              </a:rPr>
              <a:t>Wasser sparen (Industrie, Haushalte)</a:t>
            </a:r>
            <a:endParaRPr b="0" lang="de-DE" sz="2200" spc="-1" strike="noStrike">
              <a:solidFill>
                <a:srgbClr val="000000"/>
              </a:solidFill>
              <a:latin typeface="Arial"/>
            </a:endParaRPr>
          </a:p>
          <a:p>
            <a:pPr marL="298080" indent="-223560">
              <a:spcBef>
                <a:spcPts val="1417"/>
              </a:spcBef>
              <a:buClr>
                <a:srgbClr val="000000"/>
              </a:buClr>
              <a:buSzPct val="45000"/>
              <a:buFont typeface="Wingdings" charset="2"/>
              <a:buChar char=""/>
            </a:pPr>
            <a:r>
              <a:rPr b="0" lang="de-DE" sz="2200" spc="-1" strike="noStrike">
                <a:solidFill>
                  <a:srgbClr val="000000"/>
                </a:solidFill>
                <a:latin typeface="Arial"/>
              </a:rPr>
              <a:t>Klimawandel vermeiden</a:t>
            </a:r>
            <a:endParaRPr b="0" lang="de-DE" sz="2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4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9" name="PlaceHolder 1"/>
          <p:cNvSpPr>
            <a:spLocks noGrp="1"/>
          </p:cNvSpPr>
          <p:nvPr>
            <p:ph type="title"/>
          </p:nvPr>
        </p:nvSpPr>
        <p:spPr>
          <a:xfrm>
            <a:off x="504000" y="133560"/>
            <a:ext cx="9071640" cy="946440"/>
          </a:xfrm>
          <a:prstGeom prst="rect">
            <a:avLst/>
          </a:prstGeom>
          <a:noFill/>
          <a:ln w="0">
            <a:noFill/>
          </a:ln>
        </p:spPr>
        <p:txBody>
          <a:bodyPr lIns="0" rIns="0" tIns="0" bIns="0" anchor="ctr">
            <a:noAutofit/>
          </a:bodyPr>
          <a:p>
            <a:pPr indent="0" algn="ctr">
              <a:buNone/>
            </a:pPr>
            <a:r>
              <a:rPr b="0" lang="de-DE" sz="3600" spc="-1" strike="noStrike">
                <a:solidFill>
                  <a:srgbClr val="000000"/>
                </a:solidFill>
                <a:latin typeface="Arial"/>
              </a:rPr>
              <a:t>Wassersparpotentiale in der Landwirtschaft</a:t>
            </a:r>
            <a:endParaRPr b="0" lang="de-DE" sz="3600" spc="-1" strike="noStrike">
              <a:solidFill>
                <a:srgbClr val="000000"/>
              </a:solidFill>
              <a:latin typeface="Arial"/>
            </a:endParaRPr>
          </a:p>
        </p:txBody>
      </p:sp>
      <p:pic>
        <p:nvPicPr>
          <p:cNvPr id="240" name="" descr=""/>
          <p:cNvPicPr/>
          <p:nvPr/>
        </p:nvPicPr>
        <p:blipFill>
          <a:blip r:embed="rId1"/>
          <a:stretch/>
        </p:blipFill>
        <p:spPr>
          <a:xfrm>
            <a:off x="1011600" y="900000"/>
            <a:ext cx="7988400" cy="4371840"/>
          </a:xfrm>
          <a:prstGeom prst="rect">
            <a:avLst/>
          </a:prstGeom>
          <a:ln w="0">
            <a:noFill/>
          </a:ln>
        </p:spPr>
      </p:pic>
      <p:sp>
        <p:nvSpPr>
          <p:cNvPr id="241" name=""/>
          <p:cNvSpPr txBox="1"/>
          <p:nvPr/>
        </p:nvSpPr>
        <p:spPr>
          <a:xfrm>
            <a:off x="325440" y="5271840"/>
            <a:ext cx="7954560" cy="602280"/>
          </a:xfrm>
          <a:prstGeom prst="rect">
            <a:avLst/>
          </a:prstGeom>
          <a:noFill/>
          <a:ln w="0">
            <a:noFill/>
          </a:ln>
        </p:spPr>
        <p:txBody>
          <a:bodyPr lIns="90000" rIns="90000" tIns="45000" bIns="45000" anchor="t">
            <a:noAutofit/>
          </a:bodyPr>
          <a:p>
            <a:r>
              <a:rPr b="0" lang="de-DE" sz="1800" spc="-1" strike="noStrike">
                <a:solidFill>
                  <a:srgbClr val="000000"/>
                </a:solidFill>
                <a:latin typeface="Arial"/>
              </a:rPr>
              <a:t>global, grobe Abschätzungen nach Falkenmark, Lannerstad, 2010</a:t>
            </a:r>
            <a:endParaRPr b="0" lang="de-DE" sz="1800" spc="-1" strike="noStrike">
              <a:solidFill>
                <a:srgbClr val="000000"/>
              </a:solidFill>
              <a:latin typeface="Arial"/>
            </a:endParaRPr>
          </a:p>
        </p:txBody>
      </p:sp>
      <p:sp>
        <p:nvSpPr>
          <p:cNvPr id="242" name=""/>
          <p:cNvSpPr txBox="1"/>
          <p:nvPr/>
        </p:nvSpPr>
        <p:spPr>
          <a:xfrm>
            <a:off x="720000" y="3735720"/>
            <a:ext cx="2664720" cy="602280"/>
          </a:xfrm>
          <a:prstGeom prst="rect">
            <a:avLst/>
          </a:prstGeom>
          <a:noFill/>
          <a:ln w="0">
            <a:noFill/>
          </a:ln>
        </p:spPr>
        <p:txBody>
          <a:bodyPr lIns="90000" rIns="90000" tIns="45000" bIns="45000" anchor="t">
            <a:noAutofit/>
          </a:bodyPr>
          <a:p>
            <a:r>
              <a:rPr b="0" lang="de-DE" sz="1800" spc="-1" strike="noStrike">
                <a:solidFill>
                  <a:srgbClr val="ff4000"/>
                </a:solidFill>
                <a:latin typeface="Arial"/>
              </a:rPr>
              <a:t>??? verstehe diese Folie</a:t>
            </a:r>
            <a:endParaRPr b="0" lang="de-DE" sz="1800" spc="-1" strike="noStrike">
              <a:solidFill>
                <a:srgbClr val="000000"/>
              </a:solidFill>
              <a:latin typeface="Arial"/>
            </a:endParaRPr>
          </a:p>
          <a:p>
            <a:r>
              <a:rPr b="0" lang="de-DE" sz="1800" spc="-1" strike="noStrike">
                <a:solidFill>
                  <a:srgbClr val="ff4000"/>
                </a:solidFill>
                <a:latin typeface="Arial"/>
              </a:rPr>
              <a:t>nicht so richtig</a:t>
            </a:r>
            <a:endParaRPr b="0" lang="de-DE"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9" name="PlaceHolder 1"/>
          <p:cNvSpPr>
            <a:spLocks noGrp="1"/>
          </p:cNvSpPr>
          <p:nvPr>
            <p:ph type="title"/>
          </p:nvPr>
        </p:nvSpPr>
        <p:spPr>
          <a:xfrm>
            <a:off x="504000" y="225360"/>
            <a:ext cx="9071640" cy="946440"/>
          </a:xfrm>
          <a:prstGeom prst="rect">
            <a:avLst/>
          </a:prstGeom>
          <a:noFill/>
          <a:ln w="0">
            <a:noFill/>
          </a:ln>
        </p:spPr>
        <p:txBody>
          <a:bodyPr lIns="0" rIns="0" tIns="0" bIns="0" anchor="ctr">
            <a:noAutofit/>
          </a:bodyPr>
          <a:p>
            <a:pPr indent="0" algn="ctr">
              <a:buNone/>
            </a:pPr>
            <a:r>
              <a:rPr b="0" lang="de-DE" sz="4400" spc="-1" strike="noStrike">
                <a:solidFill>
                  <a:srgbClr val="000000"/>
                </a:solidFill>
                <a:latin typeface="Arial"/>
              </a:rPr>
              <a:t>Evaporation</a:t>
            </a:r>
            <a:endParaRPr b="0" lang="de-DE" sz="4400" spc="-1" strike="noStrike">
              <a:solidFill>
                <a:srgbClr val="000000"/>
              </a:solidFill>
              <a:latin typeface="Arial"/>
            </a:endParaRPr>
          </a:p>
        </p:txBody>
      </p:sp>
      <p:sp>
        <p:nvSpPr>
          <p:cNvPr id="60" name=""/>
          <p:cNvSpPr txBox="1"/>
          <p:nvPr/>
        </p:nvSpPr>
        <p:spPr>
          <a:xfrm>
            <a:off x="349920" y="1191960"/>
            <a:ext cx="9730080" cy="4748040"/>
          </a:xfrm>
          <a:prstGeom prst="rect">
            <a:avLst/>
          </a:prstGeom>
          <a:noFill/>
          <a:ln w="0">
            <a:noFill/>
          </a:ln>
        </p:spPr>
        <p:txBody>
          <a:bodyPr lIns="90000" rIns="90000" tIns="45000" bIns="45000" anchor="t">
            <a:noAutofit/>
          </a:bodyPr>
          <a:p>
            <a:r>
              <a:rPr b="0" lang="de-DE" sz="2200" spc="-1" strike="noStrike">
                <a:solidFill>
                  <a:srgbClr val="000000"/>
                </a:solidFill>
                <a:latin typeface="Arial"/>
              </a:rPr>
              <a:t>Unvorstellbar große Mengen an Wasserdampf (mehr als 4×10¹⁴ Kubikmeter pro Jahr) verdunsten aus den Ozeanen, bewegen sich in der Atmosphäre, kondensieren und fallen als Niederschlag wieder zu Boden. Dies ist die Zwanzigfache Wassermenge der Ostsee. Innerhalb von 10 Tagen wird damit die gesamte Menge an Wasserdampf in der Atmosphäre ausgetauscht. Die Konzentration (im globalen Mittel 0.25%) schwankt deshalb sehr stark von Ort zu Ort und von Stunde zu Stunde - ganz im Gegensatz zu den langlebigen Treibhausgasen, die sich während ihrer Lebensdauer um den ganzen Erdball verteilen und daher überall fast die gleiche Konzentration haben. </a:t>
            </a:r>
            <a:endParaRPr b="0" lang="de-DE" sz="2200" spc="-1" strike="noStrike">
              <a:solidFill>
                <a:srgbClr val="000000"/>
              </a:solidFill>
              <a:latin typeface="Arial"/>
            </a:endParaRPr>
          </a:p>
          <a:p>
            <a:r>
              <a:rPr b="0" lang="de-DE" sz="2200" spc="-1" strike="noStrike">
                <a:solidFill>
                  <a:srgbClr val="000000"/>
                </a:solidFill>
                <a:latin typeface="Arial"/>
              </a:rPr>
              <a:t>Auch von der Landoberfläche (von Seen, Flüssen usw.) wird Wasser verdunstet.</a:t>
            </a:r>
            <a:endParaRPr b="0" lang="de-DE" sz="2200" spc="-1" strike="noStrike">
              <a:solidFill>
                <a:srgbClr val="000000"/>
              </a:solidFill>
              <a:latin typeface="Arial"/>
            </a:endParaRPr>
          </a:p>
          <a:p>
            <a:r>
              <a:rPr b="0" lang="de-DE" sz="2200" spc="-1" strike="noStrike">
                <a:solidFill>
                  <a:srgbClr val="000000"/>
                </a:solidFill>
                <a:latin typeface="Arial"/>
              </a:rPr>
              <a:t>Es liegen nur wenige Evapo(transpi)rationsmessungen vor. </a:t>
            </a:r>
            <a:r>
              <a:rPr b="0" lang="de-DE" sz="2200" spc="-1" strike="noStrike">
                <a:solidFill>
                  <a:srgbClr val="ff4000"/>
                </a:solidFill>
                <a:latin typeface="Arial"/>
              </a:rPr>
              <a:t>???</a:t>
            </a:r>
            <a:endParaRPr b="0" lang="de-DE" sz="2200" spc="-1" strike="noStrike">
              <a:solidFill>
                <a:srgbClr val="000000"/>
              </a:solidFill>
              <a:latin typeface="Arial"/>
            </a:endParaRPr>
          </a:p>
          <a:p>
            <a:endParaRPr b="0" lang="de-DE" sz="10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5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3" name="PlaceHolder 1"/>
          <p:cNvSpPr>
            <a:spLocks noGrp="1"/>
          </p:cNvSpPr>
          <p:nvPr>
            <p:ph type="title"/>
          </p:nvPr>
        </p:nvSpPr>
        <p:spPr>
          <a:xfrm>
            <a:off x="504000" y="226080"/>
            <a:ext cx="9071640" cy="946440"/>
          </a:xfrm>
          <a:prstGeom prst="rect">
            <a:avLst/>
          </a:prstGeom>
          <a:noFill/>
          <a:ln w="0">
            <a:noFill/>
          </a:ln>
        </p:spPr>
        <p:txBody>
          <a:bodyPr lIns="0" rIns="0" tIns="0" bIns="0" anchor="ctr">
            <a:noAutofit/>
          </a:bodyPr>
          <a:p>
            <a:pPr indent="0" algn="ctr">
              <a:buNone/>
            </a:pPr>
            <a:r>
              <a:rPr b="0" lang="de-DE" sz="3600" spc="-1" strike="noStrike">
                <a:solidFill>
                  <a:srgbClr val="000000"/>
                </a:solidFill>
                <a:latin typeface="Arial"/>
              </a:rPr>
              <a:t>Sanftere Methoden der Wassergewinnung</a:t>
            </a:r>
            <a:endParaRPr b="0" lang="de-DE" sz="3600" spc="-1" strike="noStrike">
              <a:solidFill>
                <a:srgbClr val="000000"/>
              </a:solidFill>
              <a:latin typeface="Arial"/>
            </a:endParaRPr>
          </a:p>
        </p:txBody>
      </p:sp>
      <p:pic>
        <p:nvPicPr>
          <p:cNvPr id="244" name="" descr=""/>
          <p:cNvPicPr/>
          <p:nvPr/>
        </p:nvPicPr>
        <p:blipFill>
          <a:blip r:embed="rId1"/>
          <a:stretch/>
        </p:blipFill>
        <p:spPr>
          <a:xfrm>
            <a:off x="1800000" y="1172520"/>
            <a:ext cx="6490440" cy="4322880"/>
          </a:xfrm>
          <a:prstGeom prst="rect">
            <a:avLst/>
          </a:prstGeom>
          <a:ln w="0">
            <a:noFill/>
          </a:ln>
        </p:spPr>
      </p:pic>
    </p:spTree>
  </p:cSld>
  <mc:AlternateContent>
    <mc:Choice Requires="p14">
      <p:transition spd="slow" p14:dur="2000"/>
    </mc:Choice>
    <mc:Fallback>
      <p:transition spd="slow"/>
    </mc:Fallback>
  </mc:AlternateContent>
</p:sld>
</file>

<file path=ppt/slides/slide5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5" name="PlaceHolder 1"/>
          <p:cNvSpPr>
            <a:spLocks noGrp="1"/>
          </p:cNvSpPr>
          <p:nvPr>
            <p:ph type="title"/>
          </p:nvPr>
        </p:nvSpPr>
        <p:spPr>
          <a:xfrm>
            <a:off x="504000" y="226080"/>
            <a:ext cx="9071640" cy="946440"/>
          </a:xfrm>
          <a:prstGeom prst="rect">
            <a:avLst/>
          </a:prstGeom>
          <a:noFill/>
          <a:ln w="0">
            <a:noFill/>
          </a:ln>
        </p:spPr>
        <p:txBody>
          <a:bodyPr lIns="0" rIns="0" tIns="0" bIns="0" anchor="ctr">
            <a:noAutofit/>
          </a:bodyPr>
          <a:p>
            <a:pPr indent="0" algn="ctr">
              <a:buNone/>
            </a:pPr>
            <a:r>
              <a:rPr b="0" lang="de-DE" sz="4400" spc="-1" strike="noStrike">
                <a:solidFill>
                  <a:srgbClr val="ff4000"/>
                </a:solidFill>
                <a:latin typeface="Arial"/>
              </a:rPr>
              <a:t>Sanftes???</a:t>
            </a:r>
            <a:r>
              <a:rPr b="0" lang="de-DE" sz="4400" spc="-1" strike="noStrike">
                <a:solidFill>
                  <a:srgbClr val="000000"/>
                </a:solidFill>
                <a:latin typeface="Arial"/>
              </a:rPr>
              <a:t> Wassermanagement</a:t>
            </a:r>
            <a:endParaRPr b="0" lang="de-DE" sz="4400" spc="-1" strike="noStrike">
              <a:solidFill>
                <a:srgbClr val="000000"/>
              </a:solidFill>
              <a:latin typeface="Arial"/>
            </a:endParaRPr>
          </a:p>
        </p:txBody>
      </p:sp>
      <p:pic>
        <p:nvPicPr>
          <p:cNvPr id="246" name="" descr=""/>
          <p:cNvPicPr/>
          <p:nvPr/>
        </p:nvPicPr>
        <p:blipFill>
          <a:blip r:embed="rId1"/>
          <a:stretch/>
        </p:blipFill>
        <p:spPr>
          <a:xfrm>
            <a:off x="228960" y="1172520"/>
            <a:ext cx="1571040" cy="2094840"/>
          </a:xfrm>
          <a:prstGeom prst="rect">
            <a:avLst/>
          </a:prstGeom>
          <a:ln w="0">
            <a:noFill/>
          </a:ln>
        </p:spPr>
      </p:pic>
      <p:pic>
        <p:nvPicPr>
          <p:cNvPr id="247" name="" descr=""/>
          <p:cNvPicPr/>
          <p:nvPr/>
        </p:nvPicPr>
        <p:blipFill>
          <a:blip r:embed="rId2"/>
          <a:stretch/>
        </p:blipFill>
        <p:spPr>
          <a:xfrm>
            <a:off x="2880000" y="1980000"/>
            <a:ext cx="2880000" cy="1922040"/>
          </a:xfrm>
          <a:prstGeom prst="rect">
            <a:avLst/>
          </a:prstGeom>
          <a:ln w="0">
            <a:noFill/>
          </a:ln>
        </p:spPr>
      </p:pic>
      <p:pic>
        <p:nvPicPr>
          <p:cNvPr id="248" name="" descr=""/>
          <p:cNvPicPr/>
          <p:nvPr/>
        </p:nvPicPr>
        <p:blipFill>
          <a:blip r:embed="rId3"/>
          <a:stretch/>
        </p:blipFill>
        <p:spPr>
          <a:xfrm>
            <a:off x="180000" y="3510360"/>
            <a:ext cx="2520000" cy="1889640"/>
          </a:xfrm>
          <a:prstGeom prst="rect">
            <a:avLst/>
          </a:prstGeom>
          <a:ln w="0">
            <a:noFill/>
          </a:ln>
        </p:spPr>
      </p:pic>
      <p:pic>
        <p:nvPicPr>
          <p:cNvPr id="249" name="" descr=""/>
          <p:cNvPicPr/>
          <p:nvPr/>
        </p:nvPicPr>
        <p:blipFill>
          <a:blip r:embed="rId4"/>
          <a:stretch/>
        </p:blipFill>
        <p:spPr>
          <a:xfrm>
            <a:off x="6462360" y="1104840"/>
            <a:ext cx="3437640" cy="3872880"/>
          </a:xfrm>
          <a:prstGeom prst="rect">
            <a:avLst/>
          </a:prstGeom>
          <a:ln w="0">
            <a:noFill/>
          </a:ln>
        </p:spPr>
      </p:pic>
      <p:sp>
        <p:nvSpPr>
          <p:cNvPr id="250" name=""/>
          <p:cNvSpPr/>
          <p:nvPr/>
        </p:nvSpPr>
        <p:spPr>
          <a:xfrm>
            <a:off x="1980000" y="1260000"/>
            <a:ext cx="4860000" cy="360000"/>
          </a:xfrm>
          <a:prstGeom prst="line">
            <a:avLst/>
          </a:prstGeom>
          <a:ln w="0">
            <a:solidFill>
              <a:srgbClr val="3465a4"/>
            </a:solidFill>
            <a:tailEnd len="med" type="triangle" w="med"/>
          </a:ln>
        </p:spPr>
        <p:style>
          <a:lnRef idx="0"/>
          <a:fillRef idx="0"/>
          <a:effectRef idx="0"/>
          <a:fontRef idx="minor"/>
        </p:style>
        <p:txBody>
          <a:bodyPr lIns="90000" rIns="90000" tIns="45000" bIns="45000" anchor="ctr">
            <a:noAutofit/>
          </a:bodyPr>
          <a:p>
            <a:endParaRPr b="0" lang="de-DE" sz="1800" spc="-1" strike="noStrike">
              <a:solidFill>
                <a:srgbClr val="000000"/>
              </a:solidFill>
              <a:latin typeface="Arial"/>
            </a:endParaRPr>
          </a:p>
        </p:txBody>
      </p:sp>
      <p:sp>
        <p:nvSpPr>
          <p:cNvPr id="251" name=""/>
          <p:cNvSpPr/>
          <p:nvPr/>
        </p:nvSpPr>
        <p:spPr>
          <a:xfrm flipV="1">
            <a:off x="2880000" y="3960000"/>
            <a:ext cx="3960000" cy="1260000"/>
          </a:xfrm>
          <a:prstGeom prst="line">
            <a:avLst/>
          </a:prstGeom>
          <a:ln w="0">
            <a:solidFill>
              <a:srgbClr val="3465a4"/>
            </a:solidFill>
            <a:tailEnd len="med" type="triangle" w="med"/>
          </a:ln>
        </p:spPr>
        <p:style>
          <a:lnRef idx="0"/>
          <a:fillRef idx="0"/>
          <a:effectRef idx="0"/>
          <a:fontRef idx="minor"/>
        </p:style>
        <p:txBody>
          <a:bodyPr lIns="90000" rIns="90000" tIns="45000" bIns="45000" anchor="ctr">
            <a:noAutofit/>
          </a:bodyPr>
          <a:p>
            <a:endParaRPr b="0" lang="de-DE" sz="1800" spc="-1" strike="noStrike">
              <a:solidFill>
                <a:srgbClr val="000000"/>
              </a:solidFill>
              <a:latin typeface="Arial"/>
            </a:endParaRPr>
          </a:p>
        </p:txBody>
      </p:sp>
      <p:sp>
        <p:nvSpPr>
          <p:cNvPr id="252" name=""/>
          <p:cNvSpPr txBox="1"/>
          <p:nvPr/>
        </p:nvSpPr>
        <p:spPr>
          <a:xfrm>
            <a:off x="2939760" y="3960000"/>
            <a:ext cx="1200240" cy="232200"/>
          </a:xfrm>
          <a:prstGeom prst="rect">
            <a:avLst/>
          </a:prstGeom>
          <a:noFill/>
          <a:ln w="0">
            <a:noFill/>
          </a:ln>
        </p:spPr>
        <p:txBody>
          <a:bodyPr lIns="90000" rIns="90000" tIns="45000" bIns="45000" anchor="t">
            <a:noAutofit/>
          </a:bodyPr>
          <a:p>
            <a:r>
              <a:rPr b="0" lang="de-DE" sz="1000" spc="-1" strike="noStrike">
                <a:solidFill>
                  <a:srgbClr val="000000"/>
                </a:solidFill>
                <a:latin typeface="Arial"/>
              </a:rPr>
              <a:t>Wasser auffangen</a:t>
            </a:r>
            <a:endParaRPr b="0" lang="de-DE" sz="1000" spc="-1" strike="noStrike">
              <a:solidFill>
                <a:srgbClr val="000000"/>
              </a:solidFill>
              <a:latin typeface="Arial"/>
            </a:endParaRPr>
          </a:p>
        </p:txBody>
      </p:sp>
      <p:sp>
        <p:nvSpPr>
          <p:cNvPr id="253" name=""/>
          <p:cNvSpPr txBox="1"/>
          <p:nvPr/>
        </p:nvSpPr>
        <p:spPr>
          <a:xfrm>
            <a:off x="97200" y="3240000"/>
            <a:ext cx="2062800" cy="232200"/>
          </a:xfrm>
          <a:prstGeom prst="rect">
            <a:avLst/>
          </a:prstGeom>
          <a:noFill/>
          <a:ln w="0">
            <a:noFill/>
          </a:ln>
        </p:spPr>
        <p:txBody>
          <a:bodyPr lIns="90000" rIns="90000" tIns="45000" bIns="45000" anchor="t">
            <a:noAutofit/>
          </a:bodyPr>
          <a:p>
            <a:r>
              <a:rPr b="0" lang="de-DE" sz="1000" spc="-1" strike="noStrike">
                <a:solidFill>
                  <a:srgbClr val="000000"/>
                </a:solidFill>
                <a:latin typeface="Arial"/>
              </a:rPr>
              <a:t>Reduktion der Bodenverdunstung</a:t>
            </a:r>
            <a:endParaRPr b="0" lang="de-DE" sz="1000" spc="-1" strike="noStrike">
              <a:solidFill>
                <a:srgbClr val="000000"/>
              </a:solidFill>
              <a:latin typeface="Arial"/>
            </a:endParaRPr>
          </a:p>
        </p:txBody>
      </p:sp>
      <p:sp>
        <p:nvSpPr>
          <p:cNvPr id="254" name=""/>
          <p:cNvSpPr txBox="1"/>
          <p:nvPr/>
        </p:nvSpPr>
        <p:spPr>
          <a:xfrm>
            <a:off x="0" y="5400000"/>
            <a:ext cx="1658880" cy="232200"/>
          </a:xfrm>
          <a:prstGeom prst="rect">
            <a:avLst/>
          </a:prstGeom>
          <a:noFill/>
          <a:ln w="0">
            <a:noFill/>
          </a:ln>
        </p:spPr>
        <p:txBody>
          <a:bodyPr lIns="90000" rIns="90000" tIns="45000" bIns="45000" anchor="t">
            <a:noAutofit/>
          </a:bodyPr>
          <a:p>
            <a:r>
              <a:rPr b="0" lang="de-DE" sz="1000" spc="-1" strike="noStrike">
                <a:solidFill>
                  <a:srgbClr val="000000"/>
                </a:solidFill>
                <a:latin typeface="Arial"/>
              </a:rPr>
              <a:t>Verbesserte Bewässerung</a:t>
            </a:r>
            <a:endParaRPr b="0" lang="de-DE" sz="1000" spc="-1" strike="noStrike">
              <a:solidFill>
                <a:srgbClr val="000000"/>
              </a:solidFill>
              <a:latin typeface="Arial"/>
            </a:endParaRPr>
          </a:p>
        </p:txBody>
      </p:sp>
      <p:sp>
        <p:nvSpPr>
          <p:cNvPr id="255" name=""/>
          <p:cNvSpPr txBox="1"/>
          <p:nvPr/>
        </p:nvSpPr>
        <p:spPr>
          <a:xfrm>
            <a:off x="6820920" y="4977720"/>
            <a:ext cx="3259080" cy="602280"/>
          </a:xfrm>
          <a:prstGeom prst="rect">
            <a:avLst/>
          </a:prstGeom>
          <a:noFill/>
          <a:ln w="0">
            <a:noFill/>
          </a:ln>
        </p:spPr>
        <p:txBody>
          <a:bodyPr lIns="90000" rIns="90000" tIns="45000" bIns="45000" anchor="t">
            <a:noAutofit/>
          </a:bodyPr>
          <a:p>
            <a:r>
              <a:rPr b="0" lang="de-DE" sz="1800" spc="-1" strike="noStrike">
                <a:solidFill>
                  <a:srgbClr val="000000"/>
                </a:solidFill>
                <a:latin typeface="Arial"/>
              </a:rPr>
              <a:t>Feldstudien: eine Verdopplung</a:t>
            </a:r>
            <a:endParaRPr b="0" lang="de-DE" sz="1800" spc="-1" strike="noStrike">
              <a:solidFill>
                <a:srgbClr val="000000"/>
              </a:solidFill>
              <a:latin typeface="Arial"/>
            </a:endParaRPr>
          </a:p>
          <a:p>
            <a:r>
              <a:rPr b="0" lang="de-DE" sz="1800" spc="-1" strike="noStrike">
                <a:solidFill>
                  <a:srgbClr val="000000"/>
                </a:solidFill>
                <a:latin typeface="Arial"/>
              </a:rPr>
              <a:t>Der Erträge ist möglich</a:t>
            </a:r>
            <a:endParaRPr b="0" lang="de-DE" sz="1800" spc="-1" strike="noStrike">
              <a:solidFill>
                <a:srgbClr val="000000"/>
              </a:solidFill>
              <a:latin typeface="Arial"/>
            </a:endParaRPr>
          </a:p>
        </p:txBody>
      </p:sp>
      <p:sp>
        <p:nvSpPr>
          <p:cNvPr id="256" name=""/>
          <p:cNvSpPr/>
          <p:nvPr/>
        </p:nvSpPr>
        <p:spPr>
          <a:xfrm>
            <a:off x="5940000" y="2700000"/>
            <a:ext cx="360000" cy="0"/>
          </a:xfrm>
          <a:prstGeom prst="line">
            <a:avLst/>
          </a:prstGeom>
          <a:ln w="0">
            <a:solidFill>
              <a:srgbClr val="3465a4"/>
            </a:solidFill>
            <a:tailEnd len="med" type="triangle" w="med"/>
          </a:ln>
        </p:spPr>
        <p:style>
          <a:lnRef idx="0"/>
          <a:fillRef idx="0"/>
          <a:effectRef idx="0"/>
          <a:fontRef idx="minor"/>
        </p:style>
        <p:txBody>
          <a:bodyPr lIns="90000" rIns="90000" tIns="-45000" bIns="-45000" anchor="ctr">
            <a:noAutofit/>
          </a:bodyPr>
          <a:p>
            <a:endParaRPr b="0" lang="de-DE"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5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7" name="PlaceHolder 1"/>
          <p:cNvSpPr>
            <a:spLocks noGrp="1"/>
          </p:cNvSpPr>
          <p:nvPr>
            <p:ph type="title"/>
          </p:nvPr>
        </p:nvSpPr>
        <p:spPr>
          <a:xfrm>
            <a:off x="504000" y="226080"/>
            <a:ext cx="9071640" cy="946440"/>
          </a:xfrm>
          <a:prstGeom prst="rect">
            <a:avLst/>
          </a:prstGeom>
          <a:noFill/>
          <a:ln w="0">
            <a:noFill/>
          </a:ln>
        </p:spPr>
        <p:txBody>
          <a:bodyPr lIns="0" rIns="0" tIns="0" bIns="0" anchor="ctr">
            <a:noAutofit/>
          </a:bodyPr>
          <a:p>
            <a:pPr indent="0" algn="ctr">
              <a:buNone/>
            </a:pPr>
            <a:r>
              <a:rPr b="0" lang="de-DE" sz="3600" spc="-1" strike="noStrike">
                <a:solidFill>
                  <a:srgbClr val="000000"/>
                </a:solidFill>
                <a:latin typeface="Arial"/>
              </a:rPr>
              <a:t>Potentiale von sanftem Wassermanagement</a:t>
            </a:r>
            <a:endParaRPr b="0" lang="de-DE" sz="3600" spc="-1" strike="noStrike">
              <a:solidFill>
                <a:srgbClr val="000000"/>
              </a:solidFill>
              <a:latin typeface="Arial"/>
            </a:endParaRPr>
          </a:p>
        </p:txBody>
      </p:sp>
      <p:sp>
        <p:nvSpPr>
          <p:cNvPr id="258" name="PlaceHolder 2"/>
          <p:cNvSpPr>
            <a:spLocks noGrp="1"/>
          </p:cNvSpPr>
          <p:nvPr>
            <p:ph/>
          </p:nvPr>
        </p:nvSpPr>
        <p:spPr>
          <a:xfrm>
            <a:off x="504000" y="1326600"/>
            <a:ext cx="9071640" cy="3288240"/>
          </a:xfrm>
          <a:prstGeom prst="rect">
            <a:avLst/>
          </a:prstGeom>
          <a:noFill/>
          <a:ln w="0">
            <a:noFill/>
          </a:ln>
        </p:spPr>
        <p:txBody>
          <a:bodyPr lIns="0" rIns="0" tIns="0" bIns="0" anchor="t">
            <a:normAutofit fontScale="91000"/>
          </a:bodyPr>
          <a:p>
            <a:pPr marL="393120" indent="0">
              <a:spcBef>
                <a:spcPts val="1417"/>
              </a:spcBef>
              <a:buNone/>
            </a:pPr>
            <a:r>
              <a:rPr b="0" lang="de-DE" sz="2200" spc="-1" strike="noStrike">
                <a:solidFill>
                  <a:srgbClr val="000000"/>
                </a:solidFill>
                <a:latin typeface="Arial"/>
              </a:rPr>
              <a:t>ambitioniertes Szenario für alle Anbauflächen (LPJml Lauf bei J. Jägermeier et al, 2016)</a:t>
            </a:r>
            <a:endParaRPr b="0" lang="de-DE" sz="2200" spc="-1" strike="noStrike">
              <a:solidFill>
                <a:srgbClr val="000000"/>
              </a:solidFill>
              <a:latin typeface="Arial"/>
            </a:endParaRPr>
          </a:p>
          <a:p>
            <a:pPr marL="393120" indent="-294840">
              <a:spcBef>
                <a:spcPts val="1417"/>
              </a:spcBef>
              <a:buClr>
                <a:srgbClr val="000000"/>
              </a:buClr>
              <a:buSzPct val="45000"/>
              <a:buFont typeface="Wingdings" charset="2"/>
              <a:buChar char=""/>
            </a:pPr>
            <a:r>
              <a:rPr b="0" lang="de-DE" sz="2200" spc="-1" strike="noStrike">
                <a:solidFill>
                  <a:srgbClr val="000000"/>
                </a:solidFill>
                <a:latin typeface="Arial"/>
              </a:rPr>
              <a:t>50% der Bodenevaporation wird vermieden</a:t>
            </a:r>
            <a:endParaRPr b="0" lang="de-DE" sz="2200" spc="-1" strike="noStrike">
              <a:solidFill>
                <a:srgbClr val="000000"/>
              </a:solidFill>
              <a:latin typeface="Arial"/>
            </a:endParaRPr>
          </a:p>
          <a:p>
            <a:pPr marL="393120" indent="-294840">
              <a:spcBef>
                <a:spcPts val="1417"/>
              </a:spcBef>
              <a:buClr>
                <a:srgbClr val="000000"/>
              </a:buClr>
              <a:buSzPct val="45000"/>
              <a:buFont typeface="Wingdings" charset="2"/>
              <a:buChar char=""/>
            </a:pPr>
            <a:r>
              <a:rPr b="0" lang="de-DE" sz="2200" spc="-1" strike="noStrike">
                <a:solidFill>
                  <a:srgbClr val="000000"/>
                </a:solidFill>
                <a:latin typeface="Arial"/>
              </a:rPr>
              <a:t>50% des Abflusses wird </a:t>
            </a:r>
            <a:r>
              <a:rPr b="0" lang="de-DE" sz="2200" spc="-1" strike="noStrike">
                <a:solidFill>
                  <a:srgbClr val="ff4000"/>
                </a:solidFill>
                <a:latin typeface="Arial"/>
              </a:rPr>
              <a:t>genutzt??? (harvest 50% of runoff)</a:t>
            </a:r>
            <a:endParaRPr b="0" lang="de-DE" sz="2200" spc="-1" strike="noStrike">
              <a:solidFill>
                <a:srgbClr val="000000"/>
              </a:solidFill>
              <a:latin typeface="Arial"/>
            </a:endParaRPr>
          </a:p>
          <a:p>
            <a:pPr marL="393120" indent="-294840">
              <a:spcBef>
                <a:spcPts val="1417"/>
              </a:spcBef>
              <a:buClr>
                <a:srgbClr val="000000"/>
              </a:buClr>
              <a:buSzPct val="45000"/>
              <a:buFont typeface="Wingdings" charset="2"/>
              <a:buChar char=""/>
            </a:pPr>
            <a:r>
              <a:rPr b="0" lang="de-DE" sz="2200" spc="-1" strike="noStrike">
                <a:solidFill>
                  <a:srgbClr val="000000"/>
                </a:solidFill>
                <a:latin typeface="Arial"/>
              </a:rPr>
              <a:t>verbesserte Bewässerungssysteme</a:t>
            </a:r>
            <a:endParaRPr b="0" lang="de-DE" sz="2200" spc="-1" strike="noStrike">
              <a:solidFill>
                <a:srgbClr val="000000"/>
              </a:solidFill>
              <a:latin typeface="Arial"/>
            </a:endParaRPr>
          </a:p>
          <a:p>
            <a:pPr marL="393120" indent="-294840">
              <a:spcBef>
                <a:spcPts val="1417"/>
              </a:spcBef>
              <a:buClr>
                <a:srgbClr val="000000"/>
              </a:buClr>
              <a:buSzPct val="45000"/>
              <a:buFont typeface="Wingdings" charset="2"/>
              <a:buChar char=""/>
            </a:pPr>
            <a:r>
              <a:rPr b="0" lang="de-DE" sz="2200" spc="-1" strike="noStrike">
                <a:solidFill>
                  <a:srgbClr val="000000"/>
                </a:solidFill>
                <a:latin typeface="Arial"/>
              </a:rPr>
              <a:t>das so gesparte Wasser wird dann zum Ausbau der Bewässerung eingesetzt</a:t>
            </a:r>
            <a:endParaRPr b="0" lang="de-DE" sz="2200" spc="-1" strike="noStrike">
              <a:solidFill>
                <a:srgbClr val="000000"/>
              </a:solidFill>
              <a:latin typeface="Arial"/>
            </a:endParaRPr>
          </a:p>
          <a:p>
            <a:pPr marL="393120" indent="-294840">
              <a:spcBef>
                <a:spcPts val="1417"/>
              </a:spcBef>
              <a:buClr>
                <a:srgbClr val="000000"/>
              </a:buClr>
              <a:buSzPct val="45000"/>
              <a:buFont typeface="Wingdings" charset="2"/>
              <a:buChar char=""/>
            </a:pPr>
            <a:r>
              <a:rPr b="0" lang="de-DE" sz="2200" spc="-1" strike="noStrike">
                <a:solidFill>
                  <a:srgbClr val="000000"/>
                </a:solidFill>
                <a:latin typeface="Arial"/>
              </a:rPr>
              <a:t>es wird also kein zusätzliches Wasser verwendet</a:t>
            </a:r>
            <a:endParaRPr b="0" lang="de-DE" sz="2200" spc="-1" strike="noStrike">
              <a:solidFill>
                <a:srgbClr val="000000"/>
              </a:solidFill>
              <a:latin typeface="Arial"/>
            </a:endParaRPr>
          </a:p>
          <a:p>
            <a:pPr marL="393120" indent="-294840">
              <a:spcBef>
                <a:spcPts val="1417"/>
              </a:spcBef>
              <a:buClr>
                <a:srgbClr val="000000"/>
              </a:buClr>
              <a:buSzPct val="45000"/>
              <a:buFont typeface="Wingdings" charset="2"/>
              <a:buChar char=""/>
            </a:pPr>
            <a:r>
              <a:rPr b="0" lang="de-DE" sz="2200" spc="-1" strike="noStrike">
                <a:solidFill>
                  <a:srgbClr val="000000"/>
                </a:solidFill>
                <a:latin typeface="Arial"/>
              </a:rPr>
              <a:t>die Anbauflächen werden nicht vergrößert</a:t>
            </a:r>
            <a:endParaRPr b="0" lang="de-DE" sz="2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5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9" name="PlaceHolder 1"/>
          <p:cNvSpPr>
            <a:spLocks noGrp="1"/>
          </p:cNvSpPr>
          <p:nvPr>
            <p:ph type="title"/>
          </p:nvPr>
        </p:nvSpPr>
        <p:spPr>
          <a:xfrm>
            <a:off x="504000" y="226080"/>
            <a:ext cx="9071640" cy="946440"/>
          </a:xfrm>
          <a:prstGeom prst="rect">
            <a:avLst/>
          </a:prstGeom>
          <a:noFill/>
          <a:ln w="0">
            <a:noFill/>
          </a:ln>
        </p:spPr>
        <p:txBody>
          <a:bodyPr lIns="0" rIns="0" tIns="0" bIns="0" anchor="ctr">
            <a:noAutofit/>
          </a:bodyPr>
          <a:p>
            <a:pPr indent="0" algn="ctr">
              <a:buNone/>
            </a:pPr>
            <a:r>
              <a:rPr b="0" lang="de-DE" sz="3600" spc="-1" strike="noStrike">
                <a:solidFill>
                  <a:srgbClr val="000000"/>
                </a:solidFill>
                <a:latin typeface="Arial"/>
              </a:rPr>
              <a:t>Potentiale von sanftem Wassermanagement</a:t>
            </a:r>
            <a:endParaRPr b="0" lang="de-DE" sz="3600" spc="-1" strike="noStrike">
              <a:solidFill>
                <a:srgbClr val="000000"/>
              </a:solidFill>
              <a:latin typeface="Arial"/>
            </a:endParaRPr>
          </a:p>
        </p:txBody>
      </p:sp>
      <p:pic>
        <p:nvPicPr>
          <p:cNvPr id="260" name="" descr=""/>
          <p:cNvPicPr/>
          <p:nvPr/>
        </p:nvPicPr>
        <p:blipFill>
          <a:blip r:embed="rId1"/>
          <a:stretch/>
        </p:blipFill>
        <p:spPr>
          <a:xfrm>
            <a:off x="-118080" y="1260000"/>
            <a:ext cx="7858080" cy="4320000"/>
          </a:xfrm>
          <a:prstGeom prst="rect">
            <a:avLst/>
          </a:prstGeom>
          <a:ln w="0">
            <a:noFill/>
          </a:ln>
        </p:spPr>
      </p:pic>
      <p:sp>
        <p:nvSpPr>
          <p:cNvPr id="261" name=""/>
          <p:cNvSpPr txBox="1"/>
          <p:nvPr/>
        </p:nvSpPr>
        <p:spPr>
          <a:xfrm>
            <a:off x="6660000" y="1172520"/>
            <a:ext cx="3947760" cy="1114200"/>
          </a:xfrm>
          <a:prstGeom prst="rect">
            <a:avLst/>
          </a:prstGeom>
          <a:noFill/>
          <a:ln w="0">
            <a:noFill/>
          </a:ln>
        </p:spPr>
        <p:txBody>
          <a:bodyPr lIns="90000" rIns="90000" tIns="45000" bIns="45000" anchor="t">
            <a:noAutofit/>
          </a:bodyPr>
          <a:p>
            <a:pPr marL="216000" indent="-216000">
              <a:buClr>
                <a:srgbClr val="000000"/>
              </a:buClr>
              <a:buSzPct val="45000"/>
              <a:buFont typeface="Wingdings" charset="2"/>
              <a:buChar char=""/>
            </a:pPr>
            <a:r>
              <a:rPr b="0" lang="de-DE" sz="1800" spc="-1" strike="noStrike">
                <a:solidFill>
                  <a:srgbClr val="000000"/>
                </a:solidFill>
                <a:latin typeface="Arial"/>
              </a:rPr>
              <a:t>Reduktion des globalen</a:t>
            </a:r>
            <a:endParaRPr b="0" lang="de-DE" sz="1800" spc="-1" strike="noStrike">
              <a:solidFill>
                <a:srgbClr val="000000"/>
              </a:solidFill>
              <a:latin typeface="Arial"/>
            </a:endParaRPr>
          </a:p>
          <a:p>
            <a:pPr marL="216000" indent="-216000">
              <a:buClr>
                <a:srgbClr val="000000"/>
              </a:buClr>
              <a:buSzPct val="45000"/>
              <a:buFont typeface="Wingdings" charset="2"/>
              <a:buChar char=""/>
            </a:pPr>
            <a:r>
              <a:rPr b="0" lang="de-DE" sz="1800" spc="-1" strike="noStrike">
                <a:solidFill>
                  <a:srgbClr val="000000"/>
                </a:solidFill>
                <a:latin typeface="Arial"/>
              </a:rPr>
              <a:t>Wasserverbrauchs um 20% </a:t>
            </a:r>
            <a:r>
              <a:rPr b="0" lang="de-DE" sz="1800" spc="-1" strike="noStrike">
                <a:solidFill>
                  <a:srgbClr val="ff4000"/>
                </a:solidFill>
                <a:latin typeface="Arial"/>
              </a:rPr>
              <a:t>????</a:t>
            </a:r>
            <a:endParaRPr b="0" lang="de-DE" sz="1800" spc="-1" strike="noStrike">
              <a:solidFill>
                <a:srgbClr val="000000"/>
              </a:solidFill>
              <a:latin typeface="Arial"/>
            </a:endParaRPr>
          </a:p>
          <a:p>
            <a:pPr marL="216000" indent="-216000">
              <a:buClr>
                <a:srgbClr val="000000"/>
              </a:buClr>
              <a:buSzPct val="45000"/>
              <a:buFont typeface="Wingdings" charset="2"/>
              <a:buChar char=""/>
            </a:pPr>
            <a:r>
              <a:rPr b="0" lang="de-DE" sz="1800" spc="-1" strike="noStrike">
                <a:solidFill>
                  <a:srgbClr val="ff4000"/>
                </a:solidFill>
                <a:latin typeface="Arial"/>
              </a:rPr>
              <a:t>Wieso das gesparte Wasser wird</a:t>
            </a:r>
            <a:endParaRPr b="0" lang="de-DE" sz="1800" spc="-1" strike="noStrike">
              <a:solidFill>
                <a:srgbClr val="000000"/>
              </a:solidFill>
              <a:latin typeface="Arial"/>
            </a:endParaRPr>
          </a:p>
          <a:p>
            <a:pPr marL="216000" indent="-216000">
              <a:buClr>
                <a:srgbClr val="000000"/>
              </a:buClr>
              <a:buSzPct val="45000"/>
              <a:buFont typeface="Wingdings" charset="2"/>
              <a:buChar char=""/>
            </a:pPr>
            <a:r>
              <a:rPr b="0" lang="de-DE" sz="1800" spc="-1" strike="noStrike">
                <a:solidFill>
                  <a:srgbClr val="ff4000"/>
                </a:solidFill>
                <a:latin typeface="Arial"/>
              </a:rPr>
              <a:t> </a:t>
            </a:r>
            <a:r>
              <a:rPr b="0" lang="de-DE" sz="1800" spc="-1" strike="noStrike">
                <a:solidFill>
                  <a:srgbClr val="ff4000"/>
                </a:solidFill>
                <a:latin typeface="Arial"/>
              </a:rPr>
              <a:t>doch zur Bewásserung eingesetzt</a:t>
            </a:r>
            <a:r>
              <a:rPr b="0" lang="de-DE" sz="1800" spc="-1" strike="noStrike">
                <a:solidFill>
                  <a:srgbClr val="000000"/>
                </a:solidFill>
                <a:latin typeface="Arial"/>
              </a:rPr>
              <a:t> </a:t>
            </a:r>
            <a:endParaRPr b="0" lang="de-DE" sz="1800" spc="-1" strike="noStrike">
              <a:solidFill>
                <a:srgbClr val="000000"/>
              </a:solidFill>
              <a:latin typeface="Arial"/>
            </a:endParaRPr>
          </a:p>
        </p:txBody>
      </p:sp>
      <p:sp>
        <p:nvSpPr>
          <p:cNvPr id="262" name=""/>
          <p:cNvSpPr txBox="1"/>
          <p:nvPr/>
        </p:nvSpPr>
        <p:spPr>
          <a:xfrm>
            <a:off x="6405480" y="4860000"/>
            <a:ext cx="3179880" cy="602280"/>
          </a:xfrm>
          <a:prstGeom prst="rect">
            <a:avLst/>
          </a:prstGeom>
          <a:noFill/>
          <a:ln w="0">
            <a:noFill/>
          </a:ln>
        </p:spPr>
        <p:txBody>
          <a:bodyPr lIns="90000" rIns="90000" tIns="45000" bIns="45000" anchor="t">
            <a:noAutofit/>
          </a:bodyPr>
          <a:p>
            <a:r>
              <a:rPr b="0" lang="de-DE" sz="1800" spc="-1" strike="noStrike">
                <a:solidFill>
                  <a:srgbClr val="000000"/>
                </a:solidFill>
                <a:latin typeface="Arial"/>
              </a:rPr>
              <a:t>Erhöhung der globalen kcal</a:t>
            </a:r>
            <a:endParaRPr b="0" lang="de-DE" sz="1800" spc="-1" strike="noStrike">
              <a:solidFill>
                <a:srgbClr val="000000"/>
              </a:solidFill>
              <a:latin typeface="Arial"/>
            </a:endParaRPr>
          </a:p>
          <a:p>
            <a:r>
              <a:rPr b="0" lang="de-DE" sz="1800" spc="-1" strike="noStrike">
                <a:solidFill>
                  <a:srgbClr val="000000"/>
                </a:solidFill>
                <a:latin typeface="Arial"/>
              </a:rPr>
              <a:t>Produktion um ~10% bis 40%</a:t>
            </a:r>
            <a:endParaRPr b="0" lang="de-DE"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5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3" name="PlaceHolder 1"/>
          <p:cNvSpPr>
            <a:spLocks noGrp="1"/>
          </p:cNvSpPr>
          <p:nvPr>
            <p:ph type="title"/>
          </p:nvPr>
        </p:nvSpPr>
        <p:spPr>
          <a:xfrm>
            <a:off x="504000" y="226080"/>
            <a:ext cx="9071640" cy="946440"/>
          </a:xfrm>
          <a:prstGeom prst="rect">
            <a:avLst/>
          </a:prstGeom>
          <a:noFill/>
          <a:ln w="0">
            <a:noFill/>
          </a:ln>
        </p:spPr>
        <p:txBody>
          <a:bodyPr lIns="0" rIns="0" tIns="0" bIns="0" anchor="ctr">
            <a:noAutofit/>
          </a:bodyPr>
          <a:p>
            <a:pPr indent="0" algn="ctr">
              <a:buNone/>
            </a:pPr>
            <a:r>
              <a:rPr b="0" lang="de-DE" sz="4400" spc="-1" strike="noStrike">
                <a:solidFill>
                  <a:srgbClr val="000000"/>
                </a:solidFill>
                <a:latin typeface="Arial"/>
              </a:rPr>
              <a:t>Zusammenfassung</a:t>
            </a:r>
            <a:endParaRPr b="0" lang="de-DE" sz="4400" spc="-1" strike="noStrike">
              <a:solidFill>
                <a:srgbClr val="000000"/>
              </a:solidFill>
              <a:latin typeface="Arial"/>
            </a:endParaRPr>
          </a:p>
        </p:txBody>
      </p:sp>
      <p:sp>
        <p:nvSpPr>
          <p:cNvPr id="264" name="PlaceHolder 2"/>
          <p:cNvSpPr>
            <a:spLocks noGrp="1"/>
          </p:cNvSpPr>
          <p:nvPr>
            <p:ph/>
          </p:nvPr>
        </p:nvSpPr>
        <p:spPr>
          <a:xfrm>
            <a:off x="504000" y="1326600"/>
            <a:ext cx="9071640" cy="3288240"/>
          </a:xfrm>
          <a:prstGeom prst="rect">
            <a:avLst/>
          </a:prstGeom>
          <a:noFill/>
          <a:ln w="0">
            <a:noFill/>
          </a:ln>
        </p:spPr>
        <p:txBody>
          <a:bodyPr lIns="0" rIns="0" tIns="0" bIns="0" anchor="t">
            <a:normAutofit/>
          </a:bodyPr>
          <a:p>
            <a:pPr marL="432000" indent="0">
              <a:spcBef>
                <a:spcPts val="1417"/>
              </a:spcBef>
              <a:buNone/>
            </a:pPr>
            <a:r>
              <a:rPr b="0" lang="de-DE" sz="2200" spc="-1" strike="noStrike">
                <a:solidFill>
                  <a:srgbClr val="000000"/>
                </a:solidFill>
                <a:latin typeface="Arial"/>
              </a:rPr>
              <a:t>der globale Wasserkreislauf (mit Fokus auf die Landoberfläche)</a:t>
            </a:r>
            <a:endParaRPr b="0" lang="de-DE" sz="2200" spc="-1" strike="noStrike">
              <a:solidFill>
                <a:srgbClr val="000000"/>
              </a:solidFill>
              <a:latin typeface="Arial"/>
            </a:endParaRPr>
          </a:p>
          <a:p>
            <a:pPr marL="432000" indent="-324000">
              <a:spcBef>
                <a:spcPts val="1417"/>
              </a:spcBef>
              <a:buClr>
                <a:srgbClr val="000000"/>
              </a:buClr>
              <a:buSzPct val="45000"/>
              <a:buFont typeface="Wingdings" charset="2"/>
              <a:buChar char=""/>
            </a:pPr>
            <a:r>
              <a:rPr b="0" lang="de-DE" sz="2200" spc="-1" strike="noStrike">
                <a:solidFill>
                  <a:srgbClr val="000000"/>
                </a:solidFill>
                <a:latin typeface="Arial"/>
              </a:rPr>
              <a:t>Wasser verdunstet</a:t>
            </a:r>
            <a:endParaRPr b="0" lang="de-DE" sz="2200" spc="-1" strike="noStrike">
              <a:solidFill>
                <a:srgbClr val="000000"/>
              </a:solidFill>
              <a:latin typeface="Arial"/>
            </a:endParaRPr>
          </a:p>
          <a:p>
            <a:pPr marL="432000" indent="-324000">
              <a:spcBef>
                <a:spcPts val="1417"/>
              </a:spcBef>
              <a:buClr>
                <a:srgbClr val="000000"/>
              </a:buClr>
              <a:buSzPct val="45000"/>
              <a:buFont typeface="Wingdings" charset="2"/>
              <a:buChar char=""/>
            </a:pPr>
            <a:r>
              <a:rPr b="0" lang="de-DE" sz="2200" spc="-1" strike="noStrike">
                <a:solidFill>
                  <a:srgbClr val="000000"/>
                </a:solidFill>
                <a:latin typeface="Arial"/>
              </a:rPr>
              <a:t>es regnet, schneit, … auf die Landoberfläche</a:t>
            </a:r>
            <a:endParaRPr b="0" lang="de-DE" sz="2200" spc="-1" strike="noStrike">
              <a:solidFill>
                <a:srgbClr val="000000"/>
              </a:solidFill>
              <a:latin typeface="Arial"/>
            </a:endParaRPr>
          </a:p>
          <a:p>
            <a:pPr marL="432000" indent="-324000">
              <a:spcBef>
                <a:spcPts val="1417"/>
              </a:spcBef>
              <a:buClr>
                <a:srgbClr val="000000"/>
              </a:buClr>
              <a:buSzPct val="45000"/>
              <a:buFont typeface="Wingdings" charset="2"/>
              <a:buChar char=""/>
            </a:pPr>
            <a:r>
              <a:rPr b="0" lang="de-DE" sz="2200" spc="-1" strike="noStrike">
                <a:solidFill>
                  <a:srgbClr val="000000"/>
                </a:solidFill>
                <a:latin typeface="Arial"/>
              </a:rPr>
              <a:t>ein Teil wird zurück in die Atmosphäre evapotranspiriert, der Rest („Abfluss“) fließt in die Flüsse</a:t>
            </a:r>
            <a:endParaRPr b="0" lang="de-DE" sz="2200" spc="-1" strike="noStrike">
              <a:solidFill>
                <a:srgbClr val="000000"/>
              </a:solidFill>
              <a:latin typeface="Arial"/>
            </a:endParaRPr>
          </a:p>
          <a:p>
            <a:pPr marL="432000" indent="-324000">
              <a:spcBef>
                <a:spcPts val="1417"/>
              </a:spcBef>
              <a:buClr>
                <a:srgbClr val="000000"/>
              </a:buClr>
              <a:buSzPct val="45000"/>
              <a:buFont typeface="Wingdings" charset="2"/>
              <a:buChar char=""/>
            </a:pPr>
            <a:r>
              <a:rPr b="0" lang="de-DE" sz="2200" spc="-1" strike="noStrike">
                <a:solidFill>
                  <a:srgbClr val="000000"/>
                </a:solidFill>
                <a:latin typeface="Arial"/>
              </a:rPr>
              <a:t>über das Flusssystem fließt das Wasser in die Meere</a:t>
            </a:r>
            <a:endParaRPr b="0" lang="de-DE" sz="2200" spc="-1" strike="noStrike">
              <a:solidFill>
                <a:srgbClr val="000000"/>
              </a:solidFill>
              <a:latin typeface="Arial"/>
            </a:endParaRPr>
          </a:p>
          <a:p>
            <a:pPr marL="432000" indent="0">
              <a:spcBef>
                <a:spcPts val="1417"/>
              </a:spcBef>
              <a:buNone/>
            </a:pPr>
            <a:endParaRPr b="0" lang="de-DE" sz="2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5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5" name="PlaceHolder 1"/>
          <p:cNvSpPr>
            <a:spLocks noGrp="1"/>
          </p:cNvSpPr>
          <p:nvPr>
            <p:ph type="title"/>
          </p:nvPr>
        </p:nvSpPr>
        <p:spPr>
          <a:xfrm>
            <a:off x="504000" y="226080"/>
            <a:ext cx="9071640" cy="946440"/>
          </a:xfrm>
          <a:prstGeom prst="rect">
            <a:avLst/>
          </a:prstGeom>
          <a:noFill/>
          <a:ln w="0">
            <a:noFill/>
          </a:ln>
        </p:spPr>
        <p:txBody>
          <a:bodyPr lIns="0" rIns="0" tIns="0" bIns="0" anchor="ctr">
            <a:noAutofit/>
          </a:bodyPr>
          <a:p>
            <a:pPr indent="0" algn="ctr">
              <a:buNone/>
            </a:pPr>
            <a:r>
              <a:rPr b="0" lang="de-DE" sz="4400" spc="-1" strike="noStrike">
                <a:solidFill>
                  <a:srgbClr val="000000"/>
                </a:solidFill>
                <a:latin typeface="Arial"/>
              </a:rPr>
              <a:t>Zusammenf</a:t>
            </a:r>
            <a:r>
              <a:rPr b="0" lang="de-DE" sz="4400" spc="-1" strike="noStrike">
                <a:solidFill>
                  <a:srgbClr val="000000"/>
                </a:solidFill>
                <a:latin typeface="Arial"/>
              </a:rPr>
              <a:t>assung</a:t>
            </a:r>
            <a:endParaRPr b="0" lang="de-DE" sz="4400" spc="-1" strike="noStrike">
              <a:solidFill>
                <a:srgbClr val="000000"/>
              </a:solidFill>
              <a:latin typeface="Arial"/>
            </a:endParaRPr>
          </a:p>
        </p:txBody>
      </p:sp>
      <p:sp>
        <p:nvSpPr>
          <p:cNvPr id="266" name="PlaceHolder 2"/>
          <p:cNvSpPr>
            <a:spLocks noGrp="1"/>
          </p:cNvSpPr>
          <p:nvPr>
            <p:ph/>
          </p:nvPr>
        </p:nvSpPr>
        <p:spPr>
          <a:xfrm>
            <a:off x="504000" y="1326600"/>
            <a:ext cx="9071640" cy="328824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de-DE" sz="2200" spc="-1" strike="noStrike">
                <a:solidFill>
                  <a:srgbClr val="000000"/>
                </a:solidFill>
                <a:latin typeface="Arial"/>
              </a:rPr>
              <a:t>der globale Wasserkreislauf wird massiv vom Menschen beeinflusst</a:t>
            </a:r>
            <a:endParaRPr b="0" lang="de-DE" sz="2200" spc="-1" strike="noStrike">
              <a:solidFill>
                <a:srgbClr val="000000"/>
              </a:solidFill>
              <a:latin typeface="Arial"/>
            </a:endParaRPr>
          </a:p>
          <a:p>
            <a:pPr marL="432000" indent="-324000">
              <a:spcBef>
                <a:spcPts val="1417"/>
              </a:spcBef>
              <a:buClr>
                <a:srgbClr val="000000"/>
              </a:buClr>
              <a:buSzPct val="45000"/>
              <a:buFont typeface="Wingdings" charset="2"/>
              <a:buChar char=""/>
            </a:pPr>
            <a:r>
              <a:rPr b="0" lang="de-DE" sz="2200" spc="-1" strike="noStrike">
                <a:solidFill>
                  <a:srgbClr val="000000"/>
                </a:solidFill>
                <a:latin typeface="Arial"/>
              </a:rPr>
              <a:t>Wasserprobleme sind stark mit Klima, Landnutzung, Lebensstil … verwoben</a:t>
            </a:r>
            <a:endParaRPr b="0" lang="de-DE" sz="2200" spc="-1" strike="noStrike">
              <a:solidFill>
                <a:srgbClr val="000000"/>
              </a:solidFill>
              <a:latin typeface="Arial"/>
            </a:endParaRPr>
          </a:p>
          <a:p>
            <a:pPr marL="432000" indent="-324000">
              <a:spcBef>
                <a:spcPts val="1417"/>
              </a:spcBef>
              <a:buClr>
                <a:srgbClr val="000000"/>
              </a:buClr>
              <a:buSzPct val="45000"/>
              <a:buFont typeface="Wingdings" charset="2"/>
              <a:buChar char=""/>
            </a:pPr>
            <a:r>
              <a:rPr b="0" lang="de-DE" sz="2200" spc="-1" strike="noStrike">
                <a:solidFill>
                  <a:srgbClr val="000000"/>
                </a:solidFill>
                <a:latin typeface="Arial"/>
              </a:rPr>
              <a:t>Wasserknappheit und -krisen könnten sich in der Zukunft verschärfen</a:t>
            </a:r>
            <a:endParaRPr b="0" lang="de-DE" sz="2200" spc="-1" strike="noStrike">
              <a:solidFill>
                <a:srgbClr val="000000"/>
              </a:solidFill>
              <a:latin typeface="Arial"/>
            </a:endParaRPr>
          </a:p>
          <a:p>
            <a:pPr marL="432000" indent="-324000">
              <a:spcBef>
                <a:spcPts val="1417"/>
              </a:spcBef>
              <a:buClr>
                <a:srgbClr val="000000"/>
              </a:buClr>
              <a:buSzPct val="45000"/>
              <a:buFont typeface="Wingdings" charset="2"/>
              <a:buChar char=""/>
            </a:pPr>
            <a:r>
              <a:rPr b="0" lang="de-DE" sz="2200" spc="-1" strike="noStrike">
                <a:solidFill>
                  <a:srgbClr val="000000"/>
                </a:solidFill>
                <a:latin typeface="Arial"/>
              </a:rPr>
              <a:t>es gibt aber auch hohes Einsparpotential</a:t>
            </a:r>
            <a:endParaRPr b="0" lang="de-DE" sz="2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1" name="PlaceHolder 1"/>
          <p:cNvSpPr>
            <a:spLocks noGrp="1"/>
          </p:cNvSpPr>
          <p:nvPr>
            <p:ph type="title"/>
          </p:nvPr>
        </p:nvSpPr>
        <p:spPr>
          <a:xfrm>
            <a:off x="504000" y="226080"/>
            <a:ext cx="9071640" cy="946440"/>
          </a:xfrm>
          <a:prstGeom prst="rect">
            <a:avLst/>
          </a:prstGeom>
          <a:noFill/>
          <a:ln w="0">
            <a:noFill/>
          </a:ln>
        </p:spPr>
        <p:txBody>
          <a:bodyPr lIns="0" rIns="0" tIns="0" bIns="0" anchor="ctr">
            <a:noAutofit/>
          </a:bodyPr>
          <a:p>
            <a:pPr indent="0" algn="ctr">
              <a:buNone/>
            </a:pPr>
            <a:r>
              <a:rPr b="0" lang="de-DE" sz="4400" spc="-1" strike="noStrike">
                <a:solidFill>
                  <a:srgbClr val="000000"/>
                </a:solidFill>
                <a:latin typeface="Arial"/>
              </a:rPr>
              <a:t>planetarische Zirkulation</a:t>
            </a:r>
            <a:endParaRPr b="0" lang="de-DE" sz="4400" spc="-1" strike="noStrike">
              <a:solidFill>
                <a:srgbClr val="000000"/>
              </a:solidFill>
              <a:latin typeface="Arial"/>
            </a:endParaRPr>
          </a:p>
        </p:txBody>
      </p:sp>
      <p:sp>
        <p:nvSpPr>
          <p:cNvPr id="62" name="PlaceHolder 2"/>
          <p:cNvSpPr>
            <a:spLocks noGrp="1"/>
          </p:cNvSpPr>
          <p:nvPr>
            <p:ph/>
          </p:nvPr>
        </p:nvSpPr>
        <p:spPr>
          <a:xfrm>
            <a:off x="4860000" y="1304280"/>
            <a:ext cx="5040000" cy="337572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de-DE" sz="2100" spc="-1" strike="noStrike">
                <a:solidFill>
                  <a:srgbClr val="000000"/>
                </a:solidFill>
                <a:latin typeface="Arial"/>
              </a:rPr>
              <a:t>der Wasserdampf in der Atmosphäre wird mit den globalen Winden über die Erde transportiert</a:t>
            </a:r>
            <a:endParaRPr b="0" lang="de-DE" sz="2100" spc="-1" strike="noStrike">
              <a:solidFill>
                <a:srgbClr val="000000"/>
              </a:solidFill>
              <a:latin typeface="Arial"/>
            </a:endParaRPr>
          </a:p>
          <a:p>
            <a:pPr marL="432000" indent="-324000">
              <a:spcBef>
                <a:spcPts val="1417"/>
              </a:spcBef>
              <a:buClr>
                <a:srgbClr val="000000"/>
              </a:buClr>
              <a:buSzPct val="45000"/>
              <a:buFont typeface="Wingdings" charset="2"/>
              <a:buChar char=""/>
            </a:pPr>
            <a:r>
              <a:rPr b="0" lang="de-DE" sz="2100" spc="-1" strike="noStrike">
                <a:solidFill>
                  <a:srgbClr val="000000"/>
                </a:solidFill>
                <a:latin typeface="Arial"/>
              </a:rPr>
              <a:t>die Windsysteme haben einen Jahresgang, links wird hier schematisch der Zustand zum Äquinoktium (Tag- und Nachtgleiche) gezeigt</a:t>
            </a:r>
            <a:endParaRPr b="0" lang="de-DE" sz="2100" spc="-1" strike="noStrike">
              <a:solidFill>
                <a:srgbClr val="000000"/>
              </a:solidFill>
              <a:latin typeface="Arial"/>
            </a:endParaRPr>
          </a:p>
          <a:p>
            <a:pPr marL="432000" indent="0">
              <a:spcBef>
                <a:spcPts val="1417"/>
              </a:spcBef>
              <a:buNone/>
            </a:pPr>
            <a:r>
              <a:rPr b="0" lang="de-DE" sz="3200" spc="-1" strike="noStrike">
                <a:solidFill>
                  <a:srgbClr val="000000"/>
                </a:solidFill>
                <a:latin typeface="Arial"/>
              </a:rPr>
              <a:t> </a:t>
            </a:r>
            <a:endParaRPr b="0" lang="de-DE" sz="3200" spc="-1" strike="noStrike">
              <a:solidFill>
                <a:srgbClr val="000000"/>
              </a:solidFill>
              <a:latin typeface="Arial"/>
            </a:endParaRPr>
          </a:p>
        </p:txBody>
      </p:sp>
      <p:pic>
        <p:nvPicPr>
          <p:cNvPr id="63" name="" descr=""/>
          <p:cNvPicPr/>
          <p:nvPr/>
        </p:nvPicPr>
        <p:blipFill>
          <a:blip r:embed="rId1"/>
          <a:stretch/>
        </p:blipFill>
        <p:spPr>
          <a:xfrm>
            <a:off x="180000" y="1440000"/>
            <a:ext cx="4561920" cy="3698640"/>
          </a:xfrm>
          <a:prstGeom prst="rect">
            <a:avLst/>
          </a:prstGeom>
          <a:ln w="0">
            <a:noFill/>
          </a:ln>
        </p:spPr>
      </p:pic>
      <p:sp>
        <p:nvSpPr>
          <p:cNvPr id="64" name=""/>
          <p:cNvSpPr txBox="1"/>
          <p:nvPr/>
        </p:nvSpPr>
        <p:spPr>
          <a:xfrm>
            <a:off x="360000" y="5347800"/>
            <a:ext cx="2623680" cy="232200"/>
          </a:xfrm>
          <a:prstGeom prst="rect">
            <a:avLst/>
          </a:prstGeom>
          <a:noFill/>
          <a:ln w="0">
            <a:noFill/>
          </a:ln>
        </p:spPr>
        <p:txBody>
          <a:bodyPr lIns="90000" rIns="90000" tIns="45000" bIns="45000" anchor="t">
            <a:noAutofit/>
          </a:bodyPr>
          <a:p>
            <a:r>
              <a:rPr b="0" lang="de-DE" sz="1000" spc="-1" strike="noStrike">
                <a:solidFill>
                  <a:srgbClr val="000000"/>
                </a:solidFill>
                <a:latin typeface="Arial"/>
              </a:rPr>
              <a:t>aus Wikipedia (en): atmospheric circulation </a:t>
            </a:r>
            <a:endParaRPr b="0" lang="de-DE" sz="1000" spc="-1" strike="noStrike">
              <a:solidFill>
                <a:srgbClr val="000000"/>
              </a:solidFill>
              <a:latin typeface="Arial"/>
            </a:endParaRPr>
          </a:p>
        </p:txBody>
      </p:sp>
      <p:sp>
        <p:nvSpPr>
          <p:cNvPr id="65" name=""/>
          <p:cNvSpPr txBox="1"/>
          <p:nvPr/>
        </p:nvSpPr>
        <p:spPr>
          <a:xfrm>
            <a:off x="5333040" y="4320000"/>
            <a:ext cx="4502880" cy="602280"/>
          </a:xfrm>
          <a:prstGeom prst="rect">
            <a:avLst/>
          </a:prstGeom>
          <a:noFill/>
          <a:ln w="0">
            <a:noFill/>
          </a:ln>
        </p:spPr>
        <p:txBody>
          <a:bodyPr lIns="90000" rIns="90000" tIns="45000" bIns="45000" anchor="t">
            <a:noAutofit/>
          </a:bodyPr>
          <a:p>
            <a:r>
              <a:rPr b="0" lang="de-DE" sz="1800" spc="-1" strike="noStrike">
                <a:solidFill>
                  <a:srgbClr val="000000"/>
                </a:solidFill>
                <a:latin typeface="Arial"/>
              </a:rPr>
              <a:t>??? dir gefiel nicht, dass die innertropische</a:t>
            </a:r>
            <a:endParaRPr b="0" lang="de-DE" sz="1800" spc="-1" strike="noStrike">
              <a:solidFill>
                <a:srgbClr val="000000"/>
              </a:solidFill>
              <a:latin typeface="Arial"/>
            </a:endParaRPr>
          </a:p>
          <a:p>
            <a:r>
              <a:rPr b="0" lang="de-DE" sz="1800" spc="-1" strike="noStrike">
                <a:solidFill>
                  <a:srgbClr val="000000"/>
                </a:solidFill>
                <a:latin typeface="Arial"/>
              </a:rPr>
              <a:t>Konvwrgenzzone etwas nördlich ist </a:t>
            </a:r>
            <a:endParaRPr b="0" lang="de-DE"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6" name="PlaceHolder 1"/>
          <p:cNvSpPr>
            <a:spLocks noGrp="1"/>
          </p:cNvSpPr>
          <p:nvPr>
            <p:ph type="title"/>
          </p:nvPr>
        </p:nvSpPr>
        <p:spPr>
          <a:xfrm>
            <a:off x="504000" y="226080"/>
            <a:ext cx="9071640" cy="946440"/>
          </a:xfrm>
          <a:prstGeom prst="rect">
            <a:avLst/>
          </a:prstGeom>
          <a:noFill/>
          <a:ln w="0">
            <a:noFill/>
          </a:ln>
        </p:spPr>
        <p:txBody>
          <a:bodyPr lIns="0" rIns="0" tIns="0" bIns="0" anchor="ctr">
            <a:noAutofit/>
          </a:bodyPr>
          <a:p>
            <a:pPr indent="0" algn="ctr">
              <a:buNone/>
            </a:pPr>
            <a:r>
              <a:rPr b="0" lang="de-DE" sz="4400" spc="-1" strike="noStrike">
                <a:solidFill>
                  <a:srgbClr val="000000"/>
                </a:solidFill>
                <a:latin typeface="Arial"/>
              </a:rPr>
              <a:t>Transpiration durch Vegetation</a:t>
            </a:r>
            <a:endParaRPr b="0" lang="de-DE" sz="4400" spc="-1" strike="noStrike">
              <a:solidFill>
                <a:srgbClr val="000000"/>
              </a:solidFill>
              <a:latin typeface="Arial"/>
            </a:endParaRPr>
          </a:p>
        </p:txBody>
      </p:sp>
      <p:sp>
        <p:nvSpPr>
          <p:cNvPr id="67" name="PlaceHolder 2"/>
          <p:cNvSpPr>
            <a:spLocks noGrp="1"/>
          </p:cNvSpPr>
          <p:nvPr>
            <p:ph/>
          </p:nvPr>
        </p:nvSpPr>
        <p:spPr>
          <a:xfrm>
            <a:off x="4860000" y="1326600"/>
            <a:ext cx="4715640" cy="3288240"/>
          </a:xfrm>
          <a:prstGeom prst="rect">
            <a:avLst/>
          </a:prstGeom>
          <a:noFill/>
          <a:ln w="0">
            <a:noFill/>
          </a:ln>
        </p:spPr>
        <p:txBody>
          <a:bodyPr lIns="0" rIns="0" tIns="0" bIns="0" anchor="t">
            <a:normAutofit fontScale="90000"/>
          </a:bodyPr>
          <a:p>
            <a:pPr marL="388800" indent="-291600">
              <a:spcBef>
                <a:spcPts val="1417"/>
              </a:spcBef>
              <a:buClr>
                <a:srgbClr val="000000"/>
              </a:buClr>
              <a:buSzPct val="45000"/>
              <a:buFont typeface="Wingdings" charset="2"/>
              <a:buChar char=""/>
            </a:pPr>
            <a:r>
              <a:rPr b="0" lang="de-DE" sz="2100" spc="-1" strike="noStrike">
                <a:solidFill>
                  <a:srgbClr val="000000"/>
                </a:solidFill>
                <a:latin typeface="Arial"/>
              </a:rPr>
              <a:t>Pflanzen verdunsten („transpirieren“) Bodenwasser, sie nehmen es mit den Wurzeln auf und geben es über Stomata (Sg. der Stoma) an die Atmosphäre ab</a:t>
            </a:r>
            <a:endParaRPr b="0" lang="de-DE" sz="2100" spc="-1" strike="noStrike">
              <a:solidFill>
                <a:srgbClr val="000000"/>
              </a:solidFill>
              <a:latin typeface="Arial"/>
            </a:endParaRPr>
          </a:p>
          <a:p>
            <a:pPr marL="388800" indent="-291600">
              <a:lnSpc>
                <a:spcPct val="100000"/>
              </a:lnSpc>
              <a:buClr>
                <a:srgbClr val="000000"/>
              </a:buClr>
              <a:buSzPct val="45000"/>
              <a:buFont typeface="Wingdings" charset="2"/>
              <a:buChar char=""/>
            </a:pPr>
            <a:r>
              <a:rPr b="0" lang="ca-ES" sz="2100" spc="-1" strike="noStrike">
                <a:solidFill>
                  <a:srgbClr val="000000"/>
                </a:solidFill>
                <a:latin typeface="Arial"/>
              </a:rPr>
              <a:t>dies ist ein starker Faktor, ungefähr 60% des Niederschlags über Land werden durch sie zurück in die Atmosphäre gepumpt (Oki, 2006)</a:t>
            </a:r>
            <a:endParaRPr b="0" lang="de-DE" sz="2100" spc="-1" strike="noStrike">
              <a:solidFill>
                <a:srgbClr val="000000"/>
              </a:solidFill>
              <a:latin typeface="Arial"/>
            </a:endParaRPr>
          </a:p>
          <a:p>
            <a:pPr marL="388800" indent="-291600">
              <a:lnSpc>
                <a:spcPct val="100000"/>
              </a:lnSpc>
              <a:buClr>
                <a:srgbClr val="000000"/>
              </a:buClr>
              <a:buSzPct val="45000"/>
              <a:buFont typeface="Wingdings" charset="2"/>
              <a:buChar char=""/>
            </a:pPr>
            <a:r>
              <a:rPr b="0" lang="ca-ES" sz="2100" spc="-1" strike="noStrike">
                <a:solidFill>
                  <a:srgbClr val="000000"/>
                </a:solidFill>
                <a:latin typeface="Arial"/>
              </a:rPr>
              <a:t>die Gesamtheit von Evaporation und Transpiration wird als </a:t>
            </a:r>
            <a:r>
              <a:rPr b="0" lang="ca-ES" sz="2600" spc="-1" strike="noStrike">
                <a:solidFill>
                  <a:srgbClr val="000000"/>
                </a:solidFill>
                <a:latin typeface="Arial"/>
              </a:rPr>
              <a:t>Evapotranspiration</a:t>
            </a:r>
            <a:r>
              <a:rPr b="0" lang="ca-ES" sz="2100" spc="-1" strike="noStrike">
                <a:solidFill>
                  <a:srgbClr val="000000"/>
                </a:solidFill>
                <a:latin typeface="Arial"/>
              </a:rPr>
              <a:t> (ET) bezeichnet</a:t>
            </a:r>
            <a:endParaRPr b="0" lang="de-DE" sz="2100" spc="-1" strike="noStrike">
              <a:solidFill>
                <a:srgbClr val="000000"/>
              </a:solidFill>
              <a:latin typeface="Arial"/>
            </a:endParaRPr>
          </a:p>
        </p:txBody>
      </p:sp>
      <p:pic>
        <p:nvPicPr>
          <p:cNvPr id="68" name="" descr=""/>
          <p:cNvPicPr/>
          <p:nvPr/>
        </p:nvPicPr>
        <p:blipFill>
          <a:blip r:embed="rId1"/>
          <a:stretch/>
        </p:blipFill>
        <p:spPr>
          <a:xfrm>
            <a:off x="360000" y="1260000"/>
            <a:ext cx="3960000" cy="4235400"/>
          </a:xfrm>
          <a:prstGeom prst="rect">
            <a:avLst/>
          </a:prstGeom>
          <a:ln w="0">
            <a:noFill/>
          </a:ln>
        </p:spPr>
      </p:pic>
      <p:sp>
        <p:nvSpPr>
          <p:cNvPr id="69" name=""/>
          <p:cNvSpPr txBox="1"/>
          <p:nvPr/>
        </p:nvSpPr>
        <p:spPr>
          <a:xfrm>
            <a:off x="70920" y="5427360"/>
            <a:ext cx="4609080" cy="242640"/>
          </a:xfrm>
          <a:prstGeom prst="rect">
            <a:avLst/>
          </a:prstGeom>
          <a:noFill/>
          <a:ln w="0">
            <a:noFill/>
          </a:ln>
        </p:spPr>
        <p:txBody>
          <a:bodyPr lIns="90000" rIns="90000" tIns="45000" bIns="45000" anchor="t">
            <a:noAutofit/>
          </a:bodyPr>
          <a:p>
            <a:r>
              <a:rPr b="0" lang="ca-ES" sz="1000" spc="-1" strike="noStrike">
                <a:solidFill>
                  <a:srgbClr val="000000"/>
                </a:solidFill>
                <a:latin typeface="Arial"/>
              </a:rPr>
              <a:t>von https://www.sciencefacts.net/wp-content/uploads/2020/03/Transpiration.jpg </a:t>
            </a:r>
            <a:endParaRPr b="0" lang="de-DE" sz="10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0" name="PlaceHolder 1"/>
          <p:cNvSpPr>
            <a:spLocks noGrp="1"/>
          </p:cNvSpPr>
          <p:nvPr>
            <p:ph type="title"/>
          </p:nvPr>
        </p:nvSpPr>
        <p:spPr>
          <a:xfrm>
            <a:off x="504000" y="226080"/>
            <a:ext cx="9071640" cy="946440"/>
          </a:xfrm>
          <a:prstGeom prst="rect">
            <a:avLst/>
          </a:prstGeom>
          <a:noFill/>
          <a:ln w="0">
            <a:noFill/>
          </a:ln>
        </p:spPr>
        <p:txBody>
          <a:bodyPr lIns="0" rIns="0" tIns="0" bIns="0" anchor="ctr">
            <a:noAutofit/>
          </a:bodyPr>
          <a:p>
            <a:pPr indent="0" algn="ctr">
              <a:buNone/>
            </a:pPr>
            <a:r>
              <a:rPr b="0" lang="de-DE" sz="4400" spc="-1" strike="noStrike">
                <a:solidFill>
                  <a:srgbClr val="000000"/>
                </a:solidFill>
                <a:latin typeface="Arial"/>
              </a:rPr>
              <a:t>Wasserdampf als Treibhausgas</a:t>
            </a:r>
            <a:endParaRPr b="0" lang="de-DE" sz="4400" spc="-1" strike="noStrike">
              <a:solidFill>
                <a:srgbClr val="000000"/>
              </a:solidFill>
              <a:latin typeface="Arial"/>
            </a:endParaRPr>
          </a:p>
        </p:txBody>
      </p:sp>
      <p:sp>
        <p:nvSpPr>
          <p:cNvPr id="71" name=""/>
          <p:cNvSpPr txBox="1"/>
          <p:nvPr/>
        </p:nvSpPr>
        <p:spPr>
          <a:xfrm>
            <a:off x="47160" y="1274040"/>
            <a:ext cx="10025640" cy="667440"/>
          </a:xfrm>
          <a:prstGeom prst="rect">
            <a:avLst/>
          </a:prstGeom>
          <a:noFill/>
          <a:ln w="0">
            <a:noFill/>
          </a:ln>
        </p:spPr>
        <p:txBody>
          <a:bodyPr lIns="90000" rIns="90000" tIns="45000" bIns="45000" anchor="t">
            <a:noAutofit/>
          </a:bodyPr>
          <a:p>
            <a:r>
              <a:rPr b="0" lang="de-DE" sz="1000" spc="-1" strike="noStrike">
                <a:solidFill>
                  <a:srgbClr val="000000"/>
                </a:solidFill>
                <a:latin typeface="Arial"/>
              </a:rPr>
              <a:t>Das insgesamt wichtigste Treibhausgas ist der Wasserdampf. Es taucht in der bisherigen Diskussion nur deshalb nicht auf, weil der Mensch seine Konzentration nicht direkt verändern kann. Selbst wenn wir künftig vorwiegend Wasserstoff als Energieträger einsetzten würden, wären die Einflüsse der Wasserdampfemissionen auf das Klima minimal. </a:t>
            </a:r>
            <a:endParaRPr b="0" lang="de-DE" sz="1000" spc="-1" strike="noStrike">
              <a:solidFill>
                <a:srgbClr val="000000"/>
              </a:solidFill>
              <a:latin typeface="Arial"/>
            </a:endParaRPr>
          </a:p>
          <a:p>
            <a:endParaRPr b="0" lang="de-DE" sz="1000" spc="-1" strike="noStrike">
              <a:solidFill>
                <a:srgbClr val="000000"/>
              </a:solidFill>
              <a:latin typeface="Arial"/>
            </a:endParaRPr>
          </a:p>
        </p:txBody>
      </p:sp>
      <p:sp>
        <p:nvSpPr>
          <p:cNvPr id="72" name=""/>
          <p:cNvSpPr txBox="1"/>
          <p:nvPr/>
        </p:nvSpPr>
        <p:spPr>
          <a:xfrm>
            <a:off x="47160" y="1274040"/>
            <a:ext cx="10025640" cy="667440"/>
          </a:xfrm>
          <a:prstGeom prst="rect">
            <a:avLst/>
          </a:prstGeom>
          <a:noFill/>
          <a:ln w="0">
            <a:noFill/>
          </a:ln>
        </p:spPr>
        <p:txBody>
          <a:bodyPr lIns="90000" rIns="90000" tIns="45000" bIns="45000" anchor="t">
            <a:noAutofit/>
          </a:bodyPr>
          <a:p>
            <a:r>
              <a:rPr b="0" lang="de-DE" sz="1000" spc="-1" strike="noStrike">
                <a:solidFill>
                  <a:srgbClr val="000000"/>
                </a:solidFill>
                <a:latin typeface="Arial"/>
              </a:rPr>
              <a:t>Das insgesamt wichtigste Treibhausgas ist der Wasserdampf. Es taucht in der bisherigen Diskussion nur deshalb nicht auf, weil der Mensch seine Konzentration nicht direkt verändern kann. Selbst wenn wir künftig vorwiegend Wasserstoff als Energieträger einsetzten würden, wären die Einflüsse der Wasserdampfemissionen auf das Klima minimal. </a:t>
            </a:r>
            <a:endParaRPr b="0" lang="de-DE" sz="1000" spc="-1" strike="noStrike">
              <a:solidFill>
                <a:srgbClr val="000000"/>
              </a:solidFill>
              <a:latin typeface="Arial"/>
            </a:endParaRPr>
          </a:p>
          <a:p>
            <a:endParaRPr b="0" lang="de-DE" sz="1000" spc="-1" strike="noStrike">
              <a:solidFill>
                <a:srgbClr val="000000"/>
              </a:solidFill>
              <a:latin typeface="Arial"/>
            </a:endParaRPr>
          </a:p>
        </p:txBody>
      </p:sp>
      <p:sp>
        <p:nvSpPr>
          <p:cNvPr id="73" name=""/>
          <p:cNvSpPr txBox="1"/>
          <p:nvPr/>
        </p:nvSpPr>
        <p:spPr>
          <a:xfrm>
            <a:off x="643680" y="1800000"/>
            <a:ext cx="8269560" cy="3420000"/>
          </a:xfrm>
          <a:prstGeom prst="rect">
            <a:avLst/>
          </a:prstGeom>
          <a:noFill/>
          <a:ln w="0">
            <a:noFill/>
          </a:ln>
        </p:spPr>
        <p:txBody>
          <a:bodyPr lIns="90000" rIns="90000" tIns="45000" bIns="45000" anchor="t">
            <a:noAutofit/>
          </a:bodyPr>
          <a:p>
            <a:pPr marL="216000" indent="-216000">
              <a:buClr>
                <a:srgbClr val="000000"/>
              </a:buClr>
              <a:buSzPct val="45000"/>
              <a:buFont typeface="Wingdings" charset="2"/>
              <a:buChar char=""/>
            </a:pPr>
            <a:r>
              <a:rPr b="0" lang="de-DE" sz="2100" spc="-1" strike="noStrike">
                <a:solidFill>
                  <a:srgbClr val="000000"/>
                </a:solidFill>
                <a:latin typeface="Arial"/>
              </a:rPr>
              <a:t>Wasserdampf ist das wichtigste Treibhausgas, bei klarem Himmel wird sein Beitrag zum Treibhauseffekt auf 60% geschätzt (Kiehl, Trentbert, 1997)</a:t>
            </a:r>
            <a:endParaRPr b="0" lang="de-DE" sz="2100" spc="-1" strike="noStrike">
              <a:solidFill>
                <a:srgbClr val="000000"/>
              </a:solidFill>
              <a:latin typeface="Arial"/>
            </a:endParaRPr>
          </a:p>
          <a:p>
            <a:pPr marL="216000" indent="-216000">
              <a:buClr>
                <a:srgbClr val="000000"/>
              </a:buClr>
              <a:buSzPct val="45000"/>
              <a:buFont typeface="Wingdings" charset="2"/>
              <a:buChar char=""/>
            </a:pPr>
            <a:r>
              <a:rPr b="0" lang="de-DE" sz="2100" spc="-1" strike="noStrike">
                <a:solidFill>
                  <a:srgbClr val="000000"/>
                </a:solidFill>
                <a:latin typeface="Arial"/>
              </a:rPr>
              <a:t>die Verweildauer in der Atmosphäre ist kurz, im Gegensatz zu CO₂ usw.</a:t>
            </a:r>
            <a:endParaRPr b="0" lang="de-DE" sz="2100" spc="-1" strike="noStrike">
              <a:solidFill>
                <a:srgbClr val="000000"/>
              </a:solidFill>
              <a:latin typeface="Arial"/>
            </a:endParaRPr>
          </a:p>
          <a:p>
            <a:pPr marL="216000" indent="-216000">
              <a:buClr>
                <a:srgbClr val="000000"/>
              </a:buClr>
              <a:buSzPct val="45000"/>
              <a:buFont typeface="Wingdings" charset="2"/>
              <a:buChar char=""/>
            </a:pPr>
            <a:r>
              <a:rPr b="0" lang="de-DE" sz="2100" spc="-1" strike="noStrike">
                <a:solidFill>
                  <a:srgbClr val="000000"/>
                </a:solidFill>
                <a:latin typeface="Arial"/>
              </a:rPr>
              <a:t>es ist gerade die lange Verweildauer in der Atmosphäre, die CO₂ so problematisch macht</a:t>
            </a:r>
            <a:endParaRPr b="0" lang="de-DE" sz="2100" spc="-1" strike="noStrike">
              <a:solidFill>
                <a:srgbClr val="000000"/>
              </a:solidFill>
              <a:latin typeface="Arial"/>
            </a:endParaRPr>
          </a:p>
          <a:p>
            <a:pPr marL="216000" indent="-216000">
              <a:buClr>
                <a:srgbClr val="000000"/>
              </a:buClr>
              <a:buSzPct val="45000"/>
              <a:buFont typeface="Wingdings" charset="2"/>
              <a:buChar char=""/>
            </a:pPr>
            <a:r>
              <a:rPr b="0" lang="de-DE" sz="2100" spc="-1" strike="noStrike">
                <a:solidFill>
                  <a:srgbClr val="000000"/>
                </a:solidFill>
                <a:latin typeface="Arial"/>
              </a:rPr>
              <a:t>die Konzentration von Wasserdampf in der Atmosphäre ist vom Menschen direkt kaum zu beeinflussen</a:t>
            </a:r>
            <a:endParaRPr b="0" lang="de-DE" sz="2100" spc="-1" strike="noStrike">
              <a:solidFill>
                <a:srgbClr val="000000"/>
              </a:solidFill>
              <a:latin typeface="Arial"/>
            </a:endParaRPr>
          </a:p>
          <a:p>
            <a:pPr marL="216000" indent="-216000">
              <a:buClr>
                <a:srgbClr val="000000"/>
              </a:buClr>
              <a:buSzPct val="45000"/>
              <a:buFont typeface="Wingdings" charset="2"/>
              <a:buChar char=""/>
            </a:pPr>
            <a:r>
              <a:rPr b="0" lang="de-DE" sz="2100" spc="-1" strike="noStrike">
                <a:solidFill>
                  <a:srgbClr val="ff4000"/>
                </a:solidFill>
                <a:latin typeface="Arial"/>
              </a:rPr>
              <a:t>??? pos feedback des Wasserdampf bzgl Temperatur erwähnen </a:t>
            </a:r>
            <a:endParaRPr b="0" lang="de-DE" sz="2100" spc="-1" strike="noStrike">
              <a:solidFill>
                <a:srgbClr val="000000"/>
              </a:solidFill>
              <a:latin typeface="Arial"/>
            </a:endParaRPr>
          </a:p>
          <a:p>
            <a:pPr marL="216000" indent="-216000">
              <a:buClr>
                <a:srgbClr val="000000"/>
              </a:buClr>
              <a:buSzPct val="45000"/>
              <a:buFont typeface="Wingdings" charset="2"/>
              <a:buChar char=""/>
            </a:pPr>
            <a:r>
              <a:rPr b="0" lang="de-DE" sz="2100" spc="-1" strike="noStrike">
                <a:solidFill>
                  <a:srgbClr val="000000"/>
                </a:solidFill>
                <a:latin typeface="Arial"/>
              </a:rPr>
              <a:t>selbst wenn überwiegend H₂ als Energieträger eingesetzt wird, ist der Effekt auf das Klima minimal</a:t>
            </a:r>
            <a:r>
              <a:rPr b="0" lang="de-DE" sz="1800" spc="-1" strike="noStrike">
                <a:solidFill>
                  <a:srgbClr val="000000"/>
                </a:solidFill>
                <a:latin typeface="Arial"/>
              </a:rPr>
              <a:t>  </a:t>
            </a:r>
            <a:r>
              <a:rPr b="0" lang="de-DE" sz="1800" spc="-1" strike="noStrike">
                <a:solidFill>
                  <a:srgbClr val="ff4000"/>
                </a:solidFill>
                <a:latin typeface="Arial"/>
              </a:rPr>
              <a:t>← ??? raus</a:t>
            </a:r>
            <a:endParaRPr b="0" lang="de-DE" sz="1800" spc="-1" strike="noStrike">
              <a:solidFill>
                <a:srgbClr val="000000"/>
              </a:solidFill>
              <a:latin typeface="Arial"/>
            </a:endParaRPr>
          </a:p>
          <a:p>
            <a:endParaRPr b="0" lang="de-DE"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4" name="PlaceHolder 1"/>
          <p:cNvSpPr>
            <a:spLocks noGrp="1"/>
          </p:cNvSpPr>
          <p:nvPr>
            <p:ph type="title"/>
          </p:nvPr>
        </p:nvSpPr>
        <p:spPr>
          <a:xfrm>
            <a:off x="504000" y="74160"/>
            <a:ext cx="9071640" cy="1250280"/>
          </a:xfrm>
          <a:prstGeom prst="rect">
            <a:avLst/>
          </a:prstGeom>
          <a:noFill/>
          <a:ln w="0">
            <a:noFill/>
          </a:ln>
        </p:spPr>
        <p:txBody>
          <a:bodyPr lIns="0" rIns="0" tIns="0" bIns="0" anchor="ctr">
            <a:noAutofit/>
          </a:bodyPr>
          <a:p>
            <a:pPr indent="0" algn="ctr">
              <a:buNone/>
            </a:pPr>
            <a:r>
              <a:rPr b="0" lang="de-DE" sz="4400" spc="-1" strike="noStrike">
                <a:solidFill>
                  <a:srgbClr val="000000"/>
                </a:solidFill>
                <a:latin typeface="Arial"/>
              </a:rPr>
              <a:t>Evapotranspiration und latenter Wärmefluss</a:t>
            </a:r>
            <a:endParaRPr b="0" lang="de-DE" sz="4400" spc="-1" strike="noStrike">
              <a:solidFill>
                <a:srgbClr val="000000"/>
              </a:solidFill>
              <a:latin typeface="Arial"/>
            </a:endParaRPr>
          </a:p>
        </p:txBody>
      </p:sp>
      <p:sp>
        <p:nvSpPr>
          <p:cNvPr id="75" name="PlaceHolder 2"/>
          <p:cNvSpPr>
            <a:spLocks noGrp="1"/>
          </p:cNvSpPr>
          <p:nvPr>
            <p:ph/>
          </p:nvPr>
        </p:nvSpPr>
        <p:spPr>
          <a:xfrm>
            <a:off x="504000" y="1931760"/>
            <a:ext cx="9071640" cy="3288240"/>
          </a:xfrm>
          <a:prstGeom prst="rect">
            <a:avLst/>
          </a:prstGeom>
          <a:noFill/>
          <a:ln w="0">
            <a:noFill/>
          </a:ln>
        </p:spPr>
        <p:txBody>
          <a:bodyPr lIns="0" rIns="0" tIns="0" bIns="0" anchor="t">
            <a:normAutofit fontScale="92000"/>
          </a:bodyPr>
          <a:p>
            <a:pPr marL="397440" indent="-298080">
              <a:spcBef>
                <a:spcPts val="1417"/>
              </a:spcBef>
              <a:buClr>
                <a:srgbClr val="000000"/>
              </a:buClr>
              <a:buSzPct val="45000"/>
              <a:buFont typeface="Wingdings" charset="2"/>
              <a:buChar char=""/>
            </a:pPr>
            <a:r>
              <a:rPr b="0" lang="de-DE" sz="3200" spc="-1" strike="noStrike">
                <a:solidFill>
                  <a:srgbClr val="000000"/>
                </a:solidFill>
                <a:latin typeface="Arial"/>
              </a:rPr>
              <a:t>die Umwandlung von Wasser in Wasserdampf benötigt Energie, die Zurückwandlung setzt diese Energie wieder frei</a:t>
            </a:r>
            <a:endParaRPr b="0" lang="de-DE" sz="3200" spc="-1" strike="noStrike">
              <a:solidFill>
                <a:srgbClr val="000000"/>
              </a:solidFill>
              <a:latin typeface="Arial"/>
            </a:endParaRPr>
          </a:p>
          <a:p>
            <a:pPr marL="397440" indent="-298080">
              <a:spcBef>
                <a:spcPts val="1417"/>
              </a:spcBef>
              <a:buClr>
                <a:srgbClr val="000000"/>
              </a:buClr>
              <a:buSzPct val="45000"/>
              <a:buFont typeface="Wingdings" charset="2"/>
              <a:buChar char=""/>
            </a:pPr>
            <a:r>
              <a:rPr b="0" lang="de-DE" sz="3200" spc="-1" strike="noStrike">
                <a:solidFill>
                  <a:srgbClr val="000000"/>
                </a:solidFill>
                <a:latin typeface="Arial"/>
              </a:rPr>
              <a:t>wenn der Wasserdampf nun weit transportiert wird (durch Winde und das wieder zu Wolken kondensiert) wurde effektiv Energie transportiert</a:t>
            </a:r>
            <a:endParaRPr b="0" lang="de-DE" sz="3200" spc="-1" strike="noStrike">
              <a:solidFill>
                <a:srgbClr val="000000"/>
              </a:solidFill>
              <a:latin typeface="Arial"/>
            </a:endParaRPr>
          </a:p>
          <a:p>
            <a:pPr marL="397440" indent="-298080">
              <a:spcBef>
                <a:spcPts val="1417"/>
              </a:spcBef>
              <a:buClr>
                <a:srgbClr val="000000"/>
              </a:buClr>
              <a:buSzPct val="45000"/>
              <a:buFont typeface="Wingdings" charset="2"/>
              <a:buChar char=""/>
            </a:pPr>
            <a:r>
              <a:rPr b="0" lang="de-DE" sz="3200" spc="-1" strike="noStrike">
                <a:solidFill>
                  <a:srgbClr val="000000"/>
                </a:solidFill>
                <a:latin typeface="Arial"/>
              </a:rPr>
              <a:t>Begriff dafür: latenter Wärmefluss </a:t>
            </a:r>
            <a:endParaRPr b="0" lang="de-DE" sz="3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986</TotalTime>
  <Application>LibreOffice/7.4.4.2$Linux_X86_64 LibreOffice_project/40$Build-2</Application>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2023-03-24T07:51:32Z</dcterms:created>
  <dc:creator/>
  <dc:description/>
  <dc:language>de-DE</dc:language>
  <cp:lastModifiedBy/>
  <dcterms:modified xsi:type="dcterms:W3CDTF">2023-04-27T09:19:41Z</dcterms:modified>
  <cp:revision>42</cp:revision>
  <dc:subject/>
  <dc:title/>
</cp:coreProperties>
</file>