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Source Sans Pro Light"/>
      <p:regular r:id="rId17"/>
      <p:bold r:id="rId18"/>
      <p:italic r:id="rId19"/>
      <p:boldItalic r:id="rId20"/>
    </p:embeddedFont>
    <p:embeddedFont>
      <p:font typeface="Lato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a4ANDoO/QjDGpd7cAwBhsYBs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A94B56-1806-44E9-B87C-3F4232DF953F}">
  <a:tblStyle styleId="{81A94B56-1806-44E9-B87C-3F4232DF95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7E7"/>
          </a:solidFill>
        </a:fill>
      </a:tcStyle>
    </a:wholeTbl>
    <a:band1H>
      <a:tcTxStyle/>
      <a:tcStyle>
        <a:fill>
          <a:solidFill>
            <a:srgbClr val="D1CBCD"/>
          </a:solidFill>
        </a:fill>
      </a:tcStyle>
    </a:band1H>
    <a:band2H>
      <a:tcTxStyle/>
    </a:band2H>
    <a:band1V>
      <a:tcTxStyle/>
      <a:tcStyle>
        <a:fill>
          <a:solidFill>
            <a:srgbClr val="D1CB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Light-boldItalic.fntdata"/><Relationship Id="rId22" Type="http://schemas.openxmlformats.org/officeDocument/2006/relationships/font" Target="fonts/LatoLight-bold.fntdata"/><Relationship Id="rId21" Type="http://schemas.openxmlformats.org/officeDocument/2006/relationships/font" Target="fonts/LatoLight-regular.fntdata"/><Relationship Id="rId24" Type="http://schemas.openxmlformats.org/officeDocument/2006/relationships/font" Target="fonts/LatoLight-boldItalic.fntdata"/><Relationship Id="rId23" Type="http://schemas.openxmlformats.org/officeDocument/2006/relationships/font" Target="fonts/Lato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SourceSansProLight-regular.fntdata"/><Relationship Id="rId16" Type="http://schemas.openxmlformats.org/officeDocument/2006/relationships/slide" Target="slides/slide10.xml"/><Relationship Id="rId19" Type="http://schemas.openxmlformats.org/officeDocument/2006/relationships/font" Target="fonts/SourceSansProLight-italic.fntdata"/><Relationship Id="rId18" Type="http://schemas.openxmlformats.org/officeDocument/2006/relationships/font" Target="fonts/SourceSansProLight-bold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6-4B15-8E33-A2761BDDAD45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6-4B15-8E33-A2761BDDAD45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6-4B15-8E33-A2761BDDA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882016"/>
        <c:axId val="476882344"/>
      </c:barChart>
      <c:catAx>
        <c:axId val="4768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6882344"/>
        <c:crosses val="autoZero"/>
        <c:auto val="1"/>
        <c:lblAlgn val="ctr"/>
        <c:lblOffset val="100"/>
        <c:noMultiLvlLbl val="0"/>
      </c:catAx>
      <c:valAx>
        <c:axId val="47688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688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 Light"/>
              <a:buAutoNum type="arabicParenR"/>
            </a:pPr>
            <a:r>
              <a:rPr lang="pt-PT" sz="1200"/>
              <a:t>Delete pictures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 Light"/>
              <a:buAutoNum type="arabicParenR"/>
            </a:pPr>
            <a:r>
              <a:rPr lang="pt-PT" sz="1200"/>
              <a:t>Drag and Drop your images</a:t>
            </a:r>
            <a:endParaRPr/>
          </a:p>
        </p:txBody>
      </p:sp>
      <p:sp>
        <p:nvSpPr>
          <p:cNvPr id="204" name="Google Shape;20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Message">
  <p:cSld name="Welcome Messag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/>
          <p:nvPr>
            <p:ph type="title"/>
          </p:nvPr>
        </p:nvSpPr>
        <p:spPr>
          <a:xfrm>
            <a:off x="234386" y="1534861"/>
            <a:ext cx="5785450" cy="714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222587" y="2255576"/>
            <a:ext cx="5712171" cy="31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b="1" i="0" sz="1100" u="none" cap="none" strike="noStrike">
                <a:solidFill>
                  <a:srgbClr val="3A76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/>
          <p:nvPr/>
        </p:nvSpPr>
        <p:spPr>
          <a:xfrm>
            <a:off x="199597" y="3438807"/>
            <a:ext cx="3648198" cy="25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1029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199597" y="3698302"/>
            <a:ext cx="3648198" cy="25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1029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/>
          <p:nvPr>
            <p:ph idx="2" type="body"/>
          </p:nvPr>
        </p:nvSpPr>
        <p:spPr>
          <a:xfrm>
            <a:off x="266725" y="3129328"/>
            <a:ext cx="3866364" cy="31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b="1" i="0" sz="1050" u="none" cap="none" strike="noStrike">
                <a:solidFill>
                  <a:srgbClr val="4619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3" type="body"/>
          </p:nvPr>
        </p:nvSpPr>
        <p:spPr>
          <a:xfrm>
            <a:off x="265110" y="3531331"/>
            <a:ext cx="5712171" cy="31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b="1" i="0" sz="1100" u="none" cap="none" strike="noStrike">
                <a:solidFill>
                  <a:srgbClr val="3A76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4" type="body"/>
          </p:nvPr>
        </p:nvSpPr>
        <p:spPr>
          <a:xfrm>
            <a:off x="266725" y="3930612"/>
            <a:ext cx="5712171" cy="31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b="1" i="0" sz="1100" u="none" cap="none" strike="noStrike">
                <a:solidFill>
                  <a:srgbClr val="3A76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 b="0" l="0" r="704" t="0"/>
          <a:stretch/>
        </p:blipFill>
        <p:spPr>
          <a:xfrm>
            <a:off x="-1" y="-1"/>
            <a:ext cx="9144001" cy="51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97" y="4557109"/>
            <a:ext cx="1957624" cy="4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047" y="358034"/>
            <a:ext cx="2992091" cy="66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Welcome Message">
  <p:cSld name="5_Welcome Messag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0" y="-1"/>
            <a:ext cx="9156539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8127" y="0"/>
            <a:ext cx="510774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527" y="4528768"/>
            <a:ext cx="1838945" cy="40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Welcome Message">
  <p:cSld name="3_Welcome Mess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0" y="-1"/>
            <a:ext cx="9156539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502" y="0"/>
            <a:ext cx="7458497" cy="5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8548742" y="4585647"/>
            <a:ext cx="33083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698982"/>
            <a:ext cx="1154941" cy="25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893" y="4698968"/>
            <a:ext cx="11512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Welcome Message">
  <p:cSld name="4_Welcome Messag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>
            <a:off x="0" y="-1"/>
            <a:ext cx="9156539" cy="5143501"/>
          </a:xfrm>
          <a:prstGeom prst="rect">
            <a:avLst/>
          </a:prstGeom>
          <a:solidFill>
            <a:srgbClr val="B9D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893" y="4698968"/>
            <a:ext cx="1151241" cy="2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8548742" y="4585647"/>
            <a:ext cx="33083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Message">
  <p:cSld name="1_Welcome Messag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/>
        </p:nvSpPr>
        <p:spPr>
          <a:xfrm>
            <a:off x="0" y="-1"/>
            <a:ext cx="9156539" cy="5143501"/>
          </a:xfrm>
          <a:prstGeom prst="rect">
            <a:avLst/>
          </a:prstGeom>
          <a:solidFill>
            <a:srgbClr val="E8F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894" y="4698982"/>
            <a:ext cx="1154941" cy="2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8548742" y="4585647"/>
            <a:ext cx="33083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General Slide">
  <p:cSld name="25_General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>
            <p:ph idx="2" type="pic"/>
          </p:nvPr>
        </p:nvSpPr>
        <p:spPr>
          <a:xfrm>
            <a:off x="7612762" y="2098548"/>
            <a:ext cx="1531238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5"/>
          <p:cNvSpPr/>
          <p:nvPr>
            <p:ph idx="3" type="pic"/>
          </p:nvPr>
        </p:nvSpPr>
        <p:spPr>
          <a:xfrm>
            <a:off x="6089890" y="2098548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5"/>
          <p:cNvSpPr/>
          <p:nvPr>
            <p:ph idx="4" type="pic"/>
          </p:nvPr>
        </p:nvSpPr>
        <p:spPr>
          <a:xfrm>
            <a:off x="1519491" y="2098548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5"/>
          <p:cNvSpPr/>
          <p:nvPr>
            <p:ph idx="5" type="pic"/>
          </p:nvPr>
        </p:nvSpPr>
        <p:spPr>
          <a:xfrm>
            <a:off x="-3382" y="2098548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5"/>
          <p:cNvSpPr/>
          <p:nvPr>
            <p:ph idx="6" type="pic"/>
          </p:nvPr>
        </p:nvSpPr>
        <p:spPr>
          <a:xfrm>
            <a:off x="4565235" y="2098548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/>
          <p:nvPr>
            <p:ph idx="7" type="pic"/>
          </p:nvPr>
        </p:nvSpPr>
        <p:spPr>
          <a:xfrm>
            <a:off x="3042363" y="2098548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5"/>
          <p:cNvSpPr/>
          <p:nvPr>
            <p:ph idx="8" type="pic"/>
          </p:nvPr>
        </p:nvSpPr>
        <p:spPr>
          <a:xfrm>
            <a:off x="7612762" y="3621024"/>
            <a:ext cx="1531238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5"/>
          <p:cNvSpPr/>
          <p:nvPr>
            <p:ph idx="9" type="pic"/>
          </p:nvPr>
        </p:nvSpPr>
        <p:spPr>
          <a:xfrm>
            <a:off x="6089890" y="3621024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5"/>
          <p:cNvSpPr/>
          <p:nvPr>
            <p:ph idx="13" type="pic"/>
          </p:nvPr>
        </p:nvSpPr>
        <p:spPr>
          <a:xfrm>
            <a:off x="1519491" y="3621024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5"/>
          <p:cNvSpPr/>
          <p:nvPr>
            <p:ph idx="14" type="pic"/>
          </p:nvPr>
        </p:nvSpPr>
        <p:spPr>
          <a:xfrm>
            <a:off x="-3382" y="3621024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5"/>
          <p:cNvSpPr/>
          <p:nvPr>
            <p:ph idx="15" type="pic"/>
          </p:nvPr>
        </p:nvSpPr>
        <p:spPr>
          <a:xfrm>
            <a:off x="4565235" y="3621024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/>
          <p:nvPr>
            <p:ph idx="16" type="pic"/>
          </p:nvPr>
        </p:nvSpPr>
        <p:spPr>
          <a:xfrm>
            <a:off x="3042363" y="3621024"/>
            <a:ext cx="1522872" cy="1522476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5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Background with image">
  <p:cSld name="1_Big Background with imag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0"/>
            <a:ext cx="9143999" cy="5143501"/>
          </a:xfrm>
          <a:prstGeom prst="roundRect">
            <a:avLst>
              <a:gd fmla="val 0" name="adj"/>
            </a:avLst>
          </a:prstGeom>
          <a:solidFill>
            <a:srgbClr val="F6F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 txBox="1"/>
          <p:nvPr/>
        </p:nvSpPr>
        <p:spPr>
          <a:xfrm>
            <a:off x="8548742" y="4585647"/>
            <a:ext cx="33083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772449" y="2085083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2" type="body"/>
          </p:nvPr>
        </p:nvSpPr>
        <p:spPr>
          <a:xfrm>
            <a:off x="1304261" y="2085083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3" type="body"/>
          </p:nvPr>
        </p:nvSpPr>
        <p:spPr>
          <a:xfrm>
            <a:off x="772449" y="2718694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idx="4" type="body"/>
          </p:nvPr>
        </p:nvSpPr>
        <p:spPr>
          <a:xfrm>
            <a:off x="1304261" y="2718694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5" type="body"/>
          </p:nvPr>
        </p:nvSpPr>
        <p:spPr>
          <a:xfrm>
            <a:off x="5599113" y="595313"/>
            <a:ext cx="3027362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8F3D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E8F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6" type="body"/>
          </p:nvPr>
        </p:nvSpPr>
        <p:spPr>
          <a:xfrm>
            <a:off x="772449" y="3352305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7" type="body"/>
          </p:nvPr>
        </p:nvSpPr>
        <p:spPr>
          <a:xfrm>
            <a:off x="1304261" y="3352305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8" type="body"/>
          </p:nvPr>
        </p:nvSpPr>
        <p:spPr>
          <a:xfrm>
            <a:off x="772449" y="3985916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9" type="body"/>
          </p:nvPr>
        </p:nvSpPr>
        <p:spPr>
          <a:xfrm>
            <a:off x="1304261" y="3985916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3" type="body"/>
          </p:nvPr>
        </p:nvSpPr>
        <p:spPr>
          <a:xfrm>
            <a:off x="4572000" y="2088097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4" type="body"/>
          </p:nvPr>
        </p:nvSpPr>
        <p:spPr>
          <a:xfrm>
            <a:off x="5103812" y="2088097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5" type="body"/>
          </p:nvPr>
        </p:nvSpPr>
        <p:spPr>
          <a:xfrm>
            <a:off x="4572000" y="2721708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16" type="body"/>
          </p:nvPr>
        </p:nvSpPr>
        <p:spPr>
          <a:xfrm>
            <a:off x="5103812" y="2721708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7" type="body"/>
          </p:nvPr>
        </p:nvSpPr>
        <p:spPr>
          <a:xfrm>
            <a:off x="4572000" y="3351556"/>
            <a:ext cx="3373438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Background with image">
  <p:cSld name="4_Big Background with im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8582405" y="4585647"/>
            <a:ext cx="263505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434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3086911" y="0"/>
            <a:ext cx="6057088" cy="5143501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>
            <p:ph type="title"/>
          </p:nvPr>
        </p:nvSpPr>
        <p:spPr>
          <a:xfrm>
            <a:off x="3955312" y="838938"/>
            <a:ext cx="4715275" cy="373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421906" y="832455"/>
            <a:ext cx="441257" cy="373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AutoNum type="arabicPeriod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3422650" y="1458913"/>
            <a:ext cx="52482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4"/>
          <p:cNvSpPr txBox="1"/>
          <p:nvPr>
            <p:ph idx="3" type="body"/>
          </p:nvPr>
        </p:nvSpPr>
        <p:spPr>
          <a:xfrm>
            <a:off x="3422650" y="1946275"/>
            <a:ext cx="5248275" cy="235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698982"/>
            <a:ext cx="1154941" cy="25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5502" y="0"/>
            <a:ext cx="7458497" cy="5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4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4"/>
          <p:cNvSpPr txBox="1"/>
          <p:nvPr/>
        </p:nvSpPr>
        <p:spPr>
          <a:xfrm>
            <a:off x="8548742" y="4585647"/>
            <a:ext cx="33083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">
  <p:cSld name="General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477838" y="757238"/>
            <a:ext cx="5336108" cy="32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A962C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6A96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type="title"/>
          </p:nvPr>
        </p:nvSpPr>
        <p:spPr>
          <a:xfrm>
            <a:off x="477838" y="1260977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477838" y="1746250"/>
            <a:ext cx="7886700" cy="264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eneral Slide">
  <p:cSld name="1_General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>
            <p:ph type="title"/>
          </p:nvPr>
        </p:nvSpPr>
        <p:spPr>
          <a:xfrm>
            <a:off x="477838" y="792945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77838" y="1263650"/>
            <a:ext cx="3694112" cy="312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/>
          <p:nvPr>
            <p:ph idx="2" type="pic"/>
          </p:nvPr>
        </p:nvSpPr>
        <p:spPr>
          <a:xfrm>
            <a:off x="4267200" y="1263650"/>
            <a:ext cx="4097338" cy="3122613"/>
          </a:xfrm>
          <a:prstGeom prst="rect">
            <a:avLst/>
          </a:prstGeom>
          <a:noFill/>
          <a:ln>
            <a:noFill/>
          </a:ln>
        </p:spPr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 crossed">
  <p:cSld name="2 images crossed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477838" y="792945"/>
            <a:ext cx="3694112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477838" y="1752317"/>
            <a:ext cx="3694112" cy="263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/>
          <p:nvPr>
            <p:ph idx="2" type="pic"/>
          </p:nvPr>
        </p:nvSpPr>
        <p:spPr>
          <a:xfrm>
            <a:off x="4267200" y="3124199"/>
            <a:ext cx="4097338" cy="1262063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 txBox="1"/>
          <p:nvPr>
            <p:ph idx="3" type="body"/>
          </p:nvPr>
        </p:nvSpPr>
        <p:spPr>
          <a:xfrm>
            <a:off x="477838" y="1276350"/>
            <a:ext cx="3694112" cy="32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7B3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27B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4267200" y="1254777"/>
            <a:ext cx="4097338" cy="16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5" type="body"/>
          </p:nvPr>
        </p:nvSpPr>
        <p:spPr>
          <a:xfrm>
            <a:off x="4267200" y="778810"/>
            <a:ext cx="4097338" cy="32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7B3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27B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aster-Placeholder">
  <p:cSld name="3_Master-Placehol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>
            <p:ph idx="2" type="pic"/>
          </p:nvPr>
        </p:nvSpPr>
        <p:spPr>
          <a:xfrm>
            <a:off x="5506673" y="0"/>
            <a:ext cx="3637328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8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477838" y="792945"/>
            <a:ext cx="4519612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77838" y="1327151"/>
            <a:ext cx="4519612" cy="305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Background with image">
  <p:cSld name="3_Big Background with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77838" y="757238"/>
            <a:ext cx="5336108" cy="32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A962C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6A96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477838" y="1260977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77838" y="1746250"/>
            <a:ext cx="7886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9"/>
          <p:cNvSpPr/>
          <p:nvPr>
            <p:ph idx="3" type="tbl"/>
          </p:nvPr>
        </p:nvSpPr>
        <p:spPr>
          <a:xfrm>
            <a:off x="477838" y="2355850"/>
            <a:ext cx="7886700" cy="191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2044700" y="4386262"/>
            <a:ext cx="4394200" cy="26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7B3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27B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-Placeholder">
  <p:cSld name="Master-Placehol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PT" sz="9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‹#›</a:t>
            </a:fld>
            <a:endParaRPr b="1" i="0" sz="900" u="none" cap="none" strike="noStrike">
              <a:solidFill>
                <a:schemeClr val="l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5498" y="-1998"/>
            <a:ext cx="7458501" cy="5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477838" y="721227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77838" y="1206500"/>
            <a:ext cx="78867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0"/>
          <p:cNvSpPr/>
          <p:nvPr>
            <p:ph idx="2" type="chart"/>
          </p:nvPr>
        </p:nvSpPr>
        <p:spPr>
          <a:xfrm>
            <a:off x="477838" y="2324100"/>
            <a:ext cx="7886700" cy="1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3" type="body"/>
          </p:nvPr>
        </p:nvSpPr>
        <p:spPr>
          <a:xfrm>
            <a:off x="2146300" y="4368182"/>
            <a:ext cx="4394200" cy="26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7B3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27B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4" y="4584130"/>
            <a:ext cx="1154941" cy="25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/>
          <p:nvPr/>
        </p:nvSpPr>
        <p:spPr>
          <a:xfrm>
            <a:off x="389085" y="2076312"/>
            <a:ext cx="3382815" cy="51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TITLE HERE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432461" y="3450706"/>
            <a:ext cx="1409402" cy="25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DD/MM/YYYY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389085" y="2647900"/>
            <a:ext cx="2905553" cy="375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SUBTITLE HERE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2979565" y="2954131"/>
            <a:ext cx="27783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200" u="none" cap="none" strike="noStrike">
                <a:solidFill>
                  <a:srgbClr val="FEFBF4"/>
                </a:solidFill>
                <a:latin typeface="Arial"/>
                <a:ea typeface="Arial"/>
                <a:cs typeface="Arial"/>
                <a:sym typeface="Arial"/>
              </a:rPr>
              <a:t>Check our social media platforms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2116962" y="1332906"/>
            <a:ext cx="47303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3600" u="none" cap="none" strike="noStrike">
                <a:solidFill>
                  <a:srgbClr val="FEFBF4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1464678" y="3435244"/>
            <a:ext cx="6034898" cy="330434"/>
            <a:chOff x="1372993" y="2914569"/>
            <a:chExt cx="6034898" cy="330434"/>
          </a:xfrm>
        </p:grpSpPr>
        <p:grpSp>
          <p:nvGrpSpPr>
            <p:cNvPr id="249" name="Google Shape;249;p10"/>
            <p:cNvGrpSpPr/>
            <p:nvPr/>
          </p:nvGrpSpPr>
          <p:grpSpPr>
            <a:xfrm>
              <a:off x="3456269" y="2934346"/>
              <a:ext cx="1820329" cy="307777"/>
              <a:chOff x="3783815" y="3623173"/>
              <a:chExt cx="1820329" cy="307777"/>
            </a:xfrm>
          </p:grpSpPr>
          <p:pic>
            <p:nvPicPr>
              <p:cNvPr id="250" name="Google Shape;250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783815" y="3626053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1" name="Google Shape;251;p10"/>
              <p:cNvSpPr txBox="1"/>
              <p:nvPr/>
            </p:nvSpPr>
            <p:spPr>
              <a:xfrm>
                <a:off x="4119832" y="3623173"/>
                <a:ext cx="148431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pt-PT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@xxxxx</a:t>
                </a:r>
                <a:endParaRPr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p10"/>
            <p:cNvGrpSpPr/>
            <p:nvPr/>
          </p:nvGrpSpPr>
          <p:grpSpPr>
            <a:xfrm>
              <a:off x="1372993" y="2937226"/>
              <a:ext cx="1826687" cy="307777"/>
              <a:chOff x="808772" y="3289837"/>
              <a:chExt cx="1826687" cy="307777"/>
            </a:xfrm>
          </p:grpSpPr>
          <p:pic>
            <p:nvPicPr>
              <p:cNvPr id="253" name="Google Shape;253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08772" y="3289837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4" name="Google Shape;254;p10"/>
              <p:cNvSpPr txBox="1"/>
              <p:nvPr/>
            </p:nvSpPr>
            <p:spPr>
              <a:xfrm>
                <a:off x="1151147" y="3289837"/>
                <a:ext cx="148431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@xxxxx</a:t>
                </a:r>
                <a:endParaRPr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p10"/>
            <p:cNvGrpSpPr/>
            <p:nvPr/>
          </p:nvGrpSpPr>
          <p:grpSpPr>
            <a:xfrm>
              <a:off x="5576349" y="2914569"/>
              <a:ext cx="1831542" cy="307777"/>
              <a:chOff x="4759309" y="3479355"/>
              <a:chExt cx="1831542" cy="307777"/>
            </a:xfrm>
          </p:grpSpPr>
          <p:pic>
            <p:nvPicPr>
              <p:cNvPr id="256" name="Google Shape;256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759309" y="3493003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Google Shape;257;p10"/>
              <p:cNvSpPr txBox="1"/>
              <p:nvPr/>
            </p:nvSpPr>
            <p:spPr>
              <a:xfrm>
                <a:off x="5106539" y="3479355"/>
                <a:ext cx="148431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@xxxxx</a:t>
                </a:r>
                <a:endParaRPr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8" name="Google Shape;258;p10"/>
          <p:cNvSpPr txBox="1"/>
          <p:nvPr/>
        </p:nvSpPr>
        <p:spPr>
          <a:xfrm>
            <a:off x="2979565" y="2122465"/>
            <a:ext cx="27783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EFBF4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idx="1" type="body"/>
          </p:nvPr>
        </p:nvSpPr>
        <p:spPr>
          <a:xfrm>
            <a:off x="772449" y="2085083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0" name="Google Shape;160;p2"/>
          <p:cNvSpPr txBox="1"/>
          <p:nvPr>
            <p:ph idx="2" type="body"/>
          </p:nvPr>
        </p:nvSpPr>
        <p:spPr>
          <a:xfrm>
            <a:off x="1304261" y="2085083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2"/>
          <p:cNvSpPr txBox="1"/>
          <p:nvPr>
            <p:ph idx="3" type="body"/>
          </p:nvPr>
        </p:nvSpPr>
        <p:spPr>
          <a:xfrm>
            <a:off x="772449" y="2718694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2" name="Google Shape;162;p2"/>
          <p:cNvSpPr txBox="1"/>
          <p:nvPr>
            <p:ph idx="4" type="body"/>
          </p:nvPr>
        </p:nvSpPr>
        <p:spPr>
          <a:xfrm>
            <a:off x="1304261" y="2718694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2"/>
          <p:cNvSpPr txBox="1"/>
          <p:nvPr>
            <p:ph idx="5" type="body"/>
          </p:nvPr>
        </p:nvSpPr>
        <p:spPr>
          <a:xfrm>
            <a:off x="5599113" y="595313"/>
            <a:ext cx="3027362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3D7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4" name="Google Shape;164;p2"/>
          <p:cNvSpPr txBox="1"/>
          <p:nvPr>
            <p:ph idx="6" type="body"/>
          </p:nvPr>
        </p:nvSpPr>
        <p:spPr>
          <a:xfrm>
            <a:off x="772449" y="3352305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5" name="Google Shape;165;p2"/>
          <p:cNvSpPr txBox="1"/>
          <p:nvPr>
            <p:ph idx="7" type="body"/>
          </p:nvPr>
        </p:nvSpPr>
        <p:spPr>
          <a:xfrm>
            <a:off x="1304261" y="3352305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2"/>
          <p:cNvSpPr txBox="1"/>
          <p:nvPr>
            <p:ph idx="8" type="body"/>
          </p:nvPr>
        </p:nvSpPr>
        <p:spPr>
          <a:xfrm>
            <a:off x="772449" y="3985916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7" name="Google Shape;167;p2"/>
          <p:cNvSpPr txBox="1"/>
          <p:nvPr>
            <p:ph idx="9" type="body"/>
          </p:nvPr>
        </p:nvSpPr>
        <p:spPr>
          <a:xfrm>
            <a:off x="1304261" y="3985916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2"/>
          <p:cNvSpPr txBox="1"/>
          <p:nvPr>
            <p:ph idx="13" type="body"/>
          </p:nvPr>
        </p:nvSpPr>
        <p:spPr>
          <a:xfrm>
            <a:off x="4572000" y="2088097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9" name="Google Shape;169;p2"/>
          <p:cNvSpPr txBox="1"/>
          <p:nvPr>
            <p:ph idx="14" type="body"/>
          </p:nvPr>
        </p:nvSpPr>
        <p:spPr>
          <a:xfrm>
            <a:off x="5103812" y="2088097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2"/>
          <p:cNvSpPr txBox="1"/>
          <p:nvPr>
            <p:ph idx="15" type="body"/>
          </p:nvPr>
        </p:nvSpPr>
        <p:spPr>
          <a:xfrm>
            <a:off x="4572000" y="2721708"/>
            <a:ext cx="43966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1" name="Google Shape;171;p2"/>
          <p:cNvSpPr txBox="1"/>
          <p:nvPr>
            <p:ph idx="16" type="body"/>
          </p:nvPr>
        </p:nvSpPr>
        <p:spPr>
          <a:xfrm>
            <a:off x="5103812" y="2721708"/>
            <a:ext cx="2786063" cy="423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2"/>
          <p:cNvSpPr txBox="1"/>
          <p:nvPr>
            <p:ph idx="17" type="body"/>
          </p:nvPr>
        </p:nvSpPr>
        <p:spPr>
          <a:xfrm>
            <a:off x="4572000" y="3351556"/>
            <a:ext cx="3373438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3955312" y="838938"/>
            <a:ext cx="4715275" cy="373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3421906" y="832455"/>
            <a:ext cx="441257" cy="373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 txBox="1"/>
          <p:nvPr>
            <p:ph idx="2" type="body"/>
          </p:nvPr>
        </p:nvSpPr>
        <p:spPr>
          <a:xfrm>
            <a:off x="3422650" y="1458913"/>
            <a:ext cx="52482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 txBox="1"/>
          <p:nvPr>
            <p:ph idx="3" type="body"/>
          </p:nvPr>
        </p:nvSpPr>
        <p:spPr>
          <a:xfrm>
            <a:off x="3422650" y="1946275"/>
            <a:ext cx="5248275" cy="235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 txBox="1"/>
          <p:nvPr/>
        </p:nvSpPr>
        <p:spPr>
          <a:xfrm>
            <a:off x="7253490" y="128823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title here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7194179" y="253718"/>
            <a:ext cx="13452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subtitle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/>
        </p:nvSpPr>
        <p:spPr>
          <a:xfrm>
            <a:off x="7253490" y="128823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title here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7194179" y="253718"/>
            <a:ext cx="13452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subtitle here</a:t>
            </a:r>
            <a:endParaRPr/>
          </a:p>
        </p:txBody>
      </p:sp>
      <p:sp>
        <p:nvSpPr>
          <p:cNvPr id="189" name="Google Shape;189;p4"/>
          <p:cNvSpPr txBox="1"/>
          <p:nvPr>
            <p:ph idx="1" type="body"/>
          </p:nvPr>
        </p:nvSpPr>
        <p:spPr>
          <a:xfrm>
            <a:off x="477838" y="757238"/>
            <a:ext cx="5336108" cy="32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962C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4"/>
          <p:cNvSpPr txBox="1"/>
          <p:nvPr>
            <p:ph type="title"/>
          </p:nvPr>
        </p:nvSpPr>
        <p:spPr>
          <a:xfrm>
            <a:off x="477838" y="1260977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p4"/>
          <p:cNvSpPr txBox="1"/>
          <p:nvPr>
            <p:ph idx="2" type="body"/>
          </p:nvPr>
        </p:nvSpPr>
        <p:spPr>
          <a:xfrm>
            <a:off x="477838" y="1746250"/>
            <a:ext cx="7886700" cy="264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type="title"/>
          </p:nvPr>
        </p:nvSpPr>
        <p:spPr>
          <a:xfrm>
            <a:off x="477838" y="792945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5"/>
          <p:cNvSpPr txBox="1"/>
          <p:nvPr>
            <p:ph idx="1" type="body"/>
          </p:nvPr>
        </p:nvSpPr>
        <p:spPr>
          <a:xfrm>
            <a:off x="477838" y="1263650"/>
            <a:ext cx="3694112" cy="312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98" name="Google Shape;198;p5"/>
          <p:cNvSpPr/>
          <p:nvPr>
            <p:ph idx="2" type="pic"/>
          </p:nvPr>
        </p:nvSpPr>
        <p:spPr>
          <a:xfrm>
            <a:off x="4267200" y="1263650"/>
            <a:ext cx="4097338" cy="312261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"/>
          <p:cNvSpPr txBox="1"/>
          <p:nvPr/>
        </p:nvSpPr>
        <p:spPr>
          <a:xfrm>
            <a:off x="7253490" y="128823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title here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7194179" y="253718"/>
            <a:ext cx="13452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subtitle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477838" y="792945"/>
            <a:ext cx="3694112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477838" y="1752317"/>
            <a:ext cx="3694112" cy="263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08" name="Google Shape;208;p6"/>
          <p:cNvSpPr/>
          <p:nvPr>
            <p:ph idx="2" type="pic"/>
          </p:nvPr>
        </p:nvSpPr>
        <p:spPr>
          <a:xfrm>
            <a:off x="4267200" y="3124199"/>
            <a:ext cx="4097338" cy="1262063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6"/>
          <p:cNvSpPr txBox="1"/>
          <p:nvPr>
            <p:ph idx="3" type="body"/>
          </p:nvPr>
        </p:nvSpPr>
        <p:spPr>
          <a:xfrm>
            <a:off x="477838" y="1276350"/>
            <a:ext cx="3694112" cy="32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B38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0" name="Google Shape;210;p6"/>
          <p:cNvSpPr txBox="1"/>
          <p:nvPr>
            <p:ph idx="4" type="body"/>
          </p:nvPr>
        </p:nvSpPr>
        <p:spPr>
          <a:xfrm>
            <a:off x="4267200" y="1254777"/>
            <a:ext cx="4097338" cy="16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 txBox="1"/>
          <p:nvPr>
            <p:ph idx="5" type="body"/>
          </p:nvPr>
        </p:nvSpPr>
        <p:spPr>
          <a:xfrm>
            <a:off x="4267200" y="778810"/>
            <a:ext cx="4097338" cy="32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B38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7253490" y="128823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title here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7194179" y="253718"/>
            <a:ext cx="13452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subtitle here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/>
          <p:nvPr>
            <p:ph idx="2" type="pic"/>
          </p:nvPr>
        </p:nvSpPr>
        <p:spPr>
          <a:xfrm>
            <a:off x="5506673" y="0"/>
            <a:ext cx="3637328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7"/>
          <p:cNvSpPr txBox="1"/>
          <p:nvPr>
            <p:ph type="title"/>
          </p:nvPr>
        </p:nvSpPr>
        <p:spPr>
          <a:xfrm>
            <a:off x="477838" y="792945"/>
            <a:ext cx="4519612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7"/>
          <p:cNvSpPr txBox="1"/>
          <p:nvPr>
            <p:ph idx="1" type="body"/>
          </p:nvPr>
        </p:nvSpPr>
        <p:spPr>
          <a:xfrm>
            <a:off x="477838" y="1327151"/>
            <a:ext cx="4519612" cy="305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>
            <p:ph idx="1" type="body"/>
          </p:nvPr>
        </p:nvSpPr>
        <p:spPr>
          <a:xfrm>
            <a:off x="477838" y="757238"/>
            <a:ext cx="5336108" cy="32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962C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 txBox="1"/>
          <p:nvPr>
            <p:ph type="title"/>
          </p:nvPr>
        </p:nvSpPr>
        <p:spPr>
          <a:xfrm>
            <a:off x="477838" y="1260977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 txBox="1"/>
          <p:nvPr>
            <p:ph idx="2" type="body"/>
          </p:nvPr>
        </p:nvSpPr>
        <p:spPr>
          <a:xfrm>
            <a:off x="477838" y="1746250"/>
            <a:ext cx="7886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  <p:graphicFrame>
        <p:nvGraphicFramePr>
          <p:cNvPr id="228" name="Google Shape;228;p8"/>
          <p:cNvGraphicFramePr/>
          <p:nvPr/>
        </p:nvGraphicFramePr>
        <p:xfrm>
          <a:off x="477838" y="23558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{81A94B56-1806-44E9-B87C-3F4232DF953F}</a:tableStyleId>
              </a:tblPr>
              <a:tblGrid>
                <a:gridCol w="1577350"/>
                <a:gridCol w="1577350"/>
                <a:gridCol w="1577350"/>
                <a:gridCol w="1577350"/>
                <a:gridCol w="1577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u="none" cap="none" strike="noStrike"/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pt-PT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pt-PT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pt-PT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pt-PT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pt-P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Lorem ipsum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29" name="Google Shape;229;p8"/>
          <p:cNvSpPr txBox="1"/>
          <p:nvPr>
            <p:ph idx="4" type="body"/>
          </p:nvPr>
        </p:nvSpPr>
        <p:spPr>
          <a:xfrm>
            <a:off x="2044700" y="4386262"/>
            <a:ext cx="4394200" cy="26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B38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7253490" y="128823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title here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7194179" y="253718"/>
            <a:ext cx="13452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subtitle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>
            <p:ph type="title"/>
          </p:nvPr>
        </p:nvSpPr>
        <p:spPr>
          <a:xfrm>
            <a:off x="477838" y="721227"/>
            <a:ext cx="7886700" cy="32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7" name="Google Shape;237;p9"/>
          <p:cNvSpPr txBox="1"/>
          <p:nvPr>
            <p:ph idx="1" type="body"/>
          </p:nvPr>
        </p:nvSpPr>
        <p:spPr>
          <a:xfrm>
            <a:off x="477838" y="1206500"/>
            <a:ext cx="7886700" cy="54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/>
          </a:p>
        </p:txBody>
      </p:sp>
      <p:graphicFrame>
        <p:nvGraphicFramePr>
          <p:cNvPr id="238" name="Google Shape;238;p9"/>
          <p:cNvGraphicFramePr/>
          <p:nvPr/>
        </p:nvGraphicFramePr>
        <p:xfrm>
          <a:off x="477838" y="1914760"/>
          <a:ext cx="7886700" cy="236514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9" name="Google Shape;239;p9"/>
          <p:cNvSpPr txBox="1"/>
          <p:nvPr>
            <p:ph idx="3" type="body"/>
          </p:nvPr>
        </p:nvSpPr>
        <p:spPr>
          <a:xfrm>
            <a:off x="2146300" y="4368182"/>
            <a:ext cx="4394200" cy="26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B38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7253490" y="128823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title here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7194179" y="253718"/>
            <a:ext cx="134524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700" u="none" cap="none" strike="noStrike">
                <a:solidFill>
                  <a:srgbClr val="C2557F"/>
                </a:solidFill>
                <a:latin typeface="Arial"/>
                <a:ea typeface="Arial"/>
                <a:cs typeface="Arial"/>
                <a:sym typeface="Arial"/>
              </a:rPr>
              <a:t>Insert document subtitle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MONTEVITIS">
      <a:dk1>
        <a:srgbClr val="5E223A"/>
      </a:dk1>
      <a:lt1>
        <a:srgbClr val="FFFFFF"/>
      </a:lt1>
      <a:dk2>
        <a:srgbClr val="4F082D"/>
      </a:dk2>
      <a:lt2>
        <a:srgbClr val="FFFFFF"/>
      </a:lt2>
      <a:accent1>
        <a:srgbClr val="5E223A"/>
      </a:accent1>
      <a:accent2>
        <a:srgbClr val="4F082D"/>
      </a:accent2>
      <a:accent3>
        <a:srgbClr val="43A44C"/>
      </a:accent3>
      <a:accent4>
        <a:srgbClr val="8DC63F"/>
      </a:accent4>
      <a:accent5>
        <a:srgbClr val="7DCB5E"/>
      </a:accent5>
      <a:accent6>
        <a:srgbClr val="37853E"/>
      </a:accent6>
      <a:hlink>
        <a:srgbClr val="002D89"/>
      </a:hlink>
      <a:folHlink>
        <a:srgbClr val="2992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  <dc:creator>Slidesmash</dc:creator>
</cp:coreProperties>
</file>