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</p:sldIdLst>
  <p:sldSz cx="12192000" cy="6858000"/>
  <p:notesSz cx="12192000" cy="6858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Abschnitts-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de-DE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Click to edit Master text styles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40612244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815920" y="0"/>
            <a:ext cx="10276973" cy="6857999"/>
          </a:xfrm>
          <a:prstGeom prst="rect">
            <a:avLst/>
          </a:prstGeom>
        </p:spPr>
      </p:pic>
      <p:pic>
        <p:nvPicPr>
          <p:cNvPr id="957391614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4965894" y="3744121"/>
            <a:ext cx="800693" cy="566486"/>
          </a:xfrm>
          <a:prstGeom prst="rect">
            <a:avLst/>
          </a:prstGeom>
        </p:spPr>
      </p:pic>
      <p:sp>
        <p:nvSpPr>
          <p:cNvPr id="1940410864" name=""/>
          <p:cNvSpPr txBox="1"/>
          <p:nvPr/>
        </p:nvSpPr>
        <p:spPr bwMode="auto">
          <a:xfrm flipH="0" flipV="0">
            <a:off x="1759711" y="2039326"/>
            <a:ext cx="914399" cy="36611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sp>
        <p:nvSpPr>
          <p:cNvPr id="968530873" name=""/>
          <p:cNvSpPr/>
          <p:nvPr/>
        </p:nvSpPr>
        <p:spPr bwMode="auto">
          <a:xfrm>
            <a:off x="6004361" y="3245940"/>
            <a:ext cx="183636" cy="366119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endParaRPr>
              <a:latin typeface="Cambria Math"/>
              <a:ea typeface="Cambria Math"/>
              <a:cs typeface="Cambria Math"/>
            </a:endParaRPr>
          </a:p>
        </p:txBody>
      </p:sp>
      <p:sp>
        <p:nvSpPr>
          <p:cNvPr id="1083853183" name=""/>
          <p:cNvSpPr txBox="1"/>
          <p:nvPr/>
        </p:nvSpPr>
        <p:spPr bwMode="auto">
          <a:xfrm flipH="0" flipV="0">
            <a:off x="4006634" y="5226538"/>
            <a:ext cx="1243255" cy="1554840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de-DE" sz="9600" b="0" i="0" u="none" strike="noStrike" cap="none" spc="0">
                <a:solidFill>
                  <a:schemeClr val="tx1"/>
                </a:solidFill>
                <a:latin typeface="FreeSerif"/>
                <a:ea typeface="FreeSerif"/>
                <a:cs typeface="FreeSerif"/>
              </a:rPr>
              <a:t>⭯</a:t>
            </a:r>
            <a:endParaRPr/>
          </a:p>
        </p:txBody>
      </p:sp>
      <p:sp>
        <p:nvSpPr>
          <p:cNvPr id="1397005024" name=""/>
          <p:cNvSpPr txBox="1"/>
          <p:nvPr/>
        </p:nvSpPr>
        <p:spPr bwMode="auto">
          <a:xfrm flipH="0" flipV="0">
            <a:off x="4353170" y="5592298"/>
            <a:ext cx="590808" cy="823320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4800" b="1">
                <a:latin typeface="FreeSerif"/>
                <a:ea typeface="FreeSerif"/>
                <a:cs typeface="FreeSerif"/>
              </a:rPr>
              <a:t>L</a:t>
            </a:r>
            <a:endParaRPr sz="4800" b="1"/>
          </a:p>
        </p:txBody>
      </p:sp>
      <p:cxnSp>
        <p:nvCxnSpPr>
          <p:cNvPr id="0" name=""/>
          <p:cNvCxnSpPr>
            <a:cxnSpLocks/>
            <a:stCxn id="1083853183" idx="3"/>
          </p:cNvCxnSpPr>
          <p:nvPr/>
        </p:nvCxnSpPr>
        <p:spPr bwMode="auto">
          <a:xfrm rot="0" flipH="0" flipV="1">
            <a:off x="5249890" y="4420576"/>
            <a:ext cx="1052513" cy="1583381"/>
          </a:xfrm>
          <a:prstGeom prst="curvedConnector2">
            <a:avLst/>
          </a:prstGeom>
          <a:ln w="38099" cap="flat" cmpd="sng" algn="ctr">
            <a:solidFill>
              <a:schemeClr val="tx1">
                <a:alpha val="99999"/>
              </a:schemeClr>
            </a:solidFill>
            <a:prstDash val="solid"/>
            <a:miter lim="800000"/>
            <a:tailEnd type="arrow" len="med"/>
          </a:ln>
          <a:effectLst/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stCxn id="957391614" idx="1"/>
          </p:cNvCxnSpPr>
          <p:nvPr/>
        </p:nvCxnSpPr>
        <p:spPr bwMode="auto">
          <a:xfrm rot="10799990" flipH="0" flipV="1">
            <a:off x="3701346" y="4027364"/>
            <a:ext cx="1264548" cy="1944077"/>
          </a:xfrm>
          <a:prstGeom prst="curvedConnector2">
            <a:avLst/>
          </a:prstGeom>
          <a:ln w="38099" cap="flat" cmpd="sng" algn="ctr">
            <a:solidFill>
              <a:schemeClr val="tx1"/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0485169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3521807" y="5776057"/>
            <a:ext cx="593480" cy="5934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onlyoffice/7.4.1.36</Application>
  <DocSecurity>0</DocSecurity>
  <PresentationFormat>Widescreen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>Peter Hoffmann</cp:lastModifiedBy>
  <cp:revision>7</cp:revision>
  <dcterms:modified xsi:type="dcterms:W3CDTF">2023-10-25T14:50:32Z</dcterms:modified>
  <cp:category/>
  <cp:contentStatus/>
  <cp:version/>
</cp:coreProperties>
</file>