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9062768" name="Titel 1"/>
          <p:cNvSpPr>
            <a:spLocks noGrp="1"/>
          </p:cNvSpPr>
          <p:nvPr>
            <p:ph type="title"/>
          </p:nvPr>
        </p:nvSpPr>
        <p:spPr bwMode="auto">
          <a:xfrm flipH="0" flipV="0">
            <a:off x="437508" y="332350"/>
            <a:ext cx="11253660" cy="794774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>
              <a:defRPr/>
            </a:pPr>
            <a:r>
              <a:rPr sz="2800" b="1">
                <a:latin typeface="Verdana"/>
                <a:ea typeface="Verdana"/>
                <a:cs typeface="Verdana"/>
              </a:rPr>
              <a:t>Trends in Annual Mean Precipitation</a:t>
            </a:r>
            <a:endParaRPr/>
          </a:p>
        </p:txBody>
      </p:sp>
      <p:cxnSp>
        <p:nvCxnSpPr>
          <p:cNvPr id="0" name=""/>
          <p:cNvCxnSpPr>
            <a:cxnSpLocks/>
          </p:cNvCxnSpPr>
          <p:nvPr/>
        </p:nvCxnSpPr>
        <p:spPr bwMode="auto">
          <a:xfrm flipH="0" flipV="0">
            <a:off x="38881" y="6215955"/>
            <a:ext cx="12131841" cy="360"/>
          </a:xfrm>
          <a:prstGeom prst="line">
            <a:avLst/>
          </a:prstGeom>
          <a:ln w="12699" cap="flat" cmpd="sng" algn="ctr">
            <a:solidFill>
              <a:schemeClr val="tx1">
                <a:lumMod val="50196"/>
                <a:lumOff val="49804"/>
              </a:schemeClr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3974056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14605" y="6287671"/>
            <a:ext cx="1049725" cy="460289"/>
          </a:xfrm>
          <a:prstGeom prst="rect">
            <a:avLst/>
          </a:prstGeom>
        </p:spPr>
      </p:pic>
      <p:sp>
        <p:nvSpPr>
          <p:cNvPr id="518601490" name=""/>
          <p:cNvSpPr/>
          <p:nvPr/>
        </p:nvSpPr>
        <p:spPr bwMode="auto">
          <a:xfrm flipH="0" flipV="0">
            <a:off x="437842" y="1398024"/>
            <a:ext cx="6029939" cy="4670322"/>
          </a:xfrm>
          <a:prstGeom prst="rect">
            <a:avLst/>
          </a:prstGeom>
          <a:blipFill>
            <a:blip r:embed="rId3"/>
            <a:stretch/>
          </a:blip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243246" name=""/>
          <p:cNvSpPr txBox="1"/>
          <p:nvPr/>
        </p:nvSpPr>
        <p:spPr bwMode="auto">
          <a:xfrm rot="0" flipH="0" flipV="0">
            <a:off x="6682862" y="1405197"/>
            <a:ext cx="5008306" cy="4655975"/>
          </a:xfrm>
          <a:prstGeom prst="rect">
            <a:avLst/>
          </a:prstGeom>
          <a:noFill/>
          <a:ln w="12699">
            <a:solidFill>
              <a:schemeClr val="tx1"/>
            </a:solidFill>
            <a:prstDash val="solid"/>
          </a:ln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Autofit/>
          </a:bodyPr>
          <a:p>
            <a:pPr marL="283879" indent="-283879">
              <a:buFont typeface="Arial"/>
              <a:buChar char="•"/>
              <a:defRPr/>
            </a:pPr>
            <a:r>
              <a:rPr sz="2200">
                <a:latin typeface="Verdana"/>
                <a:ea typeface="Verdana"/>
                <a:cs typeface="Verdana"/>
              </a:rPr>
              <a:t>xxxx</a:t>
            </a:r>
            <a:endParaRPr sz="2200">
              <a:latin typeface="Verdana"/>
              <a:cs typeface="Verdana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sz="2200">
                <a:latin typeface="Verdana"/>
                <a:ea typeface="Verdana"/>
                <a:cs typeface="Verdana"/>
              </a:rPr>
              <a:t>xxx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onlyoffice/7.4.1.36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Peter Hoffmann</cp:lastModifiedBy>
  <cp:revision>10</cp:revision>
  <dcterms:modified xsi:type="dcterms:W3CDTF">2023-10-19T10:34:07Z</dcterms:modified>
  <cp:category/>
  <cp:contentStatus/>
  <cp:version/>
</cp:coreProperties>
</file>