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Lst>
  <p:notesMasterIdLst>
    <p:notesMasterId r:id="rId52"/>
  </p:notesMasterIdLst>
  <p:sldIdLst>
    <p:sldId id="256" r:id="rId3"/>
    <p:sldId id="257" r:id="rId4"/>
    <p:sldId id="258" r:id="rId5"/>
    <p:sldId id="289" r:id="rId6"/>
    <p:sldId id="306" r:id="rId7"/>
    <p:sldId id="290" r:id="rId8"/>
    <p:sldId id="294" r:id="rId9"/>
    <p:sldId id="318" r:id="rId10"/>
    <p:sldId id="291" r:id="rId11"/>
    <p:sldId id="292" r:id="rId12"/>
    <p:sldId id="293" r:id="rId13"/>
    <p:sldId id="322" r:id="rId14"/>
    <p:sldId id="319" r:id="rId15"/>
    <p:sldId id="320" r:id="rId16"/>
    <p:sldId id="321" r:id="rId17"/>
    <p:sldId id="275" r:id="rId18"/>
    <p:sldId id="295" r:id="rId19"/>
    <p:sldId id="311" r:id="rId20"/>
    <p:sldId id="312" r:id="rId21"/>
    <p:sldId id="313" r:id="rId22"/>
    <p:sldId id="326" r:id="rId23"/>
    <p:sldId id="296" r:id="rId24"/>
    <p:sldId id="314" r:id="rId25"/>
    <p:sldId id="297" r:id="rId26"/>
    <p:sldId id="315" r:id="rId27"/>
    <p:sldId id="271" r:id="rId28"/>
    <p:sldId id="272" r:id="rId29"/>
    <p:sldId id="273" r:id="rId30"/>
    <p:sldId id="309" r:id="rId31"/>
    <p:sldId id="288" r:id="rId32"/>
    <p:sldId id="277" r:id="rId33"/>
    <p:sldId id="278" r:id="rId34"/>
    <p:sldId id="279" r:id="rId35"/>
    <p:sldId id="324" r:id="rId36"/>
    <p:sldId id="282" r:id="rId37"/>
    <p:sldId id="323" r:id="rId38"/>
    <p:sldId id="299" r:id="rId39"/>
    <p:sldId id="300" r:id="rId40"/>
    <p:sldId id="301" r:id="rId41"/>
    <p:sldId id="302" r:id="rId42"/>
    <p:sldId id="303" r:id="rId43"/>
    <p:sldId id="304" r:id="rId44"/>
    <p:sldId id="284" r:id="rId45"/>
    <p:sldId id="283" r:id="rId46"/>
    <p:sldId id="285" r:id="rId47"/>
    <p:sldId id="286" r:id="rId48"/>
    <p:sldId id="327" r:id="rId49"/>
    <p:sldId id="298" r:id="rId50"/>
    <p:sldId id="325" r:id="rId51"/>
  </p:sldIdLst>
  <p:sldSz cx="9144000" cy="6858000" type="screen4x3"/>
  <p:notesSz cx="6796088" cy="9925050"/>
  <p:defaultTextStyle>
    <a:defPPr>
      <a:defRPr lang="en-GB"/>
    </a:defPPr>
    <a:lvl1pPr algn="l" defTabSz="449263" rtl="0" fontAlgn="base">
      <a:spcBef>
        <a:spcPct val="0"/>
      </a:spcBef>
      <a:spcAft>
        <a:spcPts val="575"/>
      </a:spcAft>
      <a:buClr>
        <a:srgbClr val="000000"/>
      </a:buClr>
      <a:buSzPct val="100000"/>
      <a:buFont typeface="Times New Roman" pitchFamily="18" charset="0"/>
      <a:defRPr sz="2400" i="1" kern="1200">
        <a:solidFill>
          <a:schemeClr val="bg1"/>
        </a:solidFill>
        <a:latin typeface="Times New Roman" pitchFamily="18" charset="0"/>
        <a:ea typeface="+mn-ea"/>
        <a:cs typeface="DejaVu Sans" pitchFamily="34" charset="0"/>
      </a:defRPr>
    </a:lvl1pPr>
    <a:lvl2pPr marL="742950" indent="-285750" algn="l" defTabSz="449263" rtl="0" fontAlgn="base">
      <a:spcBef>
        <a:spcPct val="0"/>
      </a:spcBef>
      <a:spcAft>
        <a:spcPts val="575"/>
      </a:spcAft>
      <a:buClr>
        <a:srgbClr val="000000"/>
      </a:buClr>
      <a:buSzPct val="100000"/>
      <a:buFont typeface="Times New Roman" pitchFamily="18" charset="0"/>
      <a:defRPr sz="2400" i="1" kern="1200">
        <a:solidFill>
          <a:schemeClr val="bg1"/>
        </a:solidFill>
        <a:latin typeface="Times New Roman" pitchFamily="18" charset="0"/>
        <a:ea typeface="+mn-ea"/>
        <a:cs typeface="DejaVu Sans" pitchFamily="34" charset="0"/>
      </a:defRPr>
    </a:lvl2pPr>
    <a:lvl3pPr marL="1143000" indent="-228600" algn="l" defTabSz="449263" rtl="0" fontAlgn="base">
      <a:spcBef>
        <a:spcPct val="0"/>
      </a:spcBef>
      <a:spcAft>
        <a:spcPts val="575"/>
      </a:spcAft>
      <a:buClr>
        <a:srgbClr val="000000"/>
      </a:buClr>
      <a:buSzPct val="100000"/>
      <a:buFont typeface="Times New Roman" pitchFamily="18" charset="0"/>
      <a:defRPr sz="2400" i="1" kern="1200">
        <a:solidFill>
          <a:schemeClr val="bg1"/>
        </a:solidFill>
        <a:latin typeface="Times New Roman" pitchFamily="18" charset="0"/>
        <a:ea typeface="+mn-ea"/>
        <a:cs typeface="DejaVu Sans" pitchFamily="34" charset="0"/>
      </a:defRPr>
    </a:lvl3pPr>
    <a:lvl4pPr marL="1600200" indent="-228600" algn="l" defTabSz="449263" rtl="0" fontAlgn="base">
      <a:spcBef>
        <a:spcPct val="0"/>
      </a:spcBef>
      <a:spcAft>
        <a:spcPts val="575"/>
      </a:spcAft>
      <a:buClr>
        <a:srgbClr val="000000"/>
      </a:buClr>
      <a:buSzPct val="100000"/>
      <a:buFont typeface="Times New Roman" pitchFamily="18" charset="0"/>
      <a:defRPr sz="2400" i="1" kern="1200">
        <a:solidFill>
          <a:schemeClr val="bg1"/>
        </a:solidFill>
        <a:latin typeface="Times New Roman" pitchFamily="18" charset="0"/>
        <a:ea typeface="+mn-ea"/>
        <a:cs typeface="DejaVu Sans" pitchFamily="34" charset="0"/>
      </a:defRPr>
    </a:lvl4pPr>
    <a:lvl5pPr marL="2057400" indent="-228600" algn="l" defTabSz="449263" rtl="0" fontAlgn="base">
      <a:spcBef>
        <a:spcPct val="0"/>
      </a:spcBef>
      <a:spcAft>
        <a:spcPts val="575"/>
      </a:spcAft>
      <a:buClr>
        <a:srgbClr val="000000"/>
      </a:buClr>
      <a:buSzPct val="100000"/>
      <a:buFont typeface="Times New Roman" pitchFamily="18" charset="0"/>
      <a:defRPr sz="2400" i="1" kern="1200">
        <a:solidFill>
          <a:schemeClr val="bg1"/>
        </a:solidFill>
        <a:latin typeface="Times New Roman" pitchFamily="18" charset="0"/>
        <a:ea typeface="+mn-ea"/>
        <a:cs typeface="DejaVu Sans" pitchFamily="34" charset="0"/>
      </a:defRPr>
    </a:lvl5pPr>
    <a:lvl6pPr marL="2286000" algn="l" defTabSz="914400" rtl="0" eaLnBrk="1" latinLnBrk="0" hangingPunct="1">
      <a:defRPr sz="2400" i="1" kern="1200">
        <a:solidFill>
          <a:schemeClr val="bg1"/>
        </a:solidFill>
        <a:latin typeface="Times New Roman" pitchFamily="18" charset="0"/>
        <a:ea typeface="+mn-ea"/>
        <a:cs typeface="DejaVu Sans" pitchFamily="34" charset="0"/>
      </a:defRPr>
    </a:lvl6pPr>
    <a:lvl7pPr marL="2743200" algn="l" defTabSz="914400" rtl="0" eaLnBrk="1" latinLnBrk="0" hangingPunct="1">
      <a:defRPr sz="2400" i="1" kern="1200">
        <a:solidFill>
          <a:schemeClr val="bg1"/>
        </a:solidFill>
        <a:latin typeface="Times New Roman" pitchFamily="18" charset="0"/>
        <a:ea typeface="+mn-ea"/>
        <a:cs typeface="DejaVu Sans" pitchFamily="34" charset="0"/>
      </a:defRPr>
    </a:lvl7pPr>
    <a:lvl8pPr marL="3200400" algn="l" defTabSz="914400" rtl="0" eaLnBrk="1" latinLnBrk="0" hangingPunct="1">
      <a:defRPr sz="2400" i="1" kern="1200">
        <a:solidFill>
          <a:schemeClr val="bg1"/>
        </a:solidFill>
        <a:latin typeface="Times New Roman" pitchFamily="18" charset="0"/>
        <a:ea typeface="+mn-ea"/>
        <a:cs typeface="DejaVu Sans" pitchFamily="34" charset="0"/>
      </a:defRPr>
    </a:lvl8pPr>
    <a:lvl9pPr marL="3657600" algn="l" defTabSz="914400" rtl="0" eaLnBrk="1" latinLnBrk="0" hangingPunct="1">
      <a:defRPr sz="2400" i="1" kern="1200">
        <a:solidFill>
          <a:schemeClr val="bg1"/>
        </a:solidFill>
        <a:latin typeface="Times New Roman" pitchFamily="18" charset="0"/>
        <a:ea typeface="+mn-ea"/>
        <a:cs typeface="DejaVu Sans"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8" d="100"/>
          <a:sy n="88" d="100"/>
        </p:scale>
        <p:origin x="-1470" y="-108"/>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100" d="100"/>
        <a:sy n="100" d="100"/>
      </p:scale>
      <p:origin x="0" y="7494"/>
    </p:cViewPr>
  </p:sorter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AutoShape 1"/>
          <p:cNvSpPr>
            <a:spLocks noChangeArrowheads="1"/>
          </p:cNvSpPr>
          <p:nvPr/>
        </p:nvSpPr>
        <p:spPr bwMode="auto">
          <a:xfrm>
            <a:off x="0" y="0"/>
            <a:ext cx="6796088" cy="992505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50179" name="AutoShape 2"/>
          <p:cNvSpPr>
            <a:spLocks noChangeArrowheads="1"/>
          </p:cNvSpPr>
          <p:nvPr/>
        </p:nvSpPr>
        <p:spPr bwMode="auto">
          <a:xfrm>
            <a:off x="0" y="0"/>
            <a:ext cx="6796088" cy="992505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50180" name="AutoShape 3"/>
          <p:cNvSpPr>
            <a:spLocks noChangeArrowheads="1"/>
          </p:cNvSpPr>
          <p:nvPr/>
        </p:nvSpPr>
        <p:spPr bwMode="auto">
          <a:xfrm>
            <a:off x="0" y="0"/>
            <a:ext cx="6796088" cy="992505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50181" name="AutoShape 4"/>
          <p:cNvSpPr>
            <a:spLocks noChangeArrowheads="1"/>
          </p:cNvSpPr>
          <p:nvPr/>
        </p:nvSpPr>
        <p:spPr bwMode="auto">
          <a:xfrm>
            <a:off x="0" y="0"/>
            <a:ext cx="6796088" cy="992505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50182" name="AutoShape 5"/>
          <p:cNvSpPr>
            <a:spLocks noChangeArrowheads="1"/>
          </p:cNvSpPr>
          <p:nvPr/>
        </p:nvSpPr>
        <p:spPr bwMode="auto">
          <a:xfrm>
            <a:off x="0" y="0"/>
            <a:ext cx="6796088" cy="992505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50183" name="AutoShape 6"/>
          <p:cNvSpPr>
            <a:spLocks noChangeArrowheads="1"/>
          </p:cNvSpPr>
          <p:nvPr/>
        </p:nvSpPr>
        <p:spPr bwMode="auto">
          <a:xfrm>
            <a:off x="0" y="0"/>
            <a:ext cx="6796088" cy="992505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50184" name="AutoShape 7"/>
          <p:cNvSpPr>
            <a:spLocks noChangeArrowheads="1"/>
          </p:cNvSpPr>
          <p:nvPr/>
        </p:nvSpPr>
        <p:spPr bwMode="auto">
          <a:xfrm>
            <a:off x="0" y="0"/>
            <a:ext cx="6796088" cy="992505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50185" name="AutoShape 8"/>
          <p:cNvSpPr>
            <a:spLocks noChangeArrowheads="1"/>
          </p:cNvSpPr>
          <p:nvPr/>
        </p:nvSpPr>
        <p:spPr bwMode="auto">
          <a:xfrm>
            <a:off x="0" y="0"/>
            <a:ext cx="6796088" cy="992505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50186" name="Text Box 9"/>
          <p:cNvSpPr txBox="1">
            <a:spLocks noChangeArrowheads="1"/>
          </p:cNvSpP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50187" name="Text Box 10"/>
          <p:cNvSpPr txBox="1">
            <a:spLocks noChangeArrowheads="1"/>
          </p:cNvSpPr>
          <p:nvPr/>
        </p:nvSpPr>
        <p:spPr bwMode="auto">
          <a:xfrm>
            <a:off x="3851275" y="0"/>
            <a:ext cx="29464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50188" name="Rectangle 11"/>
          <p:cNvSpPr>
            <a:spLocks noGrp="1" noRot="1" noChangeAspect="1" noChangeArrowheads="1"/>
          </p:cNvSpPr>
          <p:nvPr>
            <p:ph type="sldImg"/>
          </p:nvPr>
        </p:nvSpPr>
        <p:spPr bwMode="auto">
          <a:xfrm>
            <a:off x="917575" y="744538"/>
            <a:ext cx="4951413" cy="3709987"/>
          </a:xfrm>
          <a:prstGeom prst="rect">
            <a:avLst/>
          </a:prstGeom>
          <a:noFill/>
          <a:ln w="93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84" name="Rectangle 12"/>
          <p:cNvSpPr>
            <a:spLocks noGrp="1" noChangeArrowheads="1"/>
          </p:cNvSpPr>
          <p:nvPr>
            <p:ph type="body"/>
          </p:nvPr>
        </p:nvSpPr>
        <p:spPr bwMode="auto">
          <a:xfrm>
            <a:off x="904875" y="4714875"/>
            <a:ext cx="4975225" cy="4454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80" tIns="46440" rIns="92880" bIns="46440" numCol="1" anchor="t" anchorCtr="0" compatLnSpc="1">
            <a:prstTxWarp prst="textNoShape">
              <a:avLst/>
            </a:prstTxWarp>
          </a:bodyPr>
          <a:lstStyle/>
          <a:p>
            <a:pPr lvl="0"/>
            <a:endParaRPr lang="en-US" altLang="en-US" noProof="0" smtClean="0"/>
          </a:p>
        </p:txBody>
      </p:sp>
      <p:sp>
        <p:nvSpPr>
          <p:cNvPr id="50190" name="Text Box 13"/>
          <p:cNvSpPr txBox="1">
            <a:spLocks noChangeArrowheads="1"/>
          </p:cNvSpPr>
          <p:nvPr/>
        </p:nvSpPr>
        <p:spPr bwMode="auto">
          <a:xfrm>
            <a:off x="0" y="9429750"/>
            <a:ext cx="29464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3086" name="Rectangle 14"/>
          <p:cNvSpPr>
            <a:spLocks noGrp="1" noChangeArrowheads="1"/>
          </p:cNvSpPr>
          <p:nvPr>
            <p:ph type="sldNum"/>
          </p:nvPr>
        </p:nvSpPr>
        <p:spPr bwMode="auto">
          <a:xfrm>
            <a:off x="3851275" y="9429750"/>
            <a:ext cx="2933700"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80" tIns="46440" rIns="92880" bIns="46440" numCol="1" anchor="b" anchorCtr="0" compatLnSpc="1">
            <a:prstTxWarp prst="textNoShape">
              <a:avLst/>
            </a:prstTxWarp>
          </a:bodyPr>
          <a:lstStyle>
            <a:lvl1pPr algn="r">
              <a:spcAft>
                <a:spcPct val="0"/>
              </a:spcAf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i="0">
                <a:solidFill>
                  <a:srgbClr val="000000"/>
                </a:solidFill>
              </a:defRPr>
            </a:lvl1pPr>
          </a:lstStyle>
          <a:p>
            <a:pPr>
              <a:defRPr/>
            </a:pPr>
            <a:fld id="{179ABF12-05F8-4430-BE5D-83756613FC04}" type="slidenum">
              <a:rPr lang="de-DE" altLang="en-US"/>
              <a:pPr>
                <a:defRPr/>
              </a:pPr>
              <a:t>‹#›</a:t>
            </a:fld>
            <a:endParaRPr lang="de-DE" altLang="en-US"/>
          </a:p>
        </p:txBody>
      </p:sp>
    </p:spTree>
    <p:extLst>
      <p:ext uri="{BB962C8B-B14F-4D97-AF65-F5344CB8AC3E}">
        <p14:creationId xmlns:p14="http://schemas.microsoft.com/office/powerpoint/2010/main" val="643618311"/>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14"/>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pPr>
            <a:fld id="{71AD66D2-A95B-4059-9E24-59195B94F3AF}" type="slidenum">
              <a:rPr lang="de-DE" altLang="en-US" smtClean="0"/>
              <a:pPr eaLnBrk="1" hangingPunct="1">
                <a:spcBef>
                  <a:spcPct val="0"/>
                </a:spcBef>
              </a:pPr>
              <a:t>1</a:t>
            </a:fld>
            <a:endParaRPr lang="de-DE" altLang="en-US" smtClean="0"/>
          </a:p>
        </p:txBody>
      </p:sp>
      <p:sp>
        <p:nvSpPr>
          <p:cNvPr id="51203" name="Text Box 1"/>
          <p:cNvSpPr txBox="1">
            <a:spLocks noChangeArrowheads="1"/>
          </p:cNvSpPr>
          <p:nvPr/>
        </p:nvSpPr>
        <p:spPr bwMode="auto">
          <a:xfrm>
            <a:off x="3851275" y="9429750"/>
            <a:ext cx="29464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80" tIns="46440" rIns="92880" bIns="46440" anchor="b"/>
          <a:lstStyle>
            <a:lvl1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algn="r" eaLnBrk="1" hangingPunct="1">
              <a:spcBef>
                <a:spcPct val="0"/>
              </a:spcBef>
              <a:spcAft>
                <a:spcPts val="575"/>
              </a:spcAft>
              <a:buClrTx/>
              <a:buFontTx/>
              <a:buNone/>
            </a:pPr>
            <a:fld id="{F955FC87-B6BE-4B20-9EF5-76856B408AB9}" type="slidenum">
              <a:rPr lang="de-DE" altLang="en-US" i="0"/>
              <a:pPr algn="r" eaLnBrk="1" hangingPunct="1">
                <a:spcBef>
                  <a:spcPct val="0"/>
                </a:spcBef>
                <a:spcAft>
                  <a:spcPts val="575"/>
                </a:spcAft>
                <a:buClrTx/>
                <a:buFontTx/>
                <a:buNone/>
              </a:pPr>
              <a:t>1</a:t>
            </a:fld>
            <a:endParaRPr lang="de-DE" altLang="en-US" i="0"/>
          </a:p>
        </p:txBody>
      </p:sp>
      <p:sp>
        <p:nvSpPr>
          <p:cNvPr id="51204" name="Rectangle 2"/>
          <p:cNvSpPr>
            <a:spLocks noGrp="1" noRot="1" noChangeAspect="1" noChangeArrowheads="1" noTextEdit="1"/>
          </p:cNvSpPr>
          <p:nvPr>
            <p:ph type="sldImg"/>
          </p:nvPr>
        </p:nvSpPr>
        <p:spPr>
          <a:xfrm>
            <a:off x="917575" y="744538"/>
            <a:ext cx="4964113"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5" name="Text Box 3"/>
          <p:cNvSpPr txBox="1">
            <a:spLocks noChangeArrowheads="1"/>
          </p:cNvSpPr>
          <p:nvPr/>
        </p:nvSpPr>
        <p:spPr bwMode="auto">
          <a:xfrm>
            <a:off x="904875" y="4714875"/>
            <a:ext cx="4987925" cy="446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6"/>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fld id="{21F5FF58-83BB-41D2-BB0B-CBC260A8757B}" type="slidenum">
              <a:rPr lang="en-US" altLang="en-US" sz="1200" i="0" smtClean="0">
                <a:solidFill>
                  <a:srgbClr val="000000"/>
                </a:solidFill>
              </a:rPr>
              <a:pPr eaLnBrk="1" hangingPunct="1"/>
              <a:t>10</a:t>
            </a:fld>
            <a:endParaRPr lang="en-US" altLang="en-US" sz="1200" i="0" smtClean="0">
              <a:solidFill>
                <a:srgbClr val="000000"/>
              </a:solidFill>
            </a:endParaRPr>
          </a:p>
        </p:txBody>
      </p:sp>
      <p:sp>
        <p:nvSpPr>
          <p:cNvPr id="58371" name="Rectangle 1"/>
          <p:cNvSpPr txBox="1">
            <a:spLocks noGrp="1" noRot="1" noChangeAspect="1" noChangeArrowheads="1" noTextEdit="1"/>
          </p:cNvSpPr>
          <p:nvPr>
            <p:ph type="sldImg"/>
          </p:nvPr>
        </p:nvSpPr>
        <p:spPr>
          <a:xfrm>
            <a:off x="900113" y="771525"/>
            <a:ext cx="4930775" cy="369887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2" name="Text Box 2"/>
          <p:cNvSpPr txBox="1">
            <a:spLocks noGrp="1" noChangeArrowheads="1"/>
          </p:cNvSpPr>
          <p:nvPr>
            <p:ph type="body" idx="1"/>
          </p:nvPr>
        </p:nvSpPr>
        <p:spPr>
          <a:xfrm>
            <a:off x="938213" y="4703763"/>
            <a:ext cx="4924425" cy="44688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eaLnBrk="1">
              <a:spcBef>
                <a:spcPct val="0"/>
              </a:spcBef>
              <a:tabLst>
                <a:tab pos="457200" algn="l"/>
                <a:tab pos="914400" algn="l"/>
                <a:tab pos="1371600" algn="l"/>
                <a:tab pos="1828800" algn="l"/>
                <a:tab pos="2286000" algn="l"/>
                <a:tab pos="2743200" algn="l"/>
                <a:tab pos="3200400" algn="l"/>
                <a:tab pos="3657600" algn="l"/>
                <a:tab pos="4114800" algn="l"/>
                <a:tab pos="4572000" algn="l"/>
              </a:tabLst>
            </a:pPr>
            <a:r>
              <a:rPr lang="en-US" altLang="en-US" sz="2000" smtClean="0">
                <a:latin typeface="Arial" charset="0"/>
                <a:ea typeface="Arial Unicode MS" pitchFamily="34" charset="-128"/>
                <a:cs typeface="Arial Unicode MS" pitchFamily="34" charset="-128"/>
              </a:rPr>
              <a: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6"/>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fld id="{5AEFD93B-99D9-4C90-B286-563776FE76E8}" type="slidenum">
              <a:rPr lang="en-US" altLang="en-US" sz="1200" i="0" smtClean="0">
                <a:solidFill>
                  <a:srgbClr val="000000"/>
                </a:solidFill>
              </a:rPr>
              <a:pPr eaLnBrk="1" hangingPunct="1"/>
              <a:t>11</a:t>
            </a:fld>
            <a:endParaRPr lang="en-US" altLang="en-US" sz="1200" i="0" smtClean="0">
              <a:solidFill>
                <a:srgbClr val="000000"/>
              </a:solidFill>
            </a:endParaRPr>
          </a:p>
        </p:txBody>
      </p:sp>
      <p:sp>
        <p:nvSpPr>
          <p:cNvPr id="59395" name="Rectangle 1"/>
          <p:cNvSpPr txBox="1">
            <a:spLocks noGrp="1" noRot="1" noChangeAspect="1" noChangeArrowheads="1" noTextEdit="1"/>
          </p:cNvSpPr>
          <p:nvPr>
            <p:ph type="sldImg"/>
          </p:nvPr>
        </p:nvSpPr>
        <p:spPr>
          <a:xfrm>
            <a:off x="900113" y="771525"/>
            <a:ext cx="4930775" cy="369887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6" name="Text Box 2"/>
          <p:cNvSpPr txBox="1">
            <a:spLocks noGrp="1" noChangeArrowheads="1"/>
          </p:cNvSpPr>
          <p:nvPr>
            <p:ph type="body" idx="1"/>
          </p:nvPr>
        </p:nvSpPr>
        <p:spPr>
          <a:xfrm>
            <a:off x="938213" y="4703763"/>
            <a:ext cx="4924425" cy="44688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eaLnBrk="1">
              <a:spcBef>
                <a:spcPct val="0"/>
              </a:spcBef>
              <a:tabLst>
                <a:tab pos="457200" algn="l"/>
                <a:tab pos="914400" algn="l"/>
                <a:tab pos="1371600" algn="l"/>
                <a:tab pos="1828800" algn="l"/>
                <a:tab pos="2286000" algn="l"/>
                <a:tab pos="2743200" algn="l"/>
                <a:tab pos="3200400" algn="l"/>
                <a:tab pos="3657600" algn="l"/>
                <a:tab pos="4114800" algn="l"/>
                <a:tab pos="4572000" algn="l"/>
              </a:tabLst>
            </a:pPr>
            <a:r>
              <a:rPr lang="en-US" altLang="en-US" sz="2000" smtClean="0">
                <a:latin typeface="Arial" charset="0"/>
                <a:ea typeface="Arial Unicode MS" pitchFamily="34" charset="-128"/>
                <a:cs typeface="Arial Unicode MS" pitchFamily="34" charset="-128"/>
              </a:rPr>
              <a: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6"/>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fld id="{CB2456CC-7407-4C19-AB3A-B4E004490E33}" type="slidenum">
              <a:rPr lang="en-US" altLang="en-US" sz="1200" i="0" smtClean="0">
                <a:solidFill>
                  <a:srgbClr val="000000"/>
                </a:solidFill>
              </a:rPr>
              <a:pPr eaLnBrk="1" hangingPunct="1"/>
              <a:t>12</a:t>
            </a:fld>
            <a:endParaRPr lang="en-US" altLang="en-US" sz="1200" i="0" smtClean="0">
              <a:solidFill>
                <a:srgbClr val="000000"/>
              </a:solidFill>
            </a:endParaRPr>
          </a:p>
        </p:txBody>
      </p:sp>
      <p:sp>
        <p:nvSpPr>
          <p:cNvPr id="60419" name="Rectangle 1"/>
          <p:cNvSpPr txBox="1">
            <a:spLocks noGrp="1" noRot="1" noChangeAspect="1" noChangeArrowheads="1" noTextEdit="1"/>
          </p:cNvSpPr>
          <p:nvPr>
            <p:ph type="sldImg"/>
          </p:nvPr>
        </p:nvSpPr>
        <p:spPr>
          <a:xfrm>
            <a:off x="900113" y="771525"/>
            <a:ext cx="4930775" cy="369887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20" name="Text Box 2"/>
          <p:cNvSpPr txBox="1">
            <a:spLocks noGrp="1" noChangeArrowheads="1"/>
          </p:cNvSpPr>
          <p:nvPr>
            <p:ph type="body" idx="1"/>
          </p:nvPr>
        </p:nvSpPr>
        <p:spPr>
          <a:xfrm>
            <a:off x="938213" y="4703763"/>
            <a:ext cx="4924425" cy="44688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eaLnBrk="1">
              <a:spcBef>
                <a:spcPct val="0"/>
              </a:spcBef>
              <a:tabLst>
                <a:tab pos="457200" algn="l"/>
                <a:tab pos="914400" algn="l"/>
                <a:tab pos="1371600" algn="l"/>
                <a:tab pos="1828800" algn="l"/>
                <a:tab pos="2286000" algn="l"/>
                <a:tab pos="2743200" algn="l"/>
                <a:tab pos="3200400" algn="l"/>
                <a:tab pos="3657600" algn="l"/>
                <a:tab pos="4114800" algn="l"/>
                <a:tab pos="4572000" algn="l"/>
              </a:tabLst>
            </a:pPr>
            <a:r>
              <a:rPr lang="en-US" altLang="en-US" sz="2000" smtClean="0">
                <a:latin typeface="Arial" charset="0"/>
                <a:ea typeface="Arial Unicode MS" pitchFamily="34" charset="-128"/>
                <a:cs typeface="Arial Unicode MS" pitchFamily="34" charset="-128"/>
              </a:rPr>
              <a: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14"/>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pPr>
            <a:fld id="{5EC3A5DF-3380-4345-9FAA-48001939EC3B}" type="slidenum">
              <a:rPr lang="de-DE" altLang="en-US" smtClean="0"/>
              <a:pPr eaLnBrk="1" hangingPunct="1">
                <a:spcBef>
                  <a:spcPct val="0"/>
                </a:spcBef>
              </a:pPr>
              <a:t>16</a:t>
            </a:fld>
            <a:endParaRPr lang="de-DE" altLang="en-US" smtClean="0"/>
          </a:p>
        </p:txBody>
      </p:sp>
      <p:sp>
        <p:nvSpPr>
          <p:cNvPr id="61443" name="Rectangle 1"/>
          <p:cNvSpPr>
            <a:spLocks noGrp="1" noRot="1" noChangeAspect="1" noChangeArrowheads="1" noTextEdit="1"/>
          </p:cNvSpPr>
          <p:nvPr>
            <p:ph type="sldImg"/>
          </p:nvPr>
        </p:nvSpPr>
        <p:spPr>
          <a:xfrm>
            <a:off x="917575" y="744538"/>
            <a:ext cx="4964113"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4" name="Text Box 2"/>
          <p:cNvSpPr txBox="1">
            <a:spLocks noChangeArrowheads="1"/>
          </p:cNvSpPr>
          <p:nvPr/>
        </p:nvSpPr>
        <p:spPr bwMode="auto">
          <a:xfrm>
            <a:off x="904875" y="4714875"/>
            <a:ext cx="4987925" cy="446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6"/>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fld id="{2EF3B29E-35C5-4829-B515-4AB56BA9F168}" type="slidenum">
              <a:rPr lang="en-US" altLang="en-US" sz="1200" i="0" smtClean="0">
                <a:solidFill>
                  <a:srgbClr val="000000"/>
                </a:solidFill>
              </a:rPr>
              <a:pPr eaLnBrk="1" hangingPunct="1"/>
              <a:t>17</a:t>
            </a:fld>
            <a:endParaRPr lang="en-US" altLang="en-US" sz="1200" i="0" smtClean="0">
              <a:solidFill>
                <a:srgbClr val="000000"/>
              </a:solidFill>
            </a:endParaRPr>
          </a:p>
        </p:txBody>
      </p:sp>
      <p:sp>
        <p:nvSpPr>
          <p:cNvPr id="62467" name="Rectangle 1"/>
          <p:cNvSpPr txBox="1">
            <a:spLocks noGrp="1" noRot="1" noChangeAspect="1" noChangeArrowheads="1" noTextEdit="1"/>
          </p:cNvSpPr>
          <p:nvPr>
            <p:ph type="sldImg"/>
          </p:nvPr>
        </p:nvSpPr>
        <p:spPr>
          <a:xfrm>
            <a:off x="900113" y="771525"/>
            <a:ext cx="4930775" cy="369887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8" name="Text Box 2"/>
          <p:cNvSpPr txBox="1">
            <a:spLocks noGrp="1" noChangeArrowheads="1"/>
          </p:cNvSpPr>
          <p:nvPr>
            <p:ph type="body" idx="1"/>
          </p:nvPr>
        </p:nvSpPr>
        <p:spPr>
          <a:xfrm>
            <a:off x="938213" y="4703763"/>
            <a:ext cx="4924425" cy="44688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eaLnBrk="1">
              <a:spcBef>
                <a:spcPct val="0"/>
              </a:spcBef>
              <a:tabLst>
                <a:tab pos="457200" algn="l"/>
                <a:tab pos="914400" algn="l"/>
                <a:tab pos="1371600" algn="l"/>
                <a:tab pos="1828800" algn="l"/>
                <a:tab pos="2286000" algn="l"/>
                <a:tab pos="2743200" algn="l"/>
                <a:tab pos="3200400" algn="l"/>
                <a:tab pos="3657600" algn="l"/>
                <a:tab pos="4114800" algn="l"/>
                <a:tab pos="4572000" algn="l"/>
              </a:tabLst>
            </a:pPr>
            <a:r>
              <a:rPr lang="en-US" altLang="en-US" sz="2000" smtClean="0">
                <a:latin typeface="Arial" charset="0"/>
                <a:ea typeface="Arial Unicode MS" pitchFamily="34" charset="-128"/>
                <a:cs typeface="Arial Unicode MS" pitchFamily="34" charset="-128"/>
              </a:rPr>
              <a: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15"/>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pPr>
            <a:fld id="{C9DD3DF2-7AD0-4FF5-ADEE-502EF776764A}" type="slidenum">
              <a:rPr lang="de-DE" altLang="en-US" smtClean="0">
                <a:ea typeface="Droid Sans Fallback" charset="0"/>
              </a:rPr>
              <a:pPr eaLnBrk="1" hangingPunct="1">
                <a:spcBef>
                  <a:spcPct val="0"/>
                </a:spcBef>
              </a:pPr>
              <a:t>21</a:t>
            </a:fld>
            <a:endParaRPr lang="de-DE" altLang="en-US" smtClean="0">
              <a:ea typeface="Droid Sans Fallback" charset="0"/>
            </a:endParaRPr>
          </a:p>
        </p:txBody>
      </p:sp>
      <p:sp>
        <p:nvSpPr>
          <p:cNvPr id="55299" name="Rectangle 1"/>
          <p:cNvSpPr>
            <a:spLocks noGrp="1" noRot="1" noChangeAspect="1" noChangeArrowheads="1" noTextEdit="1"/>
          </p:cNvSpPr>
          <p:nvPr>
            <p:ph type="sldImg"/>
          </p:nvPr>
        </p:nvSpPr>
        <p:spPr>
          <a:xfrm>
            <a:off x="917575" y="744538"/>
            <a:ext cx="4964113"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300" name="Text Box 2"/>
          <p:cNvSpPr txBox="1">
            <a:spLocks noChangeArrowheads="1"/>
          </p:cNvSpPr>
          <p:nvPr/>
        </p:nvSpPr>
        <p:spPr bwMode="auto">
          <a:xfrm>
            <a:off x="904875" y="4714875"/>
            <a:ext cx="4987925" cy="446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6"/>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fld id="{65465912-E6C2-4191-83FF-8D98AD1783EA}" type="slidenum">
              <a:rPr lang="en-US" altLang="en-US" sz="1200" i="0" smtClean="0">
                <a:solidFill>
                  <a:srgbClr val="000000"/>
                </a:solidFill>
              </a:rPr>
              <a:pPr eaLnBrk="1" hangingPunct="1"/>
              <a:t>22</a:t>
            </a:fld>
            <a:endParaRPr lang="en-US" altLang="en-US" sz="1200" i="0" smtClean="0">
              <a:solidFill>
                <a:srgbClr val="000000"/>
              </a:solidFill>
            </a:endParaRPr>
          </a:p>
        </p:txBody>
      </p:sp>
      <p:sp>
        <p:nvSpPr>
          <p:cNvPr id="64515" name="Rectangle 1"/>
          <p:cNvSpPr txBox="1">
            <a:spLocks noGrp="1" noRot="1" noChangeAspect="1" noChangeArrowheads="1" noTextEdit="1"/>
          </p:cNvSpPr>
          <p:nvPr>
            <p:ph type="sldImg"/>
          </p:nvPr>
        </p:nvSpPr>
        <p:spPr>
          <a:xfrm>
            <a:off x="900113" y="771525"/>
            <a:ext cx="4930775" cy="369887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6" name="Text Box 2"/>
          <p:cNvSpPr txBox="1">
            <a:spLocks noGrp="1" noChangeArrowheads="1"/>
          </p:cNvSpPr>
          <p:nvPr>
            <p:ph type="body" idx="1"/>
          </p:nvPr>
        </p:nvSpPr>
        <p:spPr>
          <a:xfrm>
            <a:off x="938213" y="4703763"/>
            <a:ext cx="4924425" cy="44688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eaLnBrk="1">
              <a:spcBef>
                <a:spcPct val="0"/>
              </a:spcBef>
              <a:tabLst>
                <a:tab pos="457200" algn="l"/>
                <a:tab pos="914400" algn="l"/>
                <a:tab pos="1371600" algn="l"/>
                <a:tab pos="1828800" algn="l"/>
                <a:tab pos="2286000" algn="l"/>
                <a:tab pos="2743200" algn="l"/>
                <a:tab pos="3200400" algn="l"/>
                <a:tab pos="3657600" algn="l"/>
                <a:tab pos="4114800" algn="l"/>
                <a:tab pos="4572000" algn="l"/>
              </a:tabLst>
            </a:pPr>
            <a:r>
              <a:rPr lang="en-US" altLang="en-US" sz="2000" smtClean="0">
                <a:latin typeface="Arial" charset="0"/>
                <a:ea typeface="Arial Unicode MS" pitchFamily="34" charset="-128"/>
                <a:cs typeface="Arial Unicode MS" pitchFamily="34" charset="-128"/>
              </a:rPr>
              <a:t>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6"/>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fld id="{76E7F523-CD77-4772-B8D0-87EDB6023DA4}" type="slidenum">
              <a:rPr lang="en-US" altLang="en-US" sz="1200" i="0" smtClean="0">
                <a:solidFill>
                  <a:srgbClr val="000000"/>
                </a:solidFill>
              </a:rPr>
              <a:pPr eaLnBrk="1" hangingPunct="1"/>
              <a:t>24</a:t>
            </a:fld>
            <a:endParaRPr lang="en-US" altLang="en-US" sz="1200" i="0" smtClean="0">
              <a:solidFill>
                <a:srgbClr val="000000"/>
              </a:solidFill>
            </a:endParaRPr>
          </a:p>
        </p:txBody>
      </p:sp>
      <p:sp>
        <p:nvSpPr>
          <p:cNvPr id="65539" name="Rectangle 1"/>
          <p:cNvSpPr txBox="1">
            <a:spLocks noGrp="1" noRot="1" noChangeAspect="1" noChangeArrowheads="1" noTextEdit="1"/>
          </p:cNvSpPr>
          <p:nvPr>
            <p:ph type="sldImg"/>
          </p:nvPr>
        </p:nvSpPr>
        <p:spPr>
          <a:xfrm>
            <a:off x="917575" y="754063"/>
            <a:ext cx="4962525"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40" name="Rectangle 2"/>
          <p:cNvSpPr txBox="1">
            <a:spLocks noGrp="1" noChangeArrowheads="1"/>
          </p:cNvSpPr>
          <p:nvPr>
            <p:ph type="body" idx="1"/>
          </p:nvPr>
        </p:nvSpPr>
        <p:spPr>
          <a:xfrm>
            <a:off x="679450" y="4714875"/>
            <a:ext cx="5437188" cy="4465638"/>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6"/>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fld id="{76E7F523-CD77-4772-B8D0-87EDB6023DA4}" type="slidenum">
              <a:rPr lang="en-US" altLang="en-US" sz="1200" i="0" smtClean="0">
                <a:solidFill>
                  <a:srgbClr val="000000"/>
                </a:solidFill>
              </a:rPr>
              <a:pPr eaLnBrk="1" hangingPunct="1"/>
              <a:t>25</a:t>
            </a:fld>
            <a:endParaRPr lang="en-US" altLang="en-US" sz="1200" i="0" smtClean="0">
              <a:solidFill>
                <a:srgbClr val="000000"/>
              </a:solidFill>
            </a:endParaRPr>
          </a:p>
        </p:txBody>
      </p:sp>
      <p:sp>
        <p:nvSpPr>
          <p:cNvPr id="65539" name="Rectangle 1"/>
          <p:cNvSpPr txBox="1">
            <a:spLocks noGrp="1" noRot="1" noChangeAspect="1" noChangeArrowheads="1" noTextEdit="1"/>
          </p:cNvSpPr>
          <p:nvPr>
            <p:ph type="sldImg"/>
          </p:nvPr>
        </p:nvSpPr>
        <p:spPr>
          <a:xfrm>
            <a:off x="917575" y="754063"/>
            <a:ext cx="4962525"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40" name="Rectangle 2"/>
          <p:cNvSpPr txBox="1">
            <a:spLocks noGrp="1" noChangeArrowheads="1"/>
          </p:cNvSpPr>
          <p:nvPr>
            <p:ph type="body" idx="1"/>
          </p:nvPr>
        </p:nvSpPr>
        <p:spPr>
          <a:xfrm>
            <a:off x="679450" y="4714875"/>
            <a:ext cx="5437188" cy="4465638"/>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14"/>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pPr>
            <a:fld id="{7E33EF2E-63B3-4751-95EB-E1E136A1C13E}" type="slidenum">
              <a:rPr lang="de-DE" altLang="en-US" smtClean="0"/>
              <a:pPr eaLnBrk="1" hangingPunct="1">
                <a:spcBef>
                  <a:spcPct val="0"/>
                </a:spcBef>
              </a:pPr>
              <a:t>26</a:t>
            </a:fld>
            <a:endParaRPr lang="de-DE" altLang="en-US" smtClean="0"/>
          </a:p>
        </p:txBody>
      </p:sp>
      <p:sp>
        <p:nvSpPr>
          <p:cNvPr id="66563" name="Rectangle 1"/>
          <p:cNvSpPr>
            <a:spLocks noGrp="1" noRot="1" noChangeAspect="1" noChangeArrowheads="1" noTextEdit="1"/>
          </p:cNvSpPr>
          <p:nvPr>
            <p:ph type="sldImg"/>
          </p:nvPr>
        </p:nvSpPr>
        <p:spPr>
          <a:xfrm>
            <a:off x="917575" y="744538"/>
            <a:ext cx="4964113"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4" name="Text Box 2"/>
          <p:cNvSpPr txBox="1">
            <a:spLocks noChangeArrowheads="1"/>
          </p:cNvSpPr>
          <p:nvPr/>
        </p:nvSpPr>
        <p:spPr bwMode="auto">
          <a:xfrm>
            <a:off x="904875" y="4714875"/>
            <a:ext cx="4987925" cy="446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14"/>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pPr>
            <a:fld id="{A7A7731D-0B68-44AA-9602-C75043088CB4}" type="slidenum">
              <a:rPr lang="de-DE" altLang="en-US" smtClean="0"/>
              <a:pPr eaLnBrk="1" hangingPunct="1">
                <a:spcBef>
                  <a:spcPct val="0"/>
                </a:spcBef>
              </a:pPr>
              <a:t>2</a:t>
            </a:fld>
            <a:endParaRPr lang="de-DE" altLang="en-US" smtClean="0"/>
          </a:p>
        </p:txBody>
      </p:sp>
      <p:sp>
        <p:nvSpPr>
          <p:cNvPr id="52227" name="Rectangle 1"/>
          <p:cNvSpPr>
            <a:spLocks noGrp="1" noRot="1" noChangeAspect="1" noChangeArrowheads="1" noTextEdit="1"/>
          </p:cNvSpPr>
          <p:nvPr>
            <p:ph type="sldImg"/>
          </p:nvPr>
        </p:nvSpPr>
        <p:spPr>
          <a:xfrm>
            <a:off x="917575" y="744538"/>
            <a:ext cx="4964113"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8" name="Text Box 2"/>
          <p:cNvSpPr txBox="1">
            <a:spLocks noChangeArrowheads="1"/>
          </p:cNvSpPr>
          <p:nvPr/>
        </p:nvSpPr>
        <p:spPr bwMode="auto">
          <a:xfrm>
            <a:off x="904875" y="4714875"/>
            <a:ext cx="4987925" cy="446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14"/>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pPr>
            <a:fld id="{68C192B0-EE1E-440B-9ADB-23C8A8235B48}" type="slidenum">
              <a:rPr lang="de-DE" altLang="en-US" smtClean="0"/>
              <a:pPr eaLnBrk="1" hangingPunct="1">
                <a:spcBef>
                  <a:spcPct val="0"/>
                </a:spcBef>
              </a:pPr>
              <a:t>27</a:t>
            </a:fld>
            <a:endParaRPr lang="de-DE" altLang="en-US" smtClean="0"/>
          </a:p>
        </p:txBody>
      </p:sp>
      <p:sp>
        <p:nvSpPr>
          <p:cNvPr id="67587" name="Rectangle 1"/>
          <p:cNvSpPr>
            <a:spLocks noGrp="1" noRot="1" noChangeAspect="1" noChangeArrowheads="1" noTextEdit="1"/>
          </p:cNvSpPr>
          <p:nvPr>
            <p:ph type="sldImg"/>
          </p:nvPr>
        </p:nvSpPr>
        <p:spPr>
          <a:xfrm>
            <a:off x="917575" y="744538"/>
            <a:ext cx="4964113"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8" name="Text Box 2"/>
          <p:cNvSpPr txBox="1">
            <a:spLocks noChangeArrowheads="1"/>
          </p:cNvSpPr>
          <p:nvPr/>
        </p:nvSpPr>
        <p:spPr bwMode="auto">
          <a:xfrm>
            <a:off x="904875" y="4714875"/>
            <a:ext cx="4987925" cy="446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14"/>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pPr>
            <a:fld id="{9B73E8B3-5499-4E58-BC17-115665B5688E}" type="slidenum">
              <a:rPr lang="de-DE" altLang="en-US" smtClean="0"/>
              <a:pPr eaLnBrk="1" hangingPunct="1">
                <a:spcBef>
                  <a:spcPct val="0"/>
                </a:spcBef>
              </a:pPr>
              <a:t>28</a:t>
            </a:fld>
            <a:endParaRPr lang="de-DE" altLang="en-US" smtClean="0"/>
          </a:p>
        </p:txBody>
      </p:sp>
      <p:sp>
        <p:nvSpPr>
          <p:cNvPr id="68611" name="Rectangle 1"/>
          <p:cNvSpPr>
            <a:spLocks noGrp="1" noRot="1" noChangeAspect="1" noChangeArrowheads="1" noTextEdit="1"/>
          </p:cNvSpPr>
          <p:nvPr>
            <p:ph type="sldImg"/>
          </p:nvPr>
        </p:nvSpPr>
        <p:spPr>
          <a:xfrm>
            <a:off x="917575" y="744538"/>
            <a:ext cx="4964113"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2" name="Text Box 2"/>
          <p:cNvSpPr txBox="1">
            <a:spLocks noChangeArrowheads="1"/>
          </p:cNvSpPr>
          <p:nvPr/>
        </p:nvSpPr>
        <p:spPr bwMode="auto">
          <a:xfrm>
            <a:off x="904875" y="4714875"/>
            <a:ext cx="4987925" cy="446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15"/>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pPr>
            <a:fld id="{8DAC3AC8-58BA-4352-86BB-B3CFEECE3E75}" type="slidenum">
              <a:rPr lang="de-DE" altLang="en-US" smtClean="0">
                <a:ea typeface="Droid Sans Fallback" charset="0"/>
              </a:rPr>
              <a:pPr eaLnBrk="1" hangingPunct="1">
                <a:spcBef>
                  <a:spcPct val="0"/>
                </a:spcBef>
              </a:pPr>
              <a:t>29</a:t>
            </a:fld>
            <a:endParaRPr lang="de-DE" altLang="en-US" smtClean="0">
              <a:ea typeface="Droid Sans Fallback" charset="0"/>
            </a:endParaRPr>
          </a:p>
        </p:txBody>
      </p:sp>
      <p:sp>
        <p:nvSpPr>
          <p:cNvPr id="70659" name="Rectangle 1"/>
          <p:cNvSpPr>
            <a:spLocks noGrp="1" noRot="1" noChangeAspect="1" noChangeArrowheads="1" noTextEdit="1"/>
          </p:cNvSpPr>
          <p:nvPr>
            <p:ph type="sldImg"/>
          </p:nvPr>
        </p:nvSpPr>
        <p:spPr>
          <a:xfrm>
            <a:off x="917575" y="744538"/>
            <a:ext cx="4964113"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60" name="Text Box 2"/>
          <p:cNvSpPr txBox="1">
            <a:spLocks noChangeArrowheads="1"/>
          </p:cNvSpPr>
          <p:nvPr/>
        </p:nvSpPr>
        <p:spPr bwMode="auto">
          <a:xfrm>
            <a:off x="904875" y="4714875"/>
            <a:ext cx="4987925" cy="446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14"/>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pPr>
            <a:fld id="{2F601E50-9000-4108-8238-57896CE53844}" type="slidenum">
              <a:rPr lang="de-DE" altLang="en-US" smtClean="0"/>
              <a:pPr eaLnBrk="1" hangingPunct="1">
                <a:spcBef>
                  <a:spcPct val="0"/>
                </a:spcBef>
              </a:pPr>
              <a:t>31</a:t>
            </a:fld>
            <a:endParaRPr lang="de-DE" altLang="en-US" smtClean="0"/>
          </a:p>
        </p:txBody>
      </p:sp>
      <p:sp>
        <p:nvSpPr>
          <p:cNvPr id="72707" name="Rectangle 1"/>
          <p:cNvSpPr>
            <a:spLocks noGrp="1" noRot="1" noChangeAspect="1" noChangeArrowheads="1" noTextEdit="1"/>
          </p:cNvSpPr>
          <p:nvPr>
            <p:ph type="sldImg"/>
          </p:nvPr>
        </p:nvSpPr>
        <p:spPr>
          <a:xfrm>
            <a:off x="917575" y="744538"/>
            <a:ext cx="4964113"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8" name="Text Box 2"/>
          <p:cNvSpPr txBox="1">
            <a:spLocks noChangeArrowheads="1"/>
          </p:cNvSpPr>
          <p:nvPr/>
        </p:nvSpPr>
        <p:spPr bwMode="auto">
          <a:xfrm>
            <a:off x="904875" y="4714875"/>
            <a:ext cx="4987925" cy="446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14"/>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pPr>
            <a:fld id="{50DE5FDF-3FA2-4DC6-86EA-B8E66EDC6203}" type="slidenum">
              <a:rPr lang="de-DE" altLang="en-US" smtClean="0"/>
              <a:pPr eaLnBrk="1" hangingPunct="1">
                <a:spcBef>
                  <a:spcPct val="0"/>
                </a:spcBef>
              </a:pPr>
              <a:t>32</a:t>
            </a:fld>
            <a:endParaRPr lang="de-DE" altLang="en-US" smtClean="0"/>
          </a:p>
        </p:txBody>
      </p:sp>
      <p:sp>
        <p:nvSpPr>
          <p:cNvPr id="73731" name="Rectangle 1"/>
          <p:cNvSpPr>
            <a:spLocks noGrp="1" noRot="1" noChangeAspect="1" noChangeArrowheads="1" noTextEdit="1"/>
          </p:cNvSpPr>
          <p:nvPr>
            <p:ph type="sldImg"/>
          </p:nvPr>
        </p:nvSpPr>
        <p:spPr>
          <a:xfrm>
            <a:off x="917575" y="744538"/>
            <a:ext cx="4964113"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2" name="Text Box 2"/>
          <p:cNvSpPr txBox="1">
            <a:spLocks noChangeArrowheads="1"/>
          </p:cNvSpPr>
          <p:nvPr/>
        </p:nvSpPr>
        <p:spPr bwMode="auto">
          <a:xfrm>
            <a:off x="904875" y="4714875"/>
            <a:ext cx="4987925" cy="446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Rectangle 14"/>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pPr>
            <a:fld id="{26E80C96-B797-4795-918E-E89A9F238D37}" type="slidenum">
              <a:rPr lang="de-DE" altLang="en-US" smtClean="0"/>
              <a:pPr eaLnBrk="1" hangingPunct="1">
                <a:spcBef>
                  <a:spcPct val="0"/>
                </a:spcBef>
              </a:pPr>
              <a:t>33</a:t>
            </a:fld>
            <a:endParaRPr lang="de-DE" altLang="en-US" smtClean="0"/>
          </a:p>
        </p:txBody>
      </p:sp>
      <p:sp>
        <p:nvSpPr>
          <p:cNvPr id="74755" name="Rectangle 1"/>
          <p:cNvSpPr>
            <a:spLocks noGrp="1" noRot="1" noChangeAspect="1" noChangeArrowheads="1" noTextEdit="1"/>
          </p:cNvSpPr>
          <p:nvPr>
            <p:ph type="sldImg"/>
          </p:nvPr>
        </p:nvSpPr>
        <p:spPr>
          <a:xfrm>
            <a:off x="917575" y="744538"/>
            <a:ext cx="4964113"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6" name="Text Box 2"/>
          <p:cNvSpPr txBox="1">
            <a:spLocks noChangeArrowheads="1"/>
          </p:cNvSpPr>
          <p:nvPr/>
        </p:nvSpPr>
        <p:spPr bwMode="auto">
          <a:xfrm>
            <a:off x="904875" y="4714875"/>
            <a:ext cx="4987925" cy="446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14"/>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pPr>
            <a:fld id="{A6906852-13A8-47CB-AE87-148F4130EC68}" type="slidenum">
              <a:rPr lang="de-DE" altLang="en-US" smtClean="0"/>
              <a:pPr eaLnBrk="1" hangingPunct="1">
                <a:spcBef>
                  <a:spcPct val="0"/>
                </a:spcBef>
              </a:pPr>
              <a:t>35</a:t>
            </a:fld>
            <a:endParaRPr lang="de-DE" altLang="en-US" smtClean="0"/>
          </a:p>
        </p:txBody>
      </p:sp>
      <p:sp>
        <p:nvSpPr>
          <p:cNvPr id="77827" name="Rectangle 1"/>
          <p:cNvSpPr>
            <a:spLocks noGrp="1" noRot="1" noChangeAspect="1" noChangeArrowheads="1" noTextEdit="1"/>
          </p:cNvSpPr>
          <p:nvPr>
            <p:ph type="sldImg"/>
          </p:nvPr>
        </p:nvSpPr>
        <p:spPr>
          <a:xfrm>
            <a:off x="917575" y="744538"/>
            <a:ext cx="4964113"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8" name="Text Box 2"/>
          <p:cNvSpPr txBox="1">
            <a:spLocks noChangeArrowheads="1"/>
          </p:cNvSpPr>
          <p:nvPr/>
        </p:nvSpPr>
        <p:spPr bwMode="auto">
          <a:xfrm>
            <a:off x="904875" y="4714875"/>
            <a:ext cx="4987925" cy="446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6"/>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fld id="{B19E80DB-D0BD-4FCC-AC6D-7EE1F40658C6}" type="slidenum">
              <a:rPr lang="en-US" altLang="en-US" sz="1200" i="0" smtClean="0">
                <a:solidFill>
                  <a:srgbClr val="000000"/>
                </a:solidFill>
              </a:rPr>
              <a:pPr eaLnBrk="1" hangingPunct="1"/>
              <a:t>37</a:t>
            </a:fld>
            <a:endParaRPr lang="en-US" altLang="en-US" sz="1200" i="0" smtClean="0">
              <a:solidFill>
                <a:srgbClr val="000000"/>
              </a:solidFill>
            </a:endParaRPr>
          </a:p>
        </p:txBody>
      </p:sp>
      <p:sp>
        <p:nvSpPr>
          <p:cNvPr id="78851" name="Rectangle 1"/>
          <p:cNvSpPr txBox="1">
            <a:spLocks noGrp="1" noRot="1" noChangeAspect="1" noChangeArrowheads="1" noTextEdit="1"/>
          </p:cNvSpPr>
          <p:nvPr>
            <p:ph type="sldImg"/>
          </p:nvPr>
        </p:nvSpPr>
        <p:spPr>
          <a:xfrm>
            <a:off x="1122363" y="828675"/>
            <a:ext cx="5457825" cy="409416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2" name="Rectangle 2"/>
          <p:cNvSpPr txBox="1">
            <a:spLocks noGrp="1" noChangeArrowheads="1"/>
          </p:cNvSpPr>
          <p:nvPr>
            <p:ph type="body" idx="1"/>
          </p:nvPr>
        </p:nvSpPr>
        <p:spPr>
          <a:xfrm>
            <a:off x="771525" y="5184775"/>
            <a:ext cx="6161088" cy="491331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6"/>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fld id="{B4EC5782-F16E-46BF-ACB8-A0CAFCBF5D2F}" type="slidenum">
              <a:rPr lang="en-US" altLang="en-US" sz="1200" i="0" smtClean="0">
                <a:solidFill>
                  <a:srgbClr val="000000"/>
                </a:solidFill>
              </a:rPr>
              <a:pPr eaLnBrk="1" hangingPunct="1"/>
              <a:t>38</a:t>
            </a:fld>
            <a:endParaRPr lang="en-US" altLang="en-US" sz="1200" i="0" smtClean="0">
              <a:solidFill>
                <a:srgbClr val="000000"/>
              </a:solidFill>
            </a:endParaRPr>
          </a:p>
        </p:txBody>
      </p:sp>
      <p:sp>
        <p:nvSpPr>
          <p:cNvPr id="79875" name="Rectangle 1"/>
          <p:cNvSpPr txBox="1">
            <a:spLocks noGrp="1" noRot="1" noChangeAspect="1" noChangeArrowheads="1" noTextEdit="1"/>
          </p:cNvSpPr>
          <p:nvPr>
            <p:ph type="sldImg"/>
          </p:nvPr>
        </p:nvSpPr>
        <p:spPr>
          <a:xfrm>
            <a:off x="917575" y="754063"/>
            <a:ext cx="4962525"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6" name="Rectangle 2"/>
          <p:cNvSpPr txBox="1">
            <a:spLocks noGrp="1" noChangeArrowheads="1"/>
          </p:cNvSpPr>
          <p:nvPr>
            <p:ph type="body" idx="1"/>
          </p:nvPr>
        </p:nvSpPr>
        <p:spPr>
          <a:xfrm>
            <a:off x="679450" y="4714875"/>
            <a:ext cx="5437188" cy="4465638"/>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8" name="Rectangle 6"/>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fld id="{AD37AD46-A80F-4650-A798-09632DC06720}" type="slidenum">
              <a:rPr lang="en-US" altLang="en-US" sz="1200" i="0" smtClean="0">
                <a:solidFill>
                  <a:srgbClr val="000000"/>
                </a:solidFill>
              </a:rPr>
              <a:pPr eaLnBrk="1" hangingPunct="1"/>
              <a:t>39</a:t>
            </a:fld>
            <a:endParaRPr lang="en-US" altLang="en-US" sz="1200" i="0" smtClean="0">
              <a:solidFill>
                <a:srgbClr val="000000"/>
              </a:solidFill>
            </a:endParaRPr>
          </a:p>
        </p:txBody>
      </p:sp>
      <p:sp>
        <p:nvSpPr>
          <p:cNvPr id="80899" name="Rectangle 1"/>
          <p:cNvSpPr txBox="1">
            <a:spLocks noGrp="1" noRot="1" noChangeAspect="1" noChangeArrowheads="1" noTextEdit="1"/>
          </p:cNvSpPr>
          <p:nvPr>
            <p:ph type="sldImg"/>
          </p:nvPr>
        </p:nvSpPr>
        <p:spPr>
          <a:xfrm>
            <a:off x="917575" y="754063"/>
            <a:ext cx="4962525"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900" name="Rectangle 2"/>
          <p:cNvSpPr txBox="1">
            <a:spLocks noGrp="1" noChangeArrowheads="1"/>
          </p:cNvSpPr>
          <p:nvPr>
            <p:ph type="body" idx="1"/>
          </p:nvPr>
        </p:nvSpPr>
        <p:spPr>
          <a:xfrm>
            <a:off x="679450" y="4714875"/>
            <a:ext cx="5437188" cy="4465638"/>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4"/>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pPr>
            <a:fld id="{9CB4FC69-B397-47FF-9BAF-F12741B02B9B}" type="slidenum">
              <a:rPr lang="de-DE" altLang="en-US" smtClean="0"/>
              <a:pPr eaLnBrk="1" hangingPunct="1">
                <a:spcBef>
                  <a:spcPct val="0"/>
                </a:spcBef>
              </a:pPr>
              <a:t>3</a:t>
            </a:fld>
            <a:endParaRPr lang="de-DE" altLang="en-US" smtClean="0"/>
          </a:p>
        </p:txBody>
      </p:sp>
      <p:sp>
        <p:nvSpPr>
          <p:cNvPr id="53251" name="Rectangle 1"/>
          <p:cNvSpPr>
            <a:spLocks noGrp="1" noRot="1" noChangeAspect="1" noChangeArrowheads="1" noTextEdit="1"/>
          </p:cNvSpPr>
          <p:nvPr>
            <p:ph type="sldImg"/>
          </p:nvPr>
        </p:nvSpPr>
        <p:spPr>
          <a:xfrm>
            <a:off x="917575" y="744538"/>
            <a:ext cx="4964113"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2" name="Text Box 2"/>
          <p:cNvSpPr txBox="1">
            <a:spLocks noChangeArrowheads="1"/>
          </p:cNvSpPr>
          <p:nvPr/>
        </p:nvSpPr>
        <p:spPr bwMode="auto">
          <a:xfrm>
            <a:off x="904875" y="4714875"/>
            <a:ext cx="4987925" cy="446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6"/>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fld id="{9C224A55-3988-4B71-A278-E1D856C6F4BA}" type="slidenum">
              <a:rPr lang="en-US" altLang="en-US" sz="1200" i="0" smtClean="0">
                <a:solidFill>
                  <a:srgbClr val="000000"/>
                </a:solidFill>
              </a:rPr>
              <a:pPr eaLnBrk="1" hangingPunct="1"/>
              <a:t>40</a:t>
            </a:fld>
            <a:endParaRPr lang="en-US" altLang="en-US" sz="1200" i="0" smtClean="0">
              <a:solidFill>
                <a:srgbClr val="000000"/>
              </a:solidFill>
            </a:endParaRPr>
          </a:p>
        </p:txBody>
      </p:sp>
      <p:sp>
        <p:nvSpPr>
          <p:cNvPr id="81923" name="Rectangle 1"/>
          <p:cNvSpPr txBox="1">
            <a:spLocks noGrp="1" noRot="1" noChangeAspect="1" noChangeArrowheads="1" noTextEdit="1"/>
          </p:cNvSpPr>
          <p:nvPr>
            <p:ph type="sldImg"/>
          </p:nvPr>
        </p:nvSpPr>
        <p:spPr>
          <a:xfrm>
            <a:off x="917575" y="754063"/>
            <a:ext cx="4962525"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4" name="Rectangle 2"/>
          <p:cNvSpPr txBox="1">
            <a:spLocks noGrp="1" noChangeArrowheads="1"/>
          </p:cNvSpPr>
          <p:nvPr>
            <p:ph type="body" idx="1"/>
          </p:nvPr>
        </p:nvSpPr>
        <p:spPr>
          <a:xfrm>
            <a:off x="679450" y="4714875"/>
            <a:ext cx="5437188" cy="4465638"/>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Rectangle 6"/>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fld id="{77187025-D2F7-4B41-9391-F622B5A79C7A}" type="slidenum">
              <a:rPr lang="en-US" altLang="en-US" sz="1200" i="0" smtClean="0">
                <a:solidFill>
                  <a:srgbClr val="000000"/>
                </a:solidFill>
              </a:rPr>
              <a:pPr eaLnBrk="1" hangingPunct="1"/>
              <a:t>41</a:t>
            </a:fld>
            <a:endParaRPr lang="en-US" altLang="en-US" sz="1200" i="0" smtClean="0">
              <a:solidFill>
                <a:srgbClr val="000000"/>
              </a:solidFill>
            </a:endParaRPr>
          </a:p>
        </p:txBody>
      </p:sp>
      <p:sp>
        <p:nvSpPr>
          <p:cNvPr id="82947" name="Rectangle 1"/>
          <p:cNvSpPr txBox="1">
            <a:spLocks noGrp="1" noRot="1" noChangeAspect="1" noChangeArrowheads="1" noTextEdit="1"/>
          </p:cNvSpPr>
          <p:nvPr>
            <p:ph type="sldImg"/>
          </p:nvPr>
        </p:nvSpPr>
        <p:spPr>
          <a:xfrm>
            <a:off x="917575" y="754063"/>
            <a:ext cx="4962525"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8" name="Rectangle 2"/>
          <p:cNvSpPr txBox="1">
            <a:spLocks noGrp="1" noChangeArrowheads="1"/>
          </p:cNvSpPr>
          <p:nvPr>
            <p:ph type="body" idx="1"/>
          </p:nvPr>
        </p:nvSpPr>
        <p:spPr>
          <a:xfrm>
            <a:off x="679450" y="4714875"/>
            <a:ext cx="5437188" cy="4465638"/>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6"/>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fld id="{D6BFB7F6-D1C9-4A3F-BBAB-D92F234F1A39}" type="slidenum">
              <a:rPr lang="en-US" altLang="en-US" sz="1200" i="0" smtClean="0">
                <a:solidFill>
                  <a:srgbClr val="000000"/>
                </a:solidFill>
              </a:rPr>
              <a:pPr eaLnBrk="1" hangingPunct="1"/>
              <a:t>42</a:t>
            </a:fld>
            <a:endParaRPr lang="en-US" altLang="en-US" sz="1200" i="0" smtClean="0">
              <a:solidFill>
                <a:srgbClr val="000000"/>
              </a:solidFill>
            </a:endParaRPr>
          </a:p>
        </p:txBody>
      </p:sp>
      <p:sp>
        <p:nvSpPr>
          <p:cNvPr id="83971" name="Rectangle 1"/>
          <p:cNvSpPr txBox="1">
            <a:spLocks noGrp="1" noRot="1" noChangeAspect="1" noChangeArrowheads="1" noTextEdit="1"/>
          </p:cNvSpPr>
          <p:nvPr>
            <p:ph type="sldImg"/>
          </p:nvPr>
        </p:nvSpPr>
        <p:spPr>
          <a:xfrm>
            <a:off x="917575" y="754063"/>
            <a:ext cx="4962525"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2" name="Rectangle 2"/>
          <p:cNvSpPr txBox="1">
            <a:spLocks noGrp="1" noChangeArrowheads="1"/>
          </p:cNvSpPr>
          <p:nvPr>
            <p:ph type="body" idx="1"/>
          </p:nvPr>
        </p:nvSpPr>
        <p:spPr>
          <a:xfrm>
            <a:off x="679450" y="4714875"/>
            <a:ext cx="5437188" cy="4465638"/>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Rectangle 14"/>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pPr>
            <a:fld id="{F1614C7F-C1E1-458F-AA40-4992AB2C79C3}" type="slidenum">
              <a:rPr lang="de-DE" altLang="en-US" smtClean="0"/>
              <a:pPr eaLnBrk="1" hangingPunct="1">
                <a:spcBef>
                  <a:spcPct val="0"/>
                </a:spcBef>
              </a:pPr>
              <a:t>43</a:t>
            </a:fld>
            <a:endParaRPr lang="de-DE" altLang="en-US" smtClean="0"/>
          </a:p>
        </p:txBody>
      </p:sp>
      <p:sp>
        <p:nvSpPr>
          <p:cNvPr id="84995" name="Rectangle 1"/>
          <p:cNvSpPr>
            <a:spLocks noGrp="1" noRot="1" noChangeAspect="1" noChangeArrowheads="1" noTextEdit="1"/>
          </p:cNvSpPr>
          <p:nvPr>
            <p:ph type="sldImg"/>
          </p:nvPr>
        </p:nvSpPr>
        <p:spPr>
          <a:xfrm>
            <a:off x="917575" y="744538"/>
            <a:ext cx="4964113"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6" name="Text Box 2"/>
          <p:cNvSpPr txBox="1">
            <a:spLocks noChangeArrowheads="1"/>
          </p:cNvSpPr>
          <p:nvPr/>
        </p:nvSpPr>
        <p:spPr bwMode="auto">
          <a:xfrm>
            <a:off x="904875" y="4714875"/>
            <a:ext cx="4987925" cy="446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14"/>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pPr>
            <a:fld id="{CFDBCE87-260F-4615-8C42-FA2C2A2E936E}" type="slidenum">
              <a:rPr lang="de-DE" altLang="en-US" smtClean="0"/>
              <a:pPr eaLnBrk="1" hangingPunct="1">
                <a:spcBef>
                  <a:spcPct val="0"/>
                </a:spcBef>
              </a:pPr>
              <a:t>44</a:t>
            </a:fld>
            <a:endParaRPr lang="de-DE" altLang="en-US" smtClean="0"/>
          </a:p>
        </p:txBody>
      </p:sp>
      <p:sp>
        <p:nvSpPr>
          <p:cNvPr id="86019" name="Rectangle 1"/>
          <p:cNvSpPr>
            <a:spLocks noGrp="1" noRot="1" noChangeAspect="1" noChangeArrowheads="1" noTextEdit="1"/>
          </p:cNvSpPr>
          <p:nvPr>
            <p:ph type="sldImg"/>
          </p:nvPr>
        </p:nvSpPr>
        <p:spPr>
          <a:xfrm>
            <a:off x="917575" y="744538"/>
            <a:ext cx="4964113"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20" name="Text Box 2"/>
          <p:cNvSpPr txBox="1">
            <a:spLocks noChangeArrowheads="1"/>
          </p:cNvSpPr>
          <p:nvPr/>
        </p:nvSpPr>
        <p:spPr bwMode="auto">
          <a:xfrm>
            <a:off x="904875" y="4714875"/>
            <a:ext cx="4987925" cy="446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15"/>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pPr>
            <a:fld id="{C9DD3DF2-7AD0-4FF5-ADEE-502EF776764A}" type="slidenum">
              <a:rPr lang="de-DE" altLang="en-US" smtClean="0">
                <a:ea typeface="Droid Sans Fallback" charset="0"/>
              </a:rPr>
              <a:pPr eaLnBrk="1" hangingPunct="1">
                <a:spcBef>
                  <a:spcPct val="0"/>
                </a:spcBef>
              </a:pPr>
              <a:t>47</a:t>
            </a:fld>
            <a:endParaRPr lang="de-DE" altLang="en-US" smtClean="0">
              <a:ea typeface="Droid Sans Fallback" charset="0"/>
            </a:endParaRPr>
          </a:p>
        </p:txBody>
      </p:sp>
      <p:sp>
        <p:nvSpPr>
          <p:cNvPr id="55299" name="Rectangle 1"/>
          <p:cNvSpPr>
            <a:spLocks noGrp="1" noRot="1" noChangeAspect="1" noChangeArrowheads="1" noTextEdit="1"/>
          </p:cNvSpPr>
          <p:nvPr>
            <p:ph type="sldImg"/>
          </p:nvPr>
        </p:nvSpPr>
        <p:spPr>
          <a:xfrm>
            <a:off x="917575" y="744538"/>
            <a:ext cx="4964113"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300" name="Text Box 2"/>
          <p:cNvSpPr txBox="1">
            <a:spLocks noChangeArrowheads="1"/>
          </p:cNvSpPr>
          <p:nvPr/>
        </p:nvSpPr>
        <p:spPr bwMode="auto">
          <a:xfrm>
            <a:off x="904875" y="4714875"/>
            <a:ext cx="4987925" cy="446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6"/>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fld id="{0F0A3B1B-8FD7-4C58-B894-58BD70986BDC}" type="slidenum">
              <a:rPr lang="en-US" altLang="en-US" sz="1200" i="0" smtClean="0">
                <a:solidFill>
                  <a:srgbClr val="000000"/>
                </a:solidFill>
              </a:rPr>
              <a:pPr eaLnBrk="1" hangingPunct="1"/>
              <a:t>48</a:t>
            </a:fld>
            <a:endParaRPr lang="en-US" altLang="en-US" sz="1200" i="0" smtClean="0">
              <a:solidFill>
                <a:srgbClr val="000000"/>
              </a:solidFill>
            </a:endParaRPr>
          </a:p>
        </p:txBody>
      </p:sp>
      <p:sp>
        <p:nvSpPr>
          <p:cNvPr id="88067" name="Rectangle 1"/>
          <p:cNvSpPr txBox="1">
            <a:spLocks noGrp="1" noRot="1" noChangeAspect="1" noChangeArrowheads="1" noTextEdit="1"/>
          </p:cNvSpPr>
          <p:nvPr>
            <p:ph type="sldImg"/>
          </p:nvPr>
        </p:nvSpPr>
        <p:spPr>
          <a:xfrm>
            <a:off x="917575" y="754063"/>
            <a:ext cx="4962525"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8" name="Rectangle 2"/>
          <p:cNvSpPr txBox="1">
            <a:spLocks noGrp="1" noChangeArrowheads="1"/>
          </p:cNvSpPr>
          <p:nvPr>
            <p:ph type="body" idx="1"/>
          </p:nvPr>
        </p:nvSpPr>
        <p:spPr>
          <a:xfrm>
            <a:off x="679450" y="4714875"/>
            <a:ext cx="5437188" cy="4465638"/>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6"/>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fld id="{C5A51714-CD6A-4098-9727-D21A2A181292}" type="slidenum">
              <a:rPr lang="en-US" altLang="en-US" sz="1200" i="0" smtClean="0">
                <a:solidFill>
                  <a:srgbClr val="000000"/>
                </a:solidFill>
              </a:rPr>
              <a:pPr eaLnBrk="1" hangingPunct="1"/>
              <a:t>4</a:t>
            </a:fld>
            <a:endParaRPr lang="en-US" altLang="en-US" sz="1200" i="0" smtClean="0">
              <a:solidFill>
                <a:srgbClr val="000000"/>
              </a:solidFill>
            </a:endParaRPr>
          </a:p>
        </p:txBody>
      </p:sp>
      <p:sp>
        <p:nvSpPr>
          <p:cNvPr id="54275" name="Rectangle 1"/>
          <p:cNvSpPr>
            <a:spLocks noChangeArrowheads="1"/>
          </p:cNvSpPr>
          <p:nvPr/>
        </p:nvSpPr>
        <p:spPr bwMode="auto">
          <a:xfrm>
            <a:off x="3851275" y="9428163"/>
            <a:ext cx="2944813"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54276" name="Rectangle 2"/>
          <p:cNvSpPr txBox="1">
            <a:spLocks noGrp="1" noRot="1" noChangeAspect="1" noChangeArrowheads="1" noTextEdit="1"/>
          </p:cNvSpPr>
          <p:nvPr>
            <p:ph type="sldImg"/>
          </p:nvPr>
        </p:nvSpPr>
        <p:spPr>
          <a:xfrm>
            <a:off x="900113" y="771525"/>
            <a:ext cx="4930775" cy="369887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7" name="Text Box 3"/>
          <p:cNvSpPr txBox="1">
            <a:spLocks noGrp="1" noChangeArrowheads="1"/>
          </p:cNvSpPr>
          <p:nvPr>
            <p:ph type="body" idx="1"/>
          </p:nvPr>
        </p:nvSpPr>
        <p:spPr>
          <a:xfrm>
            <a:off x="938213" y="4705350"/>
            <a:ext cx="4924425" cy="446722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215900" eaLnBrk="1" hangingPunct="1">
              <a:spcBef>
                <a:spcPct val="0"/>
              </a:spcBef>
              <a:tabLst>
                <a:tab pos="457200" algn="l"/>
                <a:tab pos="914400" algn="l"/>
                <a:tab pos="1371600" algn="l"/>
                <a:tab pos="1828800" algn="l"/>
                <a:tab pos="2286000" algn="l"/>
                <a:tab pos="2743200" algn="l"/>
                <a:tab pos="3200400" algn="l"/>
                <a:tab pos="3657600" algn="l"/>
                <a:tab pos="4114800" algn="l"/>
                <a:tab pos="4572000" algn="l"/>
              </a:tabLst>
            </a:pPr>
            <a:r>
              <a:rPr lang="en-US" altLang="en-US" sz="2000" smtClean="0">
                <a:latin typeface="Arial" charset="0"/>
                <a:ea typeface="Arial Unicode MS" pitchFamily="34" charset="-128"/>
                <a:cs typeface="Arial Unicode MS" pitchFamily="34" charset="-128"/>
              </a:rPr>
              <a: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15"/>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pPr>
            <a:fld id="{C9DD3DF2-7AD0-4FF5-ADEE-502EF776764A}" type="slidenum">
              <a:rPr lang="de-DE" altLang="en-US" smtClean="0">
                <a:ea typeface="Droid Sans Fallback" charset="0"/>
              </a:rPr>
              <a:pPr eaLnBrk="1" hangingPunct="1">
                <a:spcBef>
                  <a:spcPct val="0"/>
                </a:spcBef>
              </a:pPr>
              <a:t>5</a:t>
            </a:fld>
            <a:endParaRPr lang="de-DE" altLang="en-US" smtClean="0">
              <a:ea typeface="Droid Sans Fallback" charset="0"/>
            </a:endParaRPr>
          </a:p>
        </p:txBody>
      </p:sp>
      <p:sp>
        <p:nvSpPr>
          <p:cNvPr id="55299" name="Rectangle 1"/>
          <p:cNvSpPr>
            <a:spLocks noGrp="1" noRot="1" noChangeAspect="1" noChangeArrowheads="1" noTextEdit="1"/>
          </p:cNvSpPr>
          <p:nvPr>
            <p:ph type="sldImg"/>
          </p:nvPr>
        </p:nvSpPr>
        <p:spPr>
          <a:xfrm>
            <a:off x="917575" y="744538"/>
            <a:ext cx="4964113"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300" name="Text Box 2"/>
          <p:cNvSpPr txBox="1">
            <a:spLocks noChangeArrowheads="1"/>
          </p:cNvSpPr>
          <p:nvPr/>
        </p:nvSpPr>
        <p:spPr bwMode="auto">
          <a:xfrm>
            <a:off x="904875" y="4714875"/>
            <a:ext cx="4987925" cy="446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6"/>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fld id="{15DBC55B-09C6-411A-A56F-A4FCA64401F9}" type="slidenum">
              <a:rPr lang="en-US" altLang="en-US" sz="1200" i="0" smtClean="0">
                <a:solidFill>
                  <a:srgbClr val="000000"/>
                </a:solidFill>
              </a:rPr>
              <a:pPr eaLnBrk="1" hangingPunct="1"/>
              <a:t>6</a:t>
            </a:fld>
            <a:endParaRPr lang="en-US" altLang="en-US" sz="1200" i="0" smtClean="0">
              <a:solidFill>
                <a:srgbClr val="000000"/>
              </a:solidFill>
            </a:endParaRPr>
          </a:p>
        </p:txBody>
      </p:sp>
      <p:sp>
        <p:nvSpPr>
          <p:cNvPr id="56323" name="Rectangle 1"/>
          <p:cNvSpPr txBox="1">
            <a:spLocks noGrp="1" noRot="1" noChangeAspect="1" noChangeArrowheads="1" noTextEdit="1"/>
          </p:cNvSpPr>
          <p:nvPr>
            <p:ph type="sldImg"/>
          </p:nvPr>
        </p:nvSpPr>
        <p:spPr>
          <a:xfrm>
            <a:off x="900113" y="771525"/>
            <a:ext cx="4930775" cy="369887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4" name="Text Box 2"/>
          <p:cNvSpPr txBox="1">
            <a:spLocks noGrp="1" noChangeArrowheads="1"/>
          </p:cNvSpPr>
          <p:nvPr>
            <p:ph type="body" idx="1"/>
          </p:nvPr>
        </p:nvSpPr>
        <p:spPr>
          <a:xfrm>
            <a:off x="938213" y="4703763"/>
            <a:ext cx="4924425" cy="44688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eaLnBrk="1">
              <a:spcBef>
                <a:spcPct val="0"/>
              </a:spcBef>
              <a:tabLst>
                <a:tab pos="457200" algn="l"/>
                <a:tab pos="914400" algn="l"/>
                <a:tab pos="1371600" algn="l"/>
                <a:tab pos="1828800" algn="l"/>
                <a:tab pos="2286000" algn="l"/>
                <a:tab pos="2743200" algn="l"/>
                <a:tab pos="3200400" algn="l"/>
                <a:tab pos="3657600" algn="l"/>
                <a:tab pos="4114800" algn="l"/>
                <a:tab pos="4572000" algn="l"/>
              </a:tabLst>
            </a:pPr>
            <a:r>
              <a:rPr lang="en-US" altLang="en-US" sz="2000" smtClean="0">
                <a:latin typeface="Arial" charset="0"/>
                <a:ea typeface="Arial Unicode MS" pitchFamily="34" charset="-128"/>
                <a:cs typeface="Arial Unicode MS" pitchFamily="34" charset="-128"/>
              </a:rPr>
              <a: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6"/>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fld id="{CB2456CC-7407-4C19-AB3A-B4E004490E33}" type="slidenum">
              <a:rPr lang="en-US" altLang="en-US" sz="1200" i="0" smtClean="0">
                <a:solidFill>
                  <a:srgbClr val="000000"/>
                </a:solidFill>
              </a:rPr>
              <a:pPr eaLnBrk="1" hangingPunct="1"/>
              <a:t>7</a:t>
            </a:fld>
            <a:endParaRPr lang="en-US" altLang="en-US" sz="1200" i="0" smtClean="0">
              <a:solidFill>
                <a:srgbClr val="000000"/>
              </a:solidFill>
            </a:endParaRPr>
          </a:p>
        </p:txBody>
      </p:sp>
      <p:sp>
        <p:nvSpPr>
          <p:cNvPr id="60419" name="Rectangle 1"/>
          <p:cNvSpPr txBox="1">
            <a:spLocks noGrp="1" noRot="1" noChangeAspect="1" noChangeArrowheads="1" noTextEdit="1"/>
          </p:cNvSpPr>
          <p:nvPr>
            <p:ph type="sldImg"/>
          </p:nvPr>
        </p:nvSpPr>
        <p:spPr>
          <a:xfrm>
            <a:off x="900113" y="771525"/>
            <a:ext cx="4930775" cy="369887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20" name="Text Box 2"/>
          <p:cNvSpPr txBox="1">
            <a:spLocks noGrp="1" noChangeArrowheads="1"/>
          </p:cNvSpPr>
          <p:nvPr>
            <p:ph type="body" idx="1"/>
          </p:nvPr>
        </p:nvSpPr>
        <p:spPr>
          <a:xfrm>
            <a:off x="938213" y="4703763"/>
            <a:ext cx="4924425" cy="44688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eaLnBrk="1">
              <a:spcBef>
                <a:spcPct val="0"/>
              </a:spcBef>
              <a:tabLst>
                <a:tab pos="457200" algn="l"/>
                <a:tab pos="914400" algn="l"/>
                <a:tab pos="1371600" algn="l"/>
                <a:tab pos="1828800" algn="l"/>
                <a:tab pos="2286000" algn="l"/>
                <a:tab pos="2743200" algn="l"/>
                <a:tab pos="3200400" algn="l"/>
                <a:tab pos="3657600" algn="l"/>
                <a:tab pos="4114800" algn="l"/>
                <a:tab pos="4572000" algn="l"/>
              </a:tabLst>
            </a:pPr>
            <a:r>
              <a:rPr lang="en-US" altLang="en-US" sz="2000" smtClean="0">
                <a:latin typeface="Arial" charset="0"/>
                <a:ea typeface="Arial Unicode MS" pitchFamily="34" charset="-128"/>
                <a:cs typeface="Arial Unicode MS" pitchFamily="34" charset="-128"/>
              </a:rPr>
              <a: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6"/>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fld id="{15DBC55B-09C6-411A-A56F-A4FCA64401F9}" type="slidenum">
              <a:rPr lang="en-US" altLang="en-US" sz="1200" i="0" smtClean="0">
                <a:solidFill>
                  <a:srgbClr val="000000"/>
                </a:solidFill>
              </a:rPr>
              <a:pPr eaLnBrk="1" hangingPunct="1"/>
              <a:t>8</a:t>
            </a:fld>
            <a:endParaRPr lang="en-US" altLang="en-US" sz="1200" i="0" smtClean="0">
              <a:solidFill>
                <a:srgbClr val="000000"/>
              </a:solidFill>
            </a:endParaRPr>
          </a:p>
        </p:txBody>
      </p:sp>
      <p:sp>
        <p:nvSpPr>
          <p:cNvPr id="56323" name="Rectangle 1"/>
          <p:cNvSpPr txBox="1">
            <a:spLocks noGrp="1" noRot="1" noChangeAspect="1" noChangeArrowheads="1" noTextEdit="1"/>
          </p:cNvSpPr>
          <p:nvPr>
            <p:ph type="sldImg"/>
          </p:nvPr>
        </p:nvSpPr>
        <p:spPr>
          <a:xfrm>
            <a:off x="900113" y="771525"/>
            <a:ext cx="4930775" cy="369887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4" name="Text Box 2"/>
          <p:cNvSpPr txBox="1">
            <a:spLocks noGrp="1" noChangeArrowheads="1"/>
          </p:cNvSpPr>
          <p:nvPr>
            <p:ph type="body" idx="1"/>
          </p:nvPr>
        </p:nvSpPr>
        <p:spPr>
          <a:xfrm>
            <a:off x="938213" y="4703763"/>
            <a:ext cx="4924425" cy="44688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eaLnBrk="1">
              <a:spcBef>
                <a:spcPct val="0"/>
              </a:spcBef>
              <a:tabLst>
                <a:tab pos="457200" algn="l"/>
                <a:tab pos="914400" algn="l"/>
                <a:tab pos="1371600" algn="l"/>
                <a:tab pos="1828800" algn="l"/>
                <a:tab pos="2286000" algn="l"/>
                <a:tab pos="2743200" algn="l"/>
                <a:tab pos="3200400" algn="l"/>
                <a:tab pos="3657600" algn="l"/>
                <a:tab pos="4114800" algn="l"/>
                <a:tab pos="4572000" algn="l"/>
              </a:tabLst>
            </a:pPr>
            <a:r>
              <a:rPr lang="en-US" altLang="en-US" sz="2000" smtClean="0">
                <a:latin typeface="Arial" charset="0"/>
                <a:ea typeface="Arial Unicode MS" pitchFamily="34" charset="-128"/>
                <a:cs typeface="Arial Unicode MS" pitchFamily="34" charset="-128"/>
              </a:rPr>
              <a: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6"/>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fld id="{4C4743E6-DE05-4CBC-ABE2-28BFE0A951F1}" type="slidenum">
              <a:rPr lang="en-US" altLang="en-US" sz="1200" i="0" smtClean="0">
                <a:solidFill>
                  <a:srgbClr val="000000"/>
                </a:solidFill>
              </a:rPr>
              <a:pPr eaLnBrk="1" hangingPunct="1"/>
              <a:t>9</a:t>
            </a:fld>
            <a:endParaRPr lang="en-US" altLang="en-US" sz="1200" i="0" smtClean="0">
              <a:solidFill>
                <a:srgbClr val="000000"/>
              </a:solidFill>
            </a:endParaRPr>
          </a:p>
        </p:txBody>
      </p:sp>
      <p:sp>
        <p:nvSpPr>
          <p:cNvPr id="57347" name="Rectangle 1"/>
          <p:cNvSpPr txBox="1">
            <a:spLocks noGrp="1" noRot="1" noChangeAspect="1" noChangeArrowheads="1" noTextEdit="1"/>
          </p:cNvSpPr>
          <p:nvPr>
            <p:ph type="sldImg"/>
          </p:nvPr>
        </p:nvSpPr>
        <p:spPr>
          <a:xfrm>
            <a:off x="900113" y="771525"/>
            <a:ext cx="4930775" cy="369887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8" name="Text Box 2"/>
          <p:cNvSpPr txBox="1">
            <a:spLocks noGrp="1" noChangeArrowheads="1"/>
          </p:cNvSpPr>
          <p:nvPr>
            <p:ph type="body" idx="1"/>
          </p:nvPr>
        </p:nvSpPr>
        <p:spPr>
          <a:xfrm>
            <a:off x="938213" y="4703763"/>
            <a:ext cx="4924425" cy="44688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eaLnBrk="1">
              <a:spcBef>
                <a:spcPct val="0"/>
              </a:spcBef>
              <a:tabLst>
                <a:tab pos="457200" algn="l"/>
                <a:tab pos="914400" algn="l"/>
                <a:tab pos="1371600" algn="l"/>
                <a:tab pos="1828800" algn="l"/>
                <a:tab pos="2286000" algn="l"/>
                <a:tab pos="2743200" algn="l"/>
                <a:tab pos="3200400" algn="l"/>
                <a:tab pos="3657600" algn="l"/>
                <a:tab pos="4114800" algn="l"/>
                <a:tab pos="4572000" algn="l"/>
              </a:tabLst>
            </a:pPr>
            <a:r>
              <a:rPr lang="en-US" altLang="en-US" sz="2000" smtClean="0">
                <a:latin typeface="Arial" charset="0"/>
                <a:ea typeface="Arial Unicode MS" pitchFamily="34" charset="-128"/>
                <a:cs typeface="Arial Unicode MS" pitchFamily="34" charset="-128"/>
              </a:rPr>
              <a: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vmlDrawing" Target="../drawings/vmlDrawing2.v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vmlDrawing" Target="../drawings/vmlDrawing3.v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sldNum" idx="10"/>
          </p:nvPr>
        </p:nvSpPr>
        <p:spPr>
          <a:ln/>
        </p:spPr>
        <p:txBody>
          <a:bodyPr/>
          <a:lstStyle>
            <a:lvl1pPr>
              <a:defRPr/>
            </a:lvl1pPr>
          </a:lstStyle>
          <a:p>
            <a:pPr>
              <a:defRPr/>
            </a:pPr>
            <a:fld id="{16B83B30-B251-487B-B917-221B96B65ED9}" type="slidenum">
              <a:rPr lang="de-DE" altLang="en-US"/>
              <a:pPr>
                <a:defRPr/>
              </a:pPr>
              <a:t>‹#›</a:t>
            </a:fld>
            <a:endParaRPr lang="de-DE" altLang="en-US"/>
          </a:p>
        </p:txBody>
      </p:sp>
    </p:spTree>
    <p:extLst>
      <p:ext uri="{BB962C8B-B14F-4D97-AF65-F5344CB8AC3E}">
        <p14:creationId xmlns:p14="http://schemas.microsoft.com/office/powerpoint/2010/main" val="2539357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idx="10"/>
          </p:nvPr>
        </p:nvSpPr>
        <p:spPr>
          <a:ln/>
        </p:spPr>
        <p:txBody>
          <a:bodyPr/>
          <a:lstStyle>
            <a:lvl1pPr>
              <a:defRPr/>
            </a:lvl1pPr>
          </a:lstStyle>
          <a:p>
            <a:pPr>
              <a:defRPr/>
            </a:pPr>
            <a:fld id="{E67E970F-721C-4310-930C-8A4BA7F5E2D8}" type="slidenum">
              <a:rPr lang="de-DE" altLang="en-US"/>
              <a:pPr>
                <a:defRPr/>
              </a:pPr>
              <a:t>‹#›</a:t>
            </a:fld>
            <a:endParaRPr lang="de-DE" altLang="en-US"/>
          </a:p>
        </p:txBody>
      </p:sp>
    </p:spTree>
    <p:extLst>
      <p:ext uri="{BB962C8B-B14F-4D97-AF65-F5344CB8AC3E}">
        <p14:creationId xmlns:p14="http://schemas.microsoft.com/office/powerpoint/2010/main" val="570146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50050" y="57150"/>
            <a:ext cx="2020888" cy="63833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4213" y="57150"/>
            <a:ext cx="5913437" cy="63833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idx="10"/>
          </p:nvPr>
        </p:nvSpPr>
        <p:spPr>
          <a:ln/>
        </p:spPr>
        <p:txBody>
          <a:bodyPr/>
          <a:lstStyle>
            <a:lvl1pPr>
              <a:defRPr/>
            </a:lvl1pPr>
          </a:lstStyle>
          <a:p>
            <a:pPr>
              <a:defRPr/>
            </a:pPr>
            <a:fld id="{ED83DFA0-3518-4053-AEE5-7C211BB7E54E}" type="slidenum">
              <a:rPr lang="de-DE" altLang="en-US"/>
              <a:pPr>
                <a:defRPr/>
              </a:pPr>
              <a:t>‹#›</a:t>
            </a:fld>
            <a:endParaRPr lang="de-DE" altLang="en-US"/>
          </a:p>
        </p:txBody>
      </p:sp>
    </p:spTree>
    <p:extLst>
      <p:ext uri="{BB962C8B-B14F-4D97-AF65-F5344CB8AC3E}">
        <p14:creationId xmlns:p14="http://schemas.microsoft.com/office/powerpoint/2010/main" val="22977817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Custom Layout">
    <p:spTree>
      <p:nvGrpSpPr>
        <p:cNvPr id="1" name=""/>
        <p:cNvGrpSpPr/>
        <p:nvPr/>
      </p:nvGrpSpPr>
      <p:grpSpPr>
        <a:xfrm>
          <a:off x="0" y="0"/>
          <a:ext cx="0" cy="0"/>
          <a:chOff x="0" y="0"/>
          <a:chExt cx="0" cy="0"/>
        </a:xfrm>
      </p:grpSpPr>
      <p:sp>
        <p:nvSpPr>
          <p:cNvPr id="3" name="Rectangle 1"/>
          <p:cNvSpPr>
            <a:spLocks noChangeArrowheads="1"/>
          </p:cNvSpPr>
          <p:nvPr/>
        </p:nvSpPr>
        <p:spPr bwMode="auto">
          <a:xfrm>
            <a:off x="-11113" y="44450"/>
            <a:ext cx="695326" cy="6813550"/>
          </a:xfrm>
          <a:prstGeom prst="rect">
            <a:avLst/>
          </a:prstGeom>
          <a:solidFill>
            <a:srgbClr val="C0D5EA"/>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4" name="Rectangle 2"/>
          <p:cNvSpPr>
            <a:spLocks noChangeArrowheads="1"/>
          </p:cNvSpPr>
          <p:nvPr/>
        </p:nvSpPr>
        <p:spPr bwMode="auto">
          <a:xfrm>
            <a:off x="0" y="0"/>
            <a:ext cx="9144000" cy="908050"/>
          </a:xfrm>
          <a:prstGeom prst="rect">
            <a:avLst/>
          </a:prstGeom>
          <a:solidFill>
            <a:srgbClr val="6D9EC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5" name="Rectangle 3"/>
          <p:cNvSpPr>
            <a:spLocks noChangeArrowheads="1"/>
          </p:cNvSpPr>
          <p:nvPr/>
        </p:nvSpPr>
        <p:spPr bwMode="auto">
          <a:xfrm>
            <a:off x="-19050" y="0"/>
            <a:ext cx="695325" cy="908050"/>
          </a:xfrm>
          <a:prstGeom prst="rect">
            <a:avLst/>
          </a:prstGeom>
          <a:solidFill>
            <a:srgbClr val="316395"/>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graphicFrame>
        <p:nvGraphicFramePr>
          <p:cNvPr id="6" name="Object 5"/>
          <p:cNvGraphicFramePr>
            <a:graphicFrameLocks noChangeAspect="1"/>
          </p:cNvGraphicFramePr>
          <p:nvPr/>
        </p:nvGraphicFramePr>
        <p:xfrm>
          <a:off x="14288" y="188913"/>
          <a:ext cx="885825" cy="936625"/>
        </p:xfrm>
        <a:graphic>
          <a:graphicData uri="http://schemas.openxmlformats.org/presentationml/2006/ole">
            <mc:AlternateContent xmlns:mc="http://schemas.openxmlformats.org/markup-compatibility/2006">
              <mc:Choice xmlns:v="urn:schemas-microsoft-com:vml" Requires="v">
                <p:oleObj spid="_x0000_s111637" r:id="rId3" imgW="4116960" imgH="4338360" progId="">
                  <p:embed/>
                </p:oleObj>
              </mc:Choice>
              <mc:Fallback>
                <p:oleObj r:id="rId3" imgW="4116960" imgH="433836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8" y="188913"/>
                        <a:ext cx="885825" cy="936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Title 1"/>
          <p:cNvSpPr>
            <a:spLocks noGrp="1"/>
          </p:cNvSpPr>
          <p:nvPr>
            <p:ph type="title"/>
          </p:nvPr>
        </p:nvSpPr>
        <p:spPr>
          <a:xfrm>
            <a:off x="457200" y="273050"/>
            <a:ext cx="8228013" cy="1143000"/>
          </a:xfrm>
        </p:spPr>
        <p:txBody>
          <a:bodyPr/>
          <a:lstStyle/>
          <a:p>
            <a:r>
              <a:rPr lang="en-US"/>
              <a:t>Click to edit Master title style</a:t>
            </a:r>
          </a:p>
        </p:txBody>
      </p:sp>
      <p:sp>
        <p:nvSpPr>
          <p:cNvPr id="7" name="Date Placeholder 2"/>
          <p:cNvSpPr>
            <a:spLocks noGrp="1"/>
          </p:cNvSpPr>
          <p:nvPr>
            <p:ph type="dt" idx="10"/>
          </p:nvPr>
        </p:nvSpPr>
        <p:spPr>
          <a:xfrm>
            <a:off x="457200" y="6356350"/>
            <a:ext cx="2132013" cy="363538"/>
          </a:xfrm>
          <a:prstGeom prst="rect">
            <a:avLst/>
          </a:prstGeom>
        </p:spPr>
        <p:txBody>
          <a:bodyPr/>
          <a:lstStyle>
            <a:lvl1pPr>
              <a:defRPr/>
            </a:lvl1pPr>
          </a:lstStyle>
          <a:p>
            <a:pPr>
              <a:defRPr/>
            </a:pPr>
            <a:fld id="{269C3E25-6DE6-420F-8CB9-CBB272B4788F}" type="datetime1">
              <a:rPr lang="en-US" altLang="en-US"/>
              <a:pPr>
                <a:defRPr/>
              </a:pPr>
              <a:t>7/2/2014</a:t>
            </a:fld>
            <a:endParaRPr lang="en-US" altLang="en-US"/>
          </a:p>
        </p:txBody>
      </p:sp>
      <p:sp>
        <p:nvSpPr>
          <p:cNvPr id="8" name="Slide Number Placeholder 3"/>
          <p:cNvSpPr>
            <a:spLocks noGrp="1"/>
          </p:cNvSpPr>
          <p:nvPr>
            <p:ph type="sldNum" idx="11"/>
          </p:nvPr>
        </p:nvSpPr>
        <p:spPr>
          <a:xfrm>
            <a:off x="6553200" y="6356350"/>
            <a:ext cx="2132013" cy="363538"/>
          </a:xfrm>
        </p:spPr>
        <p:txBody>
          <a:bodyPr/>
          <a:lstStyle>
            <a:lvl1pPr>
              <a:defRPr/>
            </a:lvl1pPr>
          </a:lstStyle>
          <a:p>
            <a:pPr>
              <a:defRPr/>
            </a:pPr>
            <a:fld id="{3A16EB45-8B3D-47D2-A340-ADF018B2577D}" type="slidenum">
              <a:rPr lang="en-US" altLang="en-US"/>
              <a:pPr>
                <a:defRPr/>
              </a:pPr>
              <a:t>‹#›</a:t>
            </a:fld>
            <a:endParaRPr lang="en-US" altLang="en-US"/>
          </a:p>
        </p:txBody>
      </p:sp>
    </p:spTree>
    <p:extLst>
      <p:ext uri="{BB962C8B-B14F-4D97-AF65-F5344CB8AC3E}">
        <p14:creationId xmlns:p14="http://schemas.microsoft.com/office/powerpoint/2010/main" val="21498017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5" name="Rectangle 1"/>
          <p:cNvSpPr>
            <a:spLocks noChangeArrowheads="1"/>
          </p:cNvSpPr>
          <p:nvPr/>
        </p:nvSpPr>
        <p:spPr bwMode="auto">
          <a:xfrm>
            <a:off x="-11113" y="44450"/>
            <a:ext cx="695326" cy="6813550"/>
          </a:xfrm>
          <a:prstGeom prst="rect">
            <a:avLst/>
          </a:prstGeom>
          <a:solidFill>
            <a:srgbClr val="C0D5EA"/>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6" name="Rectangle 2"/>
          <p:cNvSpPr>
            <a:spLocks noChangeArrowheads="1"/>
          </p:cNvSpPr>
          <p:nvPr/>
        </p:nvSpPr>
        <p:spPr bwMode="auto">
          <a:xfrm>
            <a:off x="0" y="0"/>
            <a:ext cx="9144000" cy="908050"/>
          </a:xfrm>
          <a:prstGeom prst="rect">
            <a:avLst/>
          </a:prstGeom>
          <a:solidFill>
            <a:srgbClr val="6D9EC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7" name="Rectangle 3"/>
          <p:cNvSpPr>
            <a:spLocks noChangeArrowheads="1"/>
          </p:cNvSpPr>
          <p:nvPr/>
        </p:nvSpPr>
        <p:spPr bwMode="auto">
          <a:xfrm>
            <a:off x="-19050" y="0"/>
            <a:ext cx="695325" cy="908050"/>
          </a:xfrm>
          <a:prstGeom prst="rect">
            <a:avLst/>
          </a:prstGeom>
          <a:solidFill>
            <a:srgbClr val="316395"/>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graphicFrame>
        <p:nvGraphicFramePr>
          <p:cNvPr id="8" name="Object 5"/>
          <p:cNvGraphicFramePr>
            <a:graphicFrameLocks noChangeAspect="1"/>
          </p:cNvGraphicFramePr>
          <p:nvPr/>
        </p:nvGraphicFramePr>
        <p:xfrm>
          <a:off x="14288" y="188913"/>
          <a:ext cx="885825" cy="936625"/>
        </p:xfrm>
        <a:graphic>
          <a:graphicData uri="http://schemas.openxmlformats.org/presentationml/2006/ole">
            <mc:AlternateContent xmlns:mc="http://schemas.openxmlformats.org/markup-compatibility/2006">
              <mc:Choice xmlns:v="urn:schemas-microsoft-com:vml" Requires="v">
                <p:oleObj spid="_x0000_s112661" r:id="rId3" imgW="4116960" imgH="4338360" progId="">
                  <p:embed/>
                </p:oleObj>
              </mc:Choice>
              <mc:Fallback>
                <p:oleObj r:id="rId3" imgW="4116960" imgH="433836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8" y="188913"/>
                        <a:ext cx="885825" cy="936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Title 1"/>
          <p:cNvSpPr>
            <a:spLocks noGrp="1"/>
          </p:cNvSpPr>
          <p:nvPr>
            <p:ph type="title"/>
          </p:nvPr>
        </p:nvSpPr>
        <p:spPr>
          <a:xfrm>
            <a:off x="190500" y="142875"/>
            <a:ext cx="8761413" cy="760413"/>
          </a:xfrm>
        </p:spPr>
        <p:txBody>
          <a:bodyPr/>
          <a:lstStyle/>
          <a:p>
            <a:r>
              <a:rPr lang="en-US"/>
              <a:t>Click to edit Master title style</a:t>
            </a:r>
          </a:p>
        </p:txBody>
      </p:sp>
      <p:sp>
        <p:nvSpPr>
          <p:cNvPr id="3" name="Text Placeholder 2"/>
          <p:cNvSpPr>
            <a:spLocks noGrp="1"/>
          </p:cNvSpPr>
          <p:nvPr>
            <p:ph type="body" sz="half" idx="1"/>
          </p:nvPr>
        </p:nvSpPr>
        <p:spPr>
          <a:xfrm>
            <a:off x="190500" y="1371600"/>
            <a:ext cx="2074863" cy="4951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417763" y="1371600"/>
            <a:ext cx="2076450" cy="4951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1737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318881E1-376F-4C49-9E94-753B9F51605B}" type="slidenum">
              <a:rPr lang="de-DE" altLang="en-US"/>
              <a:pPr>
                <a:defRPr/>
              </a:pPr>
              <a:t>‹#›</a:t>
            </a:fld>
            <a:endParaRPr lang="de-DE" altLang="en-US"/>
          </a:p>
        </p:txBody>
      </p:sp>
    </p:spTree>
    <p:extLst>
      <p:ext uri="{BB962C8B-B14F-4D97-AF65-F5344CB8AC3E}">
        <p14:creationId xmlns:p14="http://schemas.microsoft.com/office/powerpoint/2010/main" val="1221240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7B5F5B40-DC36-4422-B1F3-3E7FB442F2B1}" type="slidenum">
              <a:rPr lang="de-DE" altLang="en-US"/>
              <a:pPr>
                <a:defRPr/>
              </a:pPr>
              <a:t>‹#›</a:t>
            </a:fld>
            <a:endParaRPr lang="de-DE" altLang="en-US"/>
          </a:p>
        </p:txBody>
      </p:sp>
    </p:spTree>
    <p:extLst>
      <p:ext uri="{BB962C8B-B14F-4D97-AF65-F5344CB8AC3E}">
        <p14:creationId xmlns:p14="http://schemas.microsoft.com/office/powerpoint/2010/main" val="31124936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360F8866-5870-4C79-8713-79B2B86A44A8}" type="slidenum">
              <a:rPr lang="de-DE" altLang="en-US"/>
              <a:pPr>
                <a:defRPr/>
              </a:pPr>
              <a:t>‹#›</a:t>
            </a:fld>
            <a:endParaRPr lang="de-DE" altLang="en-US"/>
          </a:p>
        </p:txBody>
      </p:sp>
    </p:spTree>
    <p:extLst>
      <p:ext uri="{BB962C8B-B14F-4D97-AF65-F5344CB8AC3E}">
        <p14:creationId xmlns:p14="http://schemas.microsoft.com/office/powerpoint/2010/main" val="38714184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2250" cy="45958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850" y="1600200"/>
            <a:ext cx="4032250" cy="45958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idx="10"/>
          </p:nvPr>
        </p:nvSpPr>
        <p:spPr>
          <a:ln/>
        </p:spPr>
        <p:txBody>
          <a:bodyPr/>
          <a:lstStyle>
            <a:lvl1pPr>
              <a:defRPr/>
            </a:lvl1pPr>
          </a:lstStyle>
          <a:p>
            <a:pPr>
              <a:defRPr/>
            </a:pPr>
            <a:fld id="{E9BAF65B-08C5-45F5-BDE8-DEAB654FD32D}" type="slidenum">
              <a:rPr lang="de-DE" altLang="en-US"/>
              <a:pPr>
                <a:defRPr/>
              </a:pPr>
              <a:t>‹#›</a:t>
            </a:fld>
            <a:endParaRPr lang="de-DE" altLang="en-US"/>
          </a:p>
        </p:txBody>
      </p:sp>
    </p:spTree>
    <p:extLst>
      <p:ext uri="{BB962C8B-B14F-4D97-AF65-F5344CB8AC3E}">
        <p14:creationId xmlns:p14="http://schemas.microsoft.com/office/powerpoint/2010/main" val="42402214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idx="10"/>
          </p:nvPr>
        </p:nvSpPr>
        <p:spPr>
          <a:ln/>
        </p:spPr>
        <p:txBody>
          <a:bodyPr/>
          <a:lstStyle>
            <a:lvl1pPr>
              <a:defRPr/>
            </a:lvl1pPr>
          </a:lstStyle>
          <a:p>
            <a:pPr>
              <a:defRPr/>
            </a:pPr>
            <a:fld id="{93A8A49B-399C-41CF-8446-AAD285B1B5B7}" type="slidenum">
              <a:rPr lang="de-DE" altLang="en-US"/>
              <a:pPr>
                <a:defRPr/>
              </a:pPr>
              <a:t>‹#›</a:t>
            </a:fld>
            <a:endParaRPr lang="de-DE" altLang="en-US"/>
          </a:p>
        </p:txBody>
      </p:sp>
    </p:spTree>
    <p:extLst>
      <p:ext uri="{BB962C8B-B14F-4D97-AF65-F5344CB8AC3E}">
        <p14:creationId xmlns:p14="http://schemas.microsoft.com/office/powerpoint/2010/main" val="16476506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idx="10"/>
          </p:nvPr>
        </p:nvSpPr>
        <p:spPr>
          <a:ln/>
        </p:spPr>
        <p:txBody>
          <a:bodyPr/>
          <a:lstStyle>
            <a:lvl1pPr>
              <a:defRPr/>
            </a:lvl1pPr>
          </a:lstStyle>
          <a:p>
            <a:pPr>
              <a:defRPr/>
            </a:pPr>
            <a:fld id="{B626BBF3-A3A0-4C3F-8B81-9AAB86CD6B21}" type="slidenum">
              <a:rPr lang="de-DE" altLang="en-US"/>
              <a:pPr>
                <a:defRPr/>
              </a:pPr>
              <a:t>‹#›</a:t>
            </a:fld>
            <a:endParaRPr lang="de-DE" altLang="en-US"/>
          </a:p>
        </p:txBody>
      </p:sp>
    </p:spTree>
    <p:extLst>
      <p:ext uri="{BB962C8B-B14F-4D97-AF65-F5344CB8AC3E}">
        <p14:creationId xmlns:p14="http://schemas.microsoft.com/office/powerpoint/2010/main" val="444406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idx="10"/>
          </p:nvPr>
        </p:nvSpPr>
        <p:spPr>
          <a:ln/>
        </p:spPr>
        <p:txBody>
          <a:bodyPr/>
          <a:lstStyle>
            <a:lvl1pPr>
              <a:defRPr/>
            </a:lvl1pPr>
          </a:lstStyle>
          <a:p>
            <a:pPr>
              <a:defRPr/>
            </a:pPr>
            <a:fld id="{16A7B1BD-BB1E-459E-9E68-AFC54A6DFF13}" type="slidenum">
              <a:rPr lang="de-DE" altLang="en-US"/>
              <a:pPr>
                <a:defRPr/>
              </a:pPr>
              <a:t>‹#›</a:t>
            </a:fld>
            <a:endParaRPr lang="de-DE" altLang="en-US"/>
          </a:p>
        </p:txBody>
      </p:sp>
    </p:spTree>
    <p:extLst>
      <p:ext uri="{BB962C8B-B14F-4D97-AF65-F5344CB8AC3E}">
        <p14:creationId xmlns:p14="http://schemas.microsoft.com/office/powerpoint/2010/main" val="15600621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48845BF6-64F8-49EB-8B3A-3570231CA9DC}" type="slidenum">
              <a:rPr lang="de-DE" altLang="en-US"/>
              <a:pPr>
                <a:defRPr/>
              </a:pPr>
              <a:t>‹#›</a:t>
            </a:fld>
            <a:endParaRPr lang="de-DE" altLang="en-US"/>
          </a:p>
        </p:txBody>
      </p:sp>
    </p:spTree>
    <p:extLst>
      <p:ext uri="{BB962C8B-B14F-4D97-AF65-F5344CB8AC3E}">
        <p14:creationId xmlns:p14="http://schemas.microsoft.com/office/powerpoint/2010/main" val="462391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BCFBDE1-BEFB-4067-AA1B-FE35BC4ABE8D}" type="slidenum">
              <a:rPr lang="de-DE" altLang="en-US"/>
              <a:pPr>
                <a:defRPr/>
              </a:pPr>
              <a:t>‹#›</a:t>
            </a:fld>
            <a:endParaRPr lang="de-DE" altLang="en-US"/>
          </a:p>
        </p:txBody>
      </p:sp>
    </p:spTree>
    <p:extLst>
      <p:ext uri="{BB962C8B-B14F-4D97-AF65-F5344CB8AC3E}">
        <p14:creationId xmlns:p14="http://schemas.microsoft.com/office/powerpoint/2010/main" val="39265201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50EED428-32DA-4048-A562-59417DCE7291}" type="slidenum">
              <a:rPr lang="de-DE" altLang="en-US"/>
              <a:pPr>
                <a:defRPr/>
              </a:pPr>
              <a:t>‹#›</a:t>
            </a:fld>
            <a:endParaRPr lang="de-DE" altLang="en-US"/>
          </a:p>
        </p:txBody>
      </p:sp>
    </p:spTree>
    <p:extLst>
      <p:ext uri="{BB962C8B-B14F-4D97-AF65-F5344CB8AC3E}">
        <p14:creationId xmlns:p14="http://schemas.microsoft.com/office/powerpoint/2010/main" val="3516965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A6BFD988-DB53-4E25-9F2F-FA670E9E2BEF}" type="slidenum">
              <a:rPr lang="de-DE" altLang="en-US"/>
              <a:pPr>
                <a:defRPr/>
              </a:pPr>
              <a:t>‹#›</a:t>
            </a:fld>
            <a:endParaRPr lang="de-DE" altLang="en-US"/>
          </a:p>
        </p:txBody>
      </p:sp>
    </p:spTree>
    <p:extLst>
      <p:ext uri="{BB962C8B-B14F-4D97-AF65-F5344CB8AC3E}">
        <p14:creationId xmlns:p14="http://schemas.microsoft.com/office/powerpoint/2010/main" val="38793210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9875" y="125413"/>
            <a:ext cx="2054225" cy="6070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25413"/>
            <a:ext cx="6010275" cy="6070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A01FC6A8-316B-498B-A626-0A7D69C5D03D}" type="slidenum">
              <a:rPr lang="de-DE" altLang="en-US"/>
              <a:pPr>
                <a:defRPr/>
              </a:pPr>
              <a:t>‹#›</a:t>
            </a:fld>
            <a:endParaRPr lang="de-DE" altLang="en-US"/>
          </a:p>
        </p:txBody>
      </p:sp>
    </p:spTree>
    <p:extLst>
      <p:ext uri="{BB962C8B-B14F-4D97-AF65-F5344CB8AC3E}">
        <p14:creationId xmlns:p14="http://schemas.microsoft.com/office/powerpoint/2010/main" val="2836669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idx="10"/>
          </p:nvPr>
        </p:nvSpPr>
        <p:spPr>
          <a:ln/>
        </p:spPr>
        <p:txBody>
          <a:bodyPr/>
          <a:lstStyle>
            <a:lvl1pPr>
              <a:defRPr/>
            </a:lvl1pPr>
          </a:lstStyle>
          <a:p>
            <a:pPr>
              <a:defRPr/>
            </a:pPr>
            <a:fld id="{15FF7560-120B-4B6F-9FA1-B5E8F3F45AE7}" type="slidenum">
              <a:rPr lang="de-DE" altLang="en-US"/>
              <a:pPr>
                <a:defRPr/>
              </a:pPr>
              <a:t>‹#›</a:t>
            </a:fld>
            <a:endParaRPr lang="de-DE" altLang="en-US"/>
          </a:p>
        </p:txBody>
      </p:sp>
    </p:spTree>
    <p:extLst>
      <p:ext uri="{BB962C8B-B14F-4D97-AF65-F5344CB8AC3E}">
        <p14:creationId xmlns:p14="http://schemas.microsoft.com/office/powerpoint/2010/main" val="4166701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4213" y="1341438"/>
            <a:ext cx="3917950" cy="5099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54563" y="1341438"/>
            <a:ext cx="3919537" cy="5099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idx="10"/>
          </p:nvPr>
        </p:nvSpPr>
        <p:spPr>
          <a:ln/>
        </p:spPr>
        <p:txBody>
          <a:bodyPr/>
          <a:lstStyle>
            <a:lvl1pPr>
              <a:defRPr/>
            </a:lvl1pPr>
          </a:lstStyle>
          <a:p>
            <a:pPr>
              <a:defRPr/>
            </a:pPr>
            <a:fld id="{EC8C1CB1-0151-4C73-9096-B26020E844A4}" type="slidenum">
              <a:rPr lang="de-DE" altLang="en-US"/>
              <a:pPr>
                <a:defRPr/>
              </a:pPr>
              <a:t>‹#›</a:t>
            </a:fld>
            <a:endParaRPr lang="de-DE" altLang="en-US"/>
          </a:p>
        </p:txBody>
      </p:sp>
    </p:spTree>
    <p:extLst>
      <p:ext uri="{BB962C8B-B14F-4D97-AF65-F5344CB8AC3E}">
        <p14:creationId xmlns:p14="http://schemas.microsoft.com/office/powerpoint/2010/main" val="3314770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idx="10"/>
          </p:nvPr>
        </p:nvSpPr>
        <p:spPr>
          <a:ln/>
        </p:spPr>
        <p:txBody>
          <a:bodyPr/>
          <a:lstStyle>
            <a:lvl1pPr>
              <a:defRPr/>
            </a:lvl1pPr>
          </a:lstStyle>
          <a:p>
            <a:pPr>
              <a:defRPr/>
            </a:pPr>
            <a:fld id="{38A81844-C7DF-418C-BB95-03B7B686D752}" type="slidenum">
              <a:rPr lang="de-DE" altLang="en-US"/>
              <a:pPr>
                <a:defRPr/>
              </a:pPr>
              <a:t>‹#›</a:t>
            </a:fld>
            <a:endParaRPr lang="de-DE" altLang="en-US"/>
          </a:p>
        </p:txBody>
      </p:sp>
    </p:spTree>
    <p:extLst>
      <p:ext uri="{BB962C8B-B14F-4D97-AF65-F5344CB8AC3E}">
        <p14:creationId xmlns:p14="http://schemas.microsoft.com/office/powerpoint/2010/main" val="4009860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idx="10"/>
          </p:nvPr>
        </p:nvSpPr>
        <p:spPr>
          <a:ln/>
        </p:spPr>
        <p:txBody>
          <a:bodyPr/>
          <a:lstStyle>
            <a:lvl1pPr>
              <a:defRPr/>
            </a:lvl1pPr>
          </a:lstStyle>
          <a:p>
            <a:pPr>
              <a:defRPr/>
            </a:pPr>
            <a:fld id="{536BF5FE-B6CA-496D-9FB3-2E066C40533A}" type="slidenum">
              <a:rPr lang="de-DE" altLang="en-US"/>
              <a:pPr>
                <a:defRPr/>
              </a:pPr>
              <a:t>‹#›</a:t>
            </a:fld>
            <a:endParaRPr lang="de-DE" altLang="en-US"/>
          </a:p>
        </p:txBody>
      </p:sp>
    </p:spTree>
    <p:extLst>
      <p:ext uri="{BB962C8B-B14F-4D97-AF65-F5344CB8AC3E}">
        <p14:creationId xmlns:p14="http://schemas.microsoft.com/office/powerpoint/2010/main" val="504096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idx="10"/>
          </p:nvPr>
        </p:nvSpPr>
        <p:spPr>
          <a:ln/>
        </p:spPr>
        <p:txBody>
          <a:bodyPr/>
          <a:lstStyle>
            <a:lvl1pPr>
              <a:defRPr/>
            </a:lvl1pPr>
          </a:lstStyle>
          <a:p>
            <a:pPr>
              <a:defRPr/>
            </a:pPr>
            <a:fld id="{896B8B88-B4DD-42BC-B7FE-A1FF5E241C6E}" type="slidenum">
              <a:rPr lang="de-DE" altLang="en-US"/>
              <a:pPr>
                <a:defRPr/>
              </a:pPr>
              <a:t>‹#›</a:t>
            </a:fld>
            <a:endParaRPr lang="de-DE" altLang="en-US"/>
          </a:p>
        </p:txBody>
      </p:sp>
    </p:spTree>
    <p:extLst>
      <p:ext uri="{BB962C8B-B14F-4D97-AF65-F5344CB8AC3E}">
        <p14:creationId xmlns:p14="http://schemas.microsoft.com/office/powerpoint/2010/main" val="948568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idx="10"/>
          </p:nvPr>
        </p:nvSpPr>
        <p:spPr>
          <a:ln/>
        </p:spPr>
        <p:txBody>
          <a:bodyPr/>
          <a:lstStyle>
            <a:lvl1pPr>
              <a:defRPr/>
            </a:lvl1pPr>
          </a:lstStyle>
          <a:p>
            <a:pPr>
              <a:defRPr/>
            </a:pPr>
            <a:fld id="{C684EE55-79AB-44EF-8ACA-1761CF15E22E}" type="slidenum">
              <a:rPr lang="de-DE" altLang="en-US"/>
              <a:pPr>
                <a:defRPr/>
              </a:pPr>
              <a:t>‹#›</a:t>
            </a:fld>
            <a:endParaRPr lang="de-DE" altLang="en-US"/>
          </a:p>
        </p:txBody>
      </p:sp>
    </p:spTree>
    <p:extLst>
      <p:ext uri="{BB962C8B-B14F-4D97-AF65-F5344CB8AC3E}">
        <p14:creationId xmlns:p14="http://schemas.microsoft.com/office/powerpoint/2010/main" val="880215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idx="10"/>
          </p:nvPr>
        </p:nvSpPr>
        <p:spPr>
          <a:ln/>
        </p:spPr>
        <p:txBody>
          <a:bodyPr/>
          <a:lstStyle>
            <a:lvl1pPr>
              <a:defRPr/>
            </a:lvl1pPr>
          </a:lstStyle>
          <a:p>
            <a:pPr>
              <a:defRPr/>
            </a:pPr>
            <a:fld id="{15BC7321-1FFD-47A6-BDCE-B93B634D7C70}" type="slidenum">
              <a:rPr lang="de-DE" altLang="en-US"/>
              <a:pPr>
                <a:defRPr/>
              </a:pPr>
              <a:t>‹#›</a:t>
            </a:fld>
            <a:endParaRPr lang="de-DE" altLang="en-US"/>
          </a:p>
        </p:txBody>
      </p:sp>
    </p:spTree>
    <p:extLst>
      <p:ext uri="{BB962C8B-B14F-4D97-AF65-F5344CB8AC3E}">
        <p14:creationId xmlns:p14="http://schemas.microsoft.com/office/powerpoint/2010/main" val="2412287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vmlDrawing" Target="../drawings/vmlDrawing1.v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ChangeArrowheads="1"/>
          </p:cNvSpPr>
          <p:nvPr/>
        </p:nvSpPr>
        <p:spPr bwMode="auto">
          <a:xfrm>
            <a:off x="-11113" y="44450"/>
            <a:ext cx="695326" cy="6813550"/>
          </a:xfrm>
          <a:prstGeom prst="rect">
            <a:avLst/>
          </a:prstGeom>
          <a:solidFill>
            <a:srgbClr val="C0D5EA"/>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027" name="Rectangle 2"/>
          <p:cNvSpPr>
            <a:spLocks noChangeArrowheads="1"/>
          </p:cNvSpPr>
          <p:nvPr/>
        </p:nvSpPr>
        <p:spPr bwMode="auto">
          <a:xfrm>
            <a:off x="0" y="0"/>
            <a:ext cx="9144000" cy="908050"/>
          </a:xfrm>
          <a:prstGeom prst="rect">
            <a:avLst/>
          </a:prstGeom>
          <a:solidFill>
            <a:srgbClr val="6D9EC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028" name="Rectangle 3"/>
          <p:cNvSpPr>
            <a:spLocks noChangeArrowheads="1"/>
          </p:cNvSpPr>
          <p:nvPr/>
        </p:nvSpPr>
        <p:spPr bwMode="auto">
          <a:xfrm>
            <a:off x="-19050" y="0"/>
            <a:ext cx="695325" cy="908050"/>
          </a:xfrm>
          <a:prstGeom prst="rect">
            <a:avLst/>
          </a:prstGeom>
          <a:solidFill>
            <a:srgbClr val="316395"/>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2" name="Rectangle 4"/>
          <p:cNvSpPr>
            <a:spLocks noGrp="1" noChangeArrowheads="1"/>
          </p:cNvSpPr>
          <p:nvPr>
            <p:ph type="sldNum"/>
          </p:nvPr>
        </p:nvSpPr>
        <p:spPr bwMode="auto">
          <a:xfrm>
            <a:off x="34925" y="6324600"/>
            <a:ext cx="563563"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i="0">
                <a:solidFill>
                  <a:srgbClr val="000000"/>
                </a:solidFill>
              </a:defRPr>
            </a:lvl1pPr>
          </a:lstStyle>
          <a:p>
            <a:pPr>
              <a:defRPr/>
            </a:pPr>
            <a:fld id="{F38F8FCA-BBCE-4CC4-BE68-E02E3AEAA0FC}" type="slidenum">
              <a:rPr lang="de-DE" altLang="en-US"/>
              <a:pPr>
                <a:defRPr/>
              </a:pPr>
              <a:t>‹#›</a:t>
            </a:fld>
            <a:endParaRPr lang="de-DE" altLang="en-US"/>
          </a:p>
        </p:txBody>
      </p:sp>
      <p:graphicFrame>
        <p:nvGraphicFramePr>
          <p:cNvPr id="1030" name="Object 5"/>
          <p:cNvGraphicFramePr>
            <a:graphicFrameLocks noChangeAspect="1"/>
          </p:cNvGraphicFramePr>
          <p:nvPr/>
        </p:nvGraphicFramePr>
        <p:xfrm>
          <a:off x="14288" y="188913"/>
          <a:ext cx="885825" cy="936625"/>
        </p:xfrm>
        <a:graphic>
          <a:graphicData uri="http://schemas.openxmlformats.org/presentationml/2006/ole">
            <mc:AlternateContent xmlns:mc="http://schemas.openxmlformats.org/markup-compatibility/2006">
              <mc:Choice xmlns:v="urn:schemas-microsoft-com:vml" Requires="v">
                <p:oleObj spid="_x0000_s1052" r:id="rId16" imgW="4116960" imgH="4338360" progId="">
                  <p:embed/>
                </p:oleObj>
              </mc:Choice>
              <mc:Fallback>
                <p:oleObj r:id="rId16" imgW="4116960" imgH="4338360" progId="">
                  <p:embed/>
                  <p:pic>
                    <p:nvPicPr>
                      <p:cNvPr id="0" name="Object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288" y="188913"/>
                        <a:ext cx="885825" cy="936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31" name="Rectangle 6"/>
          <p:cNvSpPr>
            <a:spLocks noGrp="1" noChangeArrowheads="1"/>
          </p:cNvSpPr>
          <p:nvPr>
            <p:ph type="title"/>
          </p:nvPr>
        </p:nvSpPr>
        <p:spPr bwMode="auto">
          <a:xfrm>
            <a:off x="755650" y="57150"/>
            <a:ext cx="8015288" cy="941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smtClean="0"/>
              <a:t>Klicken Sie, um das Format des Titeltextes zu bearbeiten</a:t>
            </a:r>
          </a:p>
        </p:txBody>
      </p:sp>
      <p:sp>
        <p:nvSpPr>
          <p:cNvPr id="1032" name="Rectangle 7"/>
          <p:cNvSpPr>
            <a:spLocks noGrp="1" noChangeArrowheads="1"/>
          </p:cNvSpPr>
          <p:nvPr>
            <p:ph type="body" idx="1"/>
          </p:nvPr>
        </p:nvSpPr>
        <p:spPr bwMode="auto">
          <a:xfrm>
            <a:off x="684213" y="1341438"/>
            <a:ext cx="7989887" cy="5099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smtClean="0"/>
              <a:t>Klicken Sie, um die Formate des Gliederungstextes zu bearbeiten</a:t>
            </a:r>
          </a:p>
          <a:p>
            <a:pPr lvl="1"/>
            <a:r>
              <a:rPr lang="en-GB" altLang="en-US" smtClean="0"/>
              <a:t>Zweite Gliederungsebene</a:t>
            </a:r>
          </a:p>
          <a:p>
            <a:pPr lvl="2"/>
            <a:r>
              <a:rPr lang="en-GB" altLang="en-US" smtClean="0"/>
              <a:t>Dritte Gliederungsebene</a:t>
            </a:r>
          </a:p>
          <a:p>
            <a:pPr lvl="3"/>
            <a:r>
              <a:rPr lang="en-GB" altLang="en-US" smtClean="0"/>
              <a:t>Vierte Gliederungsebene</a:t>
            </a:r>
          </a:p>
          <a:p>
            <a:pPr lvl="4"/>
            <a:r>
              <a:rPr lang="en-GB" altLang="en-US" smtClean="0"/>
              <a:t>Fünfte Gliederungsebene</a:t>
            </a:r>
          </a:p>
          <a:p>
            <a:pPr lvl="4"/>
            <a:r>
              <a:rPr lang="en-GB" altLang="en-US" smtClean="0"/>
              <a:t>Sechste Gliederungsebene</a:t>
            </a:r>
          </a:p>
          <a:p>
            <a:pPr lvl="4"/>
            <a:r>
              <a:rPr lang="en-GB" altLang="en-US" smtClean="0"/>
              <a:t>Siebente Gliederungsebene</a:t>
            </a:r>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98" r:id="rId12"/>
    <p:sldLayoutId id="2147483699" r:id="rId13"/>
  </p:sldLayoutIdLst>
  <p:txStyles>
    <p:titleStyle>
      <a:lvl1pPr algn="ctr" defTabSz="449263" rtl="0" eaLnBrk="0" fontAlgn="base" hangingPunct="0">
        <a:spcBef>
          <a:spcPct val="0"/>
        </a:spcBef>
        <a:spcAft>
          <a:spcPct val="0"/>
        </a:spcAft>
        <a:buClr>
          <a:srgbClr val="000000"/>
        </a:buClr>
        <a:buSzPct val="100000"/>
        <a:buFont typeface="Times New Roman" pitchFamily="18" charset="0"/>
        <a:defRPr sz="2800" b="1" i="1">
          <a:solidFill>
            <a:srgbClr val="FFFFFF"/>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2800" b="1" i="1">
          <a:solidFill>
            <a:srgbClr val="FFFFFF"/>
          </a:solidFill>
          <a:latin typeface="Arial" charset="0"/>
          <a:cs typeface="DejaVu Sans" pitchFamily="34" charset="0"/>
        </a:defRPr>
      </a:lvl2pPr>
      <a:lvl3pPr algn="ctr" defTabSz="449263" rtl="0" eaLnBrk="0" fontAlgn="base" hangingPunct="0">
        <a:spcBef>
          <a:spcPct val="0"/>
        </a:spcBef>
        <a:spcAft>
          <a:spcPct val="0"/>
        </a:spcAft>
        <a:buClr>
          <a:srgbClr val="000000"/>
        </a:buClr>
        <a:buSzPct val="100000"/>
        <a:buFont typeface="Times New Roman" pitchFamily="18" charset="0"/>
        <a:defRPr sz="2800" b="1" i="1">
          <a:solidFill>
            <a:srgbClr val="FFFFFF"/>
          </a:solidFill>
          <a:latin typeface="Arial" charset="0"/>
          <a:cs typeface="DejaVu Sans" pitchFamily="34" charset="0"/>
        </a:defRPr>
      </a:lvl3pPr>
      <a:lvl4pPr algn="ctr" defTabSz="449263" rtl="0" eaLnBrk="0" fontAlgn="base" hangingPunct="0">
        <a:spcBef>
          <a:spcPct val="0"/>
        </a:spcBef>
        <a:spcAft>
          <a:spcPct val="0"/>
        </a:spcAft>
        <a:buClr>
          <a:srgbClr val="000000"/>
        </a:buClr>
        <a:buSzPct val="100000"/>
        <a:buFont typeface="Times New Roman" pitchFamily="18" charset="0"/>
        <a:defRPr sz="2800" b="1" i="1">
          <a:solidFill>
            <a:srgbClr val="FFFFFF"/>
          </a:solidFill>
          <a:latin typeface="Arial" charset="0"/>
          <a:cs typeface="DejaVu Sans" pitchFamily="34" charset="0"/>
        </a:defRPr>
      </a:lvl4pPr>
      <a:lvl5pPr algn="ctr" defTabSz="449263" rtl="0" eaLnBrk="0" fontAlgn="base" hangingPunct="0">
        <a:spcBef>
          <a:spcPct val="0"/>
        </a:spcBef>
        <a:spcAft>
          <a:spcPct val="0"/>
        </a:spcAft>
        <a:buClr>
          <a:srgbClr val="000000"/>
        </a:buClr>
        <a:buSzPct val="100000"/>
        <a:buFont typeface="Times New Roman" pitchFamily="18" charset="0"/>
        <a:defRPr sz="2800" b="1" i="1">
          <a:solidFill>
            <a:srgbClr val="FFFFFF"/>
          </a:solidFill>
          <a:latin typeface="Arial" charset="0"/>
          <a:cs typeface="DejaVu Sans" pitchFamily="34" charset="0"/>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2800" b="1" i="1">
          <a:solidFill>
            <a:srgbClr val="FFFFFF"/>
          </a:solidFill>
          <a:latin typeface="Arial" charset="0"/>
          <a:cs typeface="DejaVu Sans" pitchFamily="34" charset="0"/>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2800" b="1" i="1">
          <a:solidFill>
            <a:srgbClr val="FFFFFF"/>
          </a:solidFill>
          <a:latin typeface="Arial" charset="0"/>
          <a:cs typeface="DejaVu Sans" pitchFamily="34" charset="0"/>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2800" b="1" i="1">
          <a:solidFill>
            <a:srgbClr val="FFFFFF"/>
          </a:solidFill>
          <a:latin typeface="Arial" charset="0"/>
          <a:cs typeface="DejaVu Sans" pitchFamily="34" charset="0"/>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2800" b="1" i="1">
          <a:solidFill>
            <a:srgbClr val="FFFFFF"/>
          </a:solidFill>
          <a:latin typeface="Arial" charset="0"/>
          <a:cs typeface="DejaVu Sans" pitchFamily="34" charset="0"/>
        </a:defRPr>
      </a:lvl9pPr>
    </p:titleStyle>
    <p:bodyStyle>
      <a:lvl1pPr marL="342900" indent="-342900" algn="l" defTabSz="449263"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cs typeface="+mn-cs"/>
        </a:defRPr>
      </a:lvl2pPr>
      <a:lvl3pPr marL="1143000" indent="-228600" algn="l" defTabSz="449263"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cs typeface="+mn-cs"/>
        </a:defRPr>
      </a:lvl3pPr>
      <a:lvl4pPr marL="1600200" indent="-228600" algn="l" defTabSz="449263"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cs typeface="+mn-cs"/>
        </a:defRPr>
      </a:lvl4pPr>
      <a:lvl5pPr marL="2057400" indent="-228600" algn="l" defTabSz="449263"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cs typeface="+mn-cs"/>
        </a:defRPr>
      </a:lvl5pPr>
      <a:lvl6pPr marL="2514600" indent="-228600" algn="l" defTabSz="449263"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cs typeface="+mn-cs"/>
        </a:defRPr>
      </a:lvl6pPr>
      <a:lvl7pPr marL="2971800" indent="-228600" algn="l" defTabSz="449263"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cs typeface="+mn-cs"/>
        </a:defRPr>
      </a:lvl7pPr>
      <a:lvl8pPr marL="3429000" indent="-228600" algn="l" defTabSz="449263"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cs typeface="+mn-cs"/>
        </a:defRPr>
      </a:lvl8pPr>
      <a:lvl9pPr marL="3886200" indent="-228600" algn="l" defTabSz="449263"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457200" y="125413"/>
            <a:ext cx="8216900" cy="1428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smtClean="0"/>
              <a:t>Klicken Sie, um das Format des Titeltextes zu bearbeiten</a:t>
            </a:r>
          </a:p>
        </p:txBody>
      </p:sp>
      <p:sp>
        <p:nvSpPr>
          <p:cNvPr id="2051" name="Rectangle 2"/>
          <p:cNvSpPr>
            <a:spLocks noGrp="1" noChangeArrowheads="1"/>
          </p:cNvSpPr>
          <p:nvPr>
            <p:ph type="body" idx="1"/>
          </p:nvPr>
        </p:nvSpPr>
        <p:spPr bwMode="auto">
          <a:xfrm>
            <a:off x="457200" y="1600200"/>
            <a:ext cx="8216900" cy="4595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smtClean="0"/>
              <a:t>Klicken Sie, um die Formate des Gliederungstextes zu bearbeiten</a:t>
            </a:r>
          </a:p>
          <a:p>
            <a:pPr lvl="1"/>
            <a:r>
              <a:rPr lang="en-GB" altLang="en-US" smtClean="0"/>
              <a:t>Zweite Gliederungsebene</a:t>
            </a:r>
          </a:p>
          <a:p>
            <a:pPr lvl="2"/>
            <a:r>
              <a:rPr lang="en-GB" altLang="en-US" smtClean="0"/>
              <a:t>Dritte Gliederungsebene</a:t>
            </a:r>
          </a:p>
          <a:p>
            <a:pPr lvl="3"/>
            <a:r>
              <a:rPr lang="en-GB" altLang="en-US" smtClean="0"/>
              <a:t>Vierte Gliederungsebene</a:t>
            </a:r>
          </a:p>
          <a:p>
            <a:pPr lvl="4"/>
            <a:r>
              <a:rPr lang="en-GB" altLang="en-US" smtClean="0"/>
              <a:t>Fünfte Gliederungsebene</a:t>
            </a:r>
          </a:p>
          <a:p>
            <a:pPr lvl="4"/>
            <a:r>
              <a:rPr lang="en-GB" altLang="en-US" smtClean="0"/>
              <a:t>Sechste Gliederungsebene</a:t>
            </a:r>
          </a:p>
          <a:p>
            <a:pPr lvl="4"/>
            <a:r>
              <a:rPr lang="en-GB" altLang="en-US" smtClean="0"/>
              <a:t>Siebente Gliederungsebene</a:t>
            </a:r>
          </a:p>
        </p:txBody>
      </p:sp>
      <p:sp>
        <p:nvSpPr>
          <p:cNvPr id="2052" name="Text Box 3"/>
          <p:cNvSpPr txBox="1">
            <a:spLocks noChangeArrowheads="1"/>
          </p:cNvSpPr>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2053" name="Text Box 4"/>
          <p:cNvSpPr txBox="1">
            <a:spLocks noChangeArrowheads="1"/>
          </p:cNvSpPr>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2" name="Rectangle 5"/>
          <p:cNvSpPr>
            <a:spLocks noGrp="1" noChangeArrowheads="1"/>
          </p:cNvSpPr>
          <p:nvPr>
            <p:ph type="sldNum"/>
          </p:nvPr>
        </p:nvSpPr>
        <p:spPr bwMode="auto">
          <a:xfrm>
            <a:off x="6553200" y="6245225"/>
            <a:ext cx="2120900"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spcAft>
                <a:spcPct val="0"/>
              </a:spcAft>
              <a:buClrTx/>
              <a:buSzPct val="45000"/>
              <a:buFontTx/>
              <a:buNone/>
              <a:tabLst>
                <a:tab pos="449263" algn="l"/>
                <a:tab pos="898525" algn="l"/>
                <a:tab pos="1347788" algn="l"/>
                <a:tab pos="1797050" algn="l"/>
              </a:tabLst>
              <a:defRPr sz="1400">
                <a:solidFill>
                  <a:srgbClr val="000000"/>
                </a:solidFill>
              </a:defRPr>
            </a:lvl1pPr>
          </a:lstStyle>
          <a:p>
            <a:pPr>
              <a:defRPr/>
            </a:pPr>
            <a:fld id="{319815B7-F143-425E-B1EA-CABE43B1B3FE}" type="slidenum">
              <a:rPr lang="de-DE" altLang="en-US"/>
              <a:pPr>
                <a:defRPr/>
              </a:pPr>
              <a:t>‹#›</a:t>
            </a:fld>
            <a:endParaRPr lang="de-DE" alt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cs typeface="DejaVu Sans" pitchFamily="34" charset="0"/>
        </a:defRPr>
      </a:lvl2pPr>
      <a:lvl3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cs typeface="DejaVu Sans" pitchFamily="34" charset="0"/>
        </a:defRPr>
      </a:lvl3pPr>
      <a:lvl4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cs typeface="DejaVu Sans" pitchFamily="34" charset="0"/>
        </a:defRPr>
      </a:lvl4pPr>
      <a:lvl5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cs typeface="DejaVu Sans" pitchFamily="34" charset="0"/>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cs typeface="DejaVu Sans" pitchFamily="34" charset="0"/>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cs typeface="DejaVu Sans" pitchFamily="34" charset="0"/>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cs typeface="DejaVu Sans" pitchFamily="34" charset="0"/>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cs typeface="DejaVu Sans" pitchFamily="34"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000000"/>
          </a:solidFill>
          <a:latin typeface="+mn-lt"/>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4.wmf"/></Relationships>
</file>

<file path=ppt/slides/_rels/slide38.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6.wmf"/></Relationships>
</file>

<file path=ppt/slides/_rels/slide39.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38.wmf"/></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42.wmf"/><Relationship Id="rId5" Type="http://schemas.openxmlformats.org/officeDocument/2006/relationships/image" Target="../media/image41.wmf"/><Relationship Id="rId4" Type="http://schemas.openxmlformats.org/officeDocument/2006/relationships/image" Target="../media/image40.wmf"/></Relationships>
</file>

<file path=ppt/slides/_rels/slide41.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0.wmf"/></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Text Box 1"/>
          <p:cNvSpPr txBox="1">
            <a:spLocks noChangeArrowheads="1"/>
          </p:cNvSpPr>
          <p:nvPr/>
        </p:nvSpPr>
        <p:spPr bwMode="auto">
          <a:xfrm>
            <a:off x="34925" y="6324600"/>
            <a:ext cx="576263" cy="433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algn="ctr" eaLnBrk="1" hangingPunct="1">
              <a:spcBef>
                <a:spcPct val="0"/>
              </a:spcBef>
              <a:spcAft>
                <a:spcPts val="575"/>
              </a:spcAft>
              <a:buClrTx/>
              <a:buFontTx/>
              <a:buNone/>
            </a:pPr>
            <a:fld id="{307C9C5A-6999-4938-8DB5-7FDC762A1A9A}" type="slidenum">
              <a:rPr lang="de-DE" altLang="en-US" sz="1400" i="0">
                <a:solidFill>
                  <a:srgbClr val="316395"/>
                </a:solidFill>
                <a:latin typeface="Tahoma" pitchFamily="34" charset="0"/>
              </a:rPr>
              <a:pPr algn="ctr" eaLnBrk="1" hangingPunct="1">
                <a:spcBef>
                  <a:spcPct val="0"/>
                </a:spcBef>
                <a:spcAft>
                  <a:spcPts val="575"/>
                </a:spcAft>
                <a:buClrTx/>
                <a:buFontTx/>
                <a:buNone/>
              </a:pPr>
              <a:t>1</a:t>
            </a:fld>
            <a:endParaRPr lang="de-DE" altLang="en-US" sz="1400" i="0">
              <a:solidFill>
                <a:srgbClr val="316395"/>
              </a:solidFill>
              <a:latin typeface="Tahoma" pitchFamily="34" charset="0"/>
            </a:endParaRPr>
          </a:p>
        </p:txBody>
      </p:sp>
      <p:pic>
        <p:nvPicPr>
          <p:cNvPr id="51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908050"/>
            <a:ext cx="8459787" cy="5949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4" name="Rectangle 3"/>
          <p:cNvSpPr>
            <a:spLocks noChangeArrowheads="1"/>
          </p:cNvSpPr>
          <p:nvPr/>
        </p:nvSpPr>
        <p:spPr bwMode="auto">
          <a:xfrm>
            <a:off x="685800" y="1052513"/>
            <a:ext cx="8458200" cy="535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81000" indent="-368300" eaLnBrk="0" hangingPunct="0">
              <a:spcBef>
                <a:spcPts val="700"/>
              </a:spcBef>
              <a:spcAft>
                <a:spcPct val="0"/>
              </a:spcAft>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800">
                <a:solidFill>
                  <a:srgbClr val="000000"/>
                </a:solidFill>
                <a:latin typeface="Arial" charset="0"/>
                <a:cs typeface="DejaVu Sans" pitchFamily="34" charset="0"/>
              </a:defRPr>
            </a:lvl1pPr>
            <a:lvl2pPr eaLnBrk="0" hangingPunct="0">
              <a:spcBef>
                <a:spcPts val="700"/>
              </a:spcBef>
              <a:spcAft>
                <a:spcPct val="0"/>
              </a:spcAft>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800">
                <a:solidFill>
                  <a:srgbClr val="000000"/>
                </a:solidFill>
                <a:latin typeface="Arial" charset="0"/>
                <a:cs typeface="DejaVu Sans" pitchFamily="34" charset="0"/>
              </a:defRPr>
            </a:lvl2pPr>
            <a:lvl3pPr eaLnBrk="0" hangingPunct="0">
              <a:spcBef>
                <a:spcPts val="700"/>
              </a:spcBef>
              <a:spcAft>
                <a:spcPct val="0"/>
              </a:spcAft>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800">
                <a:solidFill>
                  <a:srgbClr val="000000"/>
                </a:solidFill>
                <a:latin typeface="Arial" charset="0"/>
                <a:cs typeface="DejaVu Sans" pitchFamily="34" charset="0"/>
              </a:defRPr>
            </a:lvl3pPr>
            <a:lvl4pPr eaLnBrk="0" hangingPunct="0">
              <a:spcBef>
                <a:spcPts val="700"/>
              </a:spcBef>
              <a:spcAft>
                <a:spcPct val="0"/>
              </a:spcAft>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800">
                <a:solidFill>
                  <a:srgbClr val="000000"/>
                </a:solidFill>
                <a:latin typeface="Arial" charset="0"/>
                <a:cs typeface="DejaVu Sans" pitchFamily="34" charset="0"/>
              </a:defRPr>
            </a:lvl4pPr>
            <a:lvl5pPr eaLnBrk="0" hangingPunct="0">
              <a:spcBef>
                <a:spcPts val="700"/>
              </a:spcBef>
              <a:spcAft>
                <a:spcPct val="0"/>
              </a:spcAft>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800">
                <a:solidFill>
                  <a:srgbClr val="000000"/>
                </a:solidFill>
                <a:latin typeface="Arial" charset="0"/>
                <a:cs typeface="DejaVu Sans" pitchFamily="34" charset="0"/>
              </a:defRPr>
            </a:lvl9pPr>
          </a:lstStyle>
          <a:p>
            <a:pPr algn="ctr" eaLnBrk="1" hangingPunct="1">
              <a:spcBef>
                <a:spcPct val="0"/>
              </a:spcBef>
              <a:spcAft>
                <a:spcPts val="575"/>
              </a:spcAft>
              <a:buClrTx/>
              <a:buFontTx/>
              <a:buNone/>
            </a:pPr>
            <a:endParaRPr lang="de-DE" altLang="en-US" b="1" i="0">
              <a:solidFill>
                <a:srgbClr val="FFFFFF"/>
              </a:solidFill>
              <a:latin typeface="Tahoma" pitchFamily="34" charset="0"/>
            </a:endParaRPr>
          </a:p>
          <a:p>
            <a:pPr algn="ctr" eaLnBrk="1" hangingPunct="1">
              <a:spcBef>
                <a:spcPct val="0"/>
              </a:spcBef>
              <a:spcAft>
                <a:spcPts val="575"/>
              </a:spcAft>
              <a:buClrTx/>
              <a:buFontTx/>
              <a:buNone/>
            </a:pPr>
            <a:endParaRPr lang="de-DE" altLang="en-US" sz="3600" b="1" i="0">
              <a:solidFill>
                <a:srgbClr val="FF5050"/>
              </a:solidFill>
              <a:latin typeface="Tahoma" pitchFamily="34" charset="0"/>
            </a:endParaRPr>
          </a:p>
          <a:p>
            <a:pPr algn="ctr" eaLnBrk="1" hangingPunct="1">
              <a:spcBef>
                <a:spcPct val="0"/>
              </a:spcBef>
              <a:spcAft>
                <a:spcPts val="575"/>
              </a:spcAft>
              <a:buClrTx/>
              <a:buFontTx/>
              <a:buNone/>
            </a:pPr>
            <a:r>
              <a:rPr lang="de-DE" altLang="en-US" sz="4000" b="1" i="0">
                <a:solidFill>
                  <a:srgbClr val="B7CFE7"/>
                </a:solidFill>
                <a:latin typeface="Tahoma" pitchFamily="34" charset="0"/>
              </a:rPr>
              <a:t>Vorlesung </a:t>
            </a:r>
          </a:p>
          <a:p>
            <a:pPr algn="ctr" eaLnBrk="1" hangingPunct="1">
              <a:spcBef>
                <a:spcPct val="0"/>
              </a:spcBef>
              <a:spcAft>
                <a:spcPts val="575"/>
              </a:spcAft>
              <a:buClrTx/>
              <a:buFontTx/>
              <a:buNone/>
            </a:pPr>
            <a:r>
              <a:rPr lang="de-DE" altLang="en-US" sz="4000" b="1" i="0">
                <a:solidFill>
                  <a:srgbClr val="B7CFE7"/>
                </a:solidFill>
                <a:latin typeface="Tahoma" pitchFamily="34" charset="0"/>
              </a:rPr>
              <a:t>Hydrologie I</a:t>
            </a:r>
          </a:p>
          <a:p>
            <a:pPr algn="ctr" eaLnBrk="1" hangingPunct="1">
              <a:spcBef>
                <a:spcPct val="0"/>
              </a:spcBef>
              <a:spcAft>
                <a:spcPts val="575"/>
              </a:spcAft>
              <a:buClrTx/>
              <a:buFontTx/>
              <a:buNone/>
            </a:pPr>
            <a:endParaRPr lang="de-DE" altLang="en-US" sz="2000" b="1" i="0">
              <a:solidFill>
                <a:srgbClr val="FFFFFF"/>
              </a:solidFill>
              <a:latin typeface="Tahoma" pitchFamily="34" charset="0"/>
            </a:endParaRPr>
          </a:p>
          <a:p>
            <a:pPr algn="ctr" eaLnBrk="1" hangingPunct="1">
              <a:spcBef>
                <a:spcPct val="0"/>
              </a:spcBef>
              <a:spcAft>
                <a:spcPts val="575"/>
              </a:spcAft>
              <a:buClrTx/>
              <a:buFontTx/>
              <a:buNone/>
            </a:pPr>
            <a:r>
              <a:rPr lang="de-DE" altLang="en-US" sz="2000" b="1" i="0">
                <a:solidFill>
                  <a:srgbClr val="FFFFFF"/>
                </a:solidFill>
                <a:latin typeface="Tahoma" pitchFamily="34" charset="0"/>
              </a:rPr>
              <a:t>Dr. Fred Hattermann</a:t>
            </a:r>
          </a:p>
          <a:p>
            <a:pPr algn="ctr" eaLnBrk="1" hangingPunct="1">
              <a:spcBef>
                <a:spcPct val="0"/>
              </a:spcBef>
              <a:spcAft>
                <a:spcPts val="575"/>
              </a:spcAft>
              <a:buClrTx/>
              <a:buFontTx/>
              <a:buNone/>
            </a:pPr>
            <a:endParaRPr lang="de-DE" altLang="en-US" sz="2000" b="1" i="0">
              <a:solidFill>
                <a:srgbClr val="FFFFFF"/>
              </a:solidFill>
              <a:latin typeface="Tahoma" pitchFamily="34" charset="0"/>
            </a:endParaRPr>
          </a:p>
          <a:p>
            <a:pPr algn="ctr" eaLnBrk="1" hangingPunct="1">
              <a:spcBef>
                <a:spcPct val="0"/>
              </a:spcBef>
              <a:spcAft>
                <a:spcPts val="575"/>
              </a:spcAft>
              <a:buClrTx/>
              <a:buFontTx/>
              <a:buNone/>
            </a:pPr>
            <a:r>
              <a:rPr lang="de-DE" altLang="en-US" sz="2000" b="1" i="0">
                <a:solidFill>
                  <a:srgbClr val="FFFFFF"/>
                </a:solidFill>
                <a:latin typeface="Tahoma" pitchFamily="34" charset="0"/>
              </a:rPr>
              <a:t>Do 8.15-9.45</a:t>
            </a:r>
          </a:p>
          <a:p>
            <a:pPr algn="ctr" eaLnBrk="1" hangingPunct="1">
              <a:spcBef>
                <a:spcPct val="0"/>
              </a:spcBef>
              <a:spcAft>
                <a:spcPts val="575"/>
              </a:spcAft>
              <a:buClrTx/>
              <a:buFontTx/>
              <a:buNone/>
            </a:pPr>
            <a:r>
              <a:rPr lang="de-DE" altLang="en-US" sz="2000" b="1" i="0">
                <a:solidFill>
                  <a:srgbClr val="FFFFFF"/>
                </a:solidFill>
                <a:latin typeface="Tahoma" pitchFamily="34" charset="0"/>
              </a:rPr>
              <a:t>Haus 12</a:t>
            </a:r>
          </a:p>
          <a:p>
            <a:pPr algn="ctr" eaLnBrk="1" hangingPunct="1">
              <a:spcBef>
                <a:spcPct val="0"/>
              </a:spcBef>
              <a:spcAft>
                <a:spcPts val="575"/>
              </a:spcAft>
              <a:buClrTx/>
              <a:buFontTx/>
              <a:buNone/>
            </a:pPr>
            <a:endParaRPr lang="de-DE" altLang="en-US" sz="2000" b="1" i="0">
              <a:solidFill>
                <a:srgbClr val="FFFFFF"/>
              </a:solidFill>
              <a:latin typeface="Tahoma" pitchFamily="34" charset="0"/>
            </a:endParaRPr>
          </a:p>
          <a:p>
            <a:pPr algn="ctr" eaLnBrk="1" hangingPunct="1">
              <a:spcBef>
                <a:spcPct val="0"/>
              </a:spcBef>
              <a:spcAft>
                <a:spcPts val="575"/>
              </a:spcAft>
              <a:buClrTx/>
              <a:buFontTx/>
              <a:buNone/>
            </a:pPr>
            <a:endParaRPr lang="de-DE" altLang="en-US" sz="2000" b="1" i="0">
              <a:solidFill>
                <a:srgbClr val="FFFFFF"/>
              </a:solidFill>
              <a:latin typeface="Tahoma" pitchFamily="34" charset="0"/>
            </a:endParaRPr>
          </a:p>
          <a:p>
            <a:pPr algn="ctr" eaLnBrk="1" hangingPunct="1">
              <a:spcBef>
                <a:spcPct val="0"/>
              </a:spcBef>
              <a:spcAft>
                <a:spcPts val="575"/>
              </a:spcAft>
              <a:buClrTx/>
              <a:buFontTx/>
              <a:buNone/>
            </a:pPr>
            <a:r>
              <a:rPr lang="de-DE" altLang="en-US" sz="2000" b="1" i="0">
                <a:solidFill>
                  <a:srgbClr val="3333CC"/>
                </a:solidFill>
                <a:latin typeface="Tahoma" pitchFamily="34" charset="0"/>
              </a:rPr>
              <a:t>Hattermann@pik-potsdam.de</a:t>
            </a:r>
          </a:p>
        </p:txBody>
      </p:sp>
      <p:sp>
        <p:nvSpPr>
          <p:cNvPr id="5125" name="Rectangle 4"/>
          <p:cNvSpPr>
            <a:spLocks noChangeArrowheads="1"/>
          </p:cNvSpPr>
          <p:nvPr/>
        </p:nvSpPr>
        <p:spPr bwMode="auto">
          <a:xfrm>
            <a:off x="755650" y="0"/>
            <a:ext cx="8027988" cy="836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algn="ctr" eaLnBrk="1" hangingPunct="1">
              <a:spcBef>
                <a:spcPct val="0"/>
              </a:spcBef>
              <a:spcAft>
                <a:spcPts val="575"/>
              </a:spcAft>
              <a:buClrTx/>
              <a:buFontTx/>
              <a:buNone/>
            </a:pPr>
            <a:r>
              <a:rPr lang="de-DE" altLang="en-US" b="1" i="0">
                <a:solidFill>
                  <a:srgbClr val="FFFFFF"/>
                </a:solidFill>
              </a:rPr>
              <a:t> </a:t>
            </a:r>
            <a:br>
              <a:rPr lang="de-DE" altLang="en-US" b="1" i="0">
                <a:solidFill>
                  <a:srgbClr val="FFFFFF"/>
                </a:solidFill>
              </a:rPr>
            </a:br>
            <a:r>
              <a:rPr lang="de-DE" altLang="en-US" b="1" i="0">
                <a:solidFill>
                  <a:srgbClr val="FFFFFF"/>
                </a:solidFill>
              </a:rPr>
              <a:t>SS 2014</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ext Box 1"/>
          <p:cNvSpPr txBox="1">
            <a:spLocks noChangeArrowheads="1"/>
          </p:cNvSpPr>
          <p:nvPr/>
        </p:nvSpPr>
        <p:spPr bwMode="auto">
          <a:xfrm>
            <a:off x="762000" y="1173163"/>
            <a:ext cx="8229600" cy="5761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79413" indent="-379413">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Arial" charset="0"/>
                <a:cs typeface="Arial Unicode MS"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Arial" charset="0"/>
                <a:cs typeface="Arial Unicode MS"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Arial" charset="0"/>
                <a:cs typeface="Arial Unicode MS"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Arial" charset="0"/>
                <a:cs typeface="Arial Unicode MS"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Arial" charset="0"/>
                <a:cs typeface="Arial Unicode MS" charset="0"/>
              </a:defRPr>
            </a:lvl5pPr>
            <a:lvl6pPr marL="2514600" indent="-228600" defTabSz="45720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Arial" charset="0"/>
                <a:cs typeface="Arial Unicode MS" charset="0"/>
              </a:defRPr>
            </a:lvl6pPr>
            <a:lvl7pPr marL="2971800" indent="-228600" defTabSz="45720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Arial" charset="0"/>
                <a:cs typeface="Arial Unicode MS" charset="0"/>
              </a:defRPr>
            </a:lvl7pPr>
            <a:lvl8pPr marL="3429000" indent="-228600" defTabSz="45720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Arial" charset="0"/>
                <a:cs typeface="Arial Unicode MS" charset="0"/>
              </a:defRPr>
            </a:lvl8pPr>
            <a:lvl9pPr marL="3886200" indent="-228600" defTabSz="45720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Arial" charset="0"/>
                <a:cs typeface="Arial Unicode MS" charset="0"/>
              </a:defRPr>
            </a:lvl9pPr>
          </a:lstStyle>
          <a:p>
            <a:pPr marL="0" indent="0">
              <a:spcBef>
                <a:spcPts val="0"/>
              </a:spcBef>
              <a:spcAft>
                <a:spcPts val="600"/>
              </a:spcAft>
              <a:buSzPct val="45000"/>
              <a:defRPr/>
            </a:pPr>
            <a:r>
              <a:rPr lang="en-US" altLang="en-US" b="1" i="0" dirty="0" err="1">
                <a:latin typeface="Times New Roman" panose="02020603050405020304" pitchFamily="18" charset="0"/>
                <a:cs typeface="Times New Roman" panose="02020603050405020304" pitchFamily="18" charset="0"/>
              </a:rPr>
              <a:t>Definitionen</a:t>
            </a:r>
            <a:r>
              <a:rPr lang="en-US" altLang="en-US" b="1" i="0" dirty="0">
                <a:latin typeface="Times New Roman" panose="02020603050405020304" pitchFamily="18" charset="0"/>
                <a:cs typeface="Times New Roman" panose="02020603050405020304" pitchFamily="18" charset="0"/>
              </a:rPr>
              <a:t> </a:t>
            </a:r>
            <a:r>
              <a:rPr lang="en-US" altLang="en-US" b="1" i="0" dirty="0" err="1">
                <a:latin typeface="Times New Roman" panose="02020603050405020304" pitchFamily="18" charset="0"/>
                <a:cs typeface="Times New Roman" panose="02020603050405020304" pitchFamily="18" charset="0"/>
              </a:rPr>
              <a:t>im</a:t>
            </a:r>
            <a:r>
              <a:rPr lang="en-US" altLang="en-US" b="1" i="0" dirty="0">
                <a:latin typeface="Times New Roman" panose="02020603050405020304" pitchFamily="18" charset="0"/>
                <a:cs typeface="Times New Roman" panose="02020603050405020304" pitchFamily="18" charset="0"/>
              </a:rPr>
              <a:t> </a:t>
            </a:r>
            <a:r>
              <a:rPr lang="en-US" altLang="en-US" b="1" i="0" dirty="0" err="1">
                <a:latin typeface="Times New Roman" panose="02020603050405020304" pitchFamily="18" charset="0"/>
                <a:cs typeface="Times New Roman" panose="02020603050405020304" pitchFamily="18" charset="0"/>
              </a:rPr>
              <a:t>Zusammenhang</a:t>
            </a:r>
            <a:r>
              <a:rPr lang="en-US" altLang="en-US" b="1" i="0" dirty="0">
                <a:latin typeface="Times New Roman" panose="02020603050405020304" pitchFamily="18" charset="0"/>
                <a:cs typeface="Times New Roman" panose="02020603050405020304" pitchFamily="18" charset="0"/>
              </a:rPr>
              <a:t> </a:t>
            </a:r>
            <a:r>
              <a:rPr lang="en-US" altLang="en-US" b="1" i="0" dirty="0" err="1">
                <a:latin typeface="Times New Roman" panose="02020603050405020304" pitchFamily="18" charset="0"/>
                <a:cs typeface="Times New Roman" panose="02020603050405020304" pitchFamily="18" charset="0"/>
              </a:rPr>
              <a:t>mit</a:t>
            </a:r>
            <a:r>
              <a:rPr lang="en-US" altLang="en-US" b="1" i="0" dirty="0">
                <a:latin typeface="Times New Roman" panose="02020603050405020304" pitchFamily="18" charset="0"/>
                <a:cs typeface="Times New Roman" panose="02020603050405020304" pitchFamily="18" charset="0"/>
              </a:rPr>
              <a:t> Infiltration </a:t>
            </a:r>
            <a:r>
              <a:rPr lang="en-US" altLang="en-US" b="1" i="0" dirty="0" smtClean="0">
                <a:latin typeface="Times New Roman" panose="02020603050405020304" pitchFamily="18" charset="0"/>
                <a:cs typeface="Times New Roman" panose="02020603050405020304" pitchFamily="18" charset="0"/>
              </a:rPr>
              <a:t>(1)</a:t>
            </a:r>
            <a:endParaRPr lang="en-US" altLang="en-US" i="0" dirty="0" smtClean="0">
              <a:latin typeface="Times New Roman" panose="02020603050405020304" pitchFamily="18" charset="0"/>
              <a:cs typeface="Times New Roman" panose="02020603050405020304" pitchFamily="18" charset="0"/>
            </a:endParaRPr>
          </a:p>
          <a:p>
            <a:pPr>
              <a:spcBef>
                <a:spcPts val="0"/>
              </a:spcBef>
              <a:spcAft>
                <a:spcPts val="600"/>
              </a:spcAft>
              <a:buFont typeface="Arial" charset="0"/>
              <a:buChar char="•"/>
              <a:defRPr/>
            </a:pPr>
            <a:r>
              <a:rPr lang="en-US" altLang="en-US" sz="2000" b="1" i="0" dirty="0" err="1" smtClean="0">
                <a:latin typeface="Times New Roman" panose="02020603050405020304" pitchFamily="18" charset="0"/>
                <a:cs typeface="Times New Roman" panose="02020603050405020304" pitchFamily="18" charset="0"/>
              </a:rPr>
              <a:t>Sickerwasser</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Wasser</a:t>
            </a:r>
            <a:r>
              <a:rPr lang="en-US" altLang="en-US" sz="2000" i="0" dirty="0">
                <a:latin typeface="Times New Roman" panose="02020603050405020304" pitchFamily="18" charset="0"/>
                <a:cs typeface="Times New Roman" panose="02020603050405020304" pitchFamily="18" charset="0"/>
              </a:rPr>
              <a:t> das der </a:t>
            </a:r>
            <a:r>
              <a:rPr lang="en-US" altLang="en-US" sz="2000" i="0" dirty="0" err="1">
                <a:latin typeface="Times New Roman" panose="02020603050405020304" pitchFamily="18" charset="0"/>
                <a:cs typeface="Times New Roman" panose="02020603050405020304" pitchFamily="18" charset="0"/>
              </a:rPr>
              <a:t>Schwerkraft</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folgt</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bewegt</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sich</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durch</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große</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Poren</a:t>
            </a:r>
            <a:r>
              <a:rPr lang="en-US" altLang="en-US" sz="2000" i="0" dirty="0">
                <a:latin typeface="Times New Roman" panose="02020603050405020304" pitchFamily="18" charset="0"/>
                <a:cs typeface="Times New Roman" panose="02020603050405020304" pitchFamily="18" charset="0"/>
              </a:rPr>
              <a:t> und </a:t>
            </a:r>
            <a:r>
              <a:rPr lang="en-US" altLang="en-US" sz="2000" i="0" dirty="0" err="1">
                <a:latin typeface="Times New Roman" panose="02020603050405020304" pitchFamily="18" charset="0"/>
                <a:cs typeface="Times New Roman" panose="02020603050405020304" pitchFamily="18" charset="0"/>
              </a:rPr>
              <a:t>trägt</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zur</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Grundwasserneubildung</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bei</a:t>
            </a:r>
            <a:endParaRPr lang="en-US" altLang="en-US" sz="2000" i="0" dirty="0">
              <a:latin typeface="Times New Roman" panose="02020603050405020304" pitchFamily="18" charset="0"/>
              <a:cs typeface="Times New Roman" panose="02020603050405020304" pitchFamily="18" charset="0"/>
            </a:endParaRPr>
          </a:p>
          <a:p>
            <a:pPr>
              <a:spcBef>
                <a:spcPts val="0"/>
              </a:spcBef>
              <a:spcAft>
                <a:spcPts val="600"/>
              </a:spcAft>
              <a:buFont typeface="Arial" charset="0"/>
              <a:buChar char="•"/>
              <a:defRPr/>
            </a:pPr>
            <a:r>
              <a:rPr lang="en-US" altLang="en-US" sz="2000" b="1" i="0" dirty="0" err="1">
                <a:latin typeface="Times New Roman" panose="02020603050405020304" pitchFamily="18" charset="0"/>
                <a:cs typeface="Times New Roman" panose="02020603050405020304" pitchFamily="18" charset="0"/>
              </a:rPr>
              <a:t>Kapillarwasser</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Wasser</a:t>
            </a:r>
            <a:r>
              <a:rPr lang="en-US" altLang="en-US" sz="2000" i="0" dirty="0">
                <a:latin typeface="Times New Roman" panose="02020603050405020304" pitchFamily="18" charset="0"/>
                <a:cs typeface="Times New Roman" panose="02020603050405020304" pitchFamily="18" charset="0"/>
              </a:rPr>
              <a:t>, das in </a:t>
            </a:r>
            <a:r>
              <a:rPr lang="en-US" altLang="en-US" sz="2000" i="0" dirty="0" err="1">
                <a:latin typeface="Times New Roman" panose="02020603050405020304" pitchFamily="18" charset="0"/>
                <a:cs typeface="Times New Roman" panose="02020603050405020304" pitchFamily="18" charset="0"/>
              </a:rPr>
              <a:t>mittelgroßen</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Poren</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durch</a:t>
            </a:r>
            <a:r>
              <a:rPr lang="en-US" altLang="en-US" sz="2000" i="0" dirty="0">
                <a:latin typeface="Times New Roman" panose="02020603050405020304" pitchFamily="18" charset="0"/>
                <a:cs typeface="Times New Roman" panose="02020603050405020304" pitchFamily="18" charset="0"/>
              </a:rPr>
              <a:t> die </a:t>
            </a:r>
            <a:r>
              <a:rPr lang="en-US" altLang="en-US" sz="2000" i="0" dirty="0" err="1">
                <a:latin typeface="Times New Roman" panose="02020603050405020304" pitchFamily="18" charset="0"/>
                <a:cs typeface="Times New Roman" panose="02020603050405020304" pitchFamily="18" charset="0"/>
              </a:rPr>
              <a:t>Oberflächenspannung</a:t>
            </a:r>
            <a:r>
              <a:rPr lang="en-US" altLang="en-US" sz="2000" i="0" dirty="0">
                <a:latin typeface="Times New Roman" panose="02020603050405020304" pitchFamily="18" charset="0"/>
                <a:cs typeface="Times New Roman" panose="02020603050405020304" pitchFamily="18" charset="0"/>
              </a:rPr>
              <a:t> / </a:t>
            </a:r>
            <a:r>
              <a:rPr lang="en-US" altLang="en-US" sz="2000" i="0" dirty="0" err="1">
                <a:latin typeface="Times New Roman" panose="02020603050405020304" pitchFamily="18" charset="0"/>
                <a:cs typeface="Times New Roman" panose="02020603050405020304" pitchFamily="18" charset="0"/>
              </a:rPr>
              <a:t>Kapillarität</a:t>
            </a:r>
            <a:r>
              <a:rPr lang="en-US" altLang="en-US" sz="2000" i="0" dirty="0">
                <a:latin typeface="Times New Roman" panose="02020603050405020304" pitchFamily="18" charset="0"/>
                <a:cs typeface="Times New Roman" panose="02020603050405020304" pitchFamily="18" charset="0"/>
              </a:rPr>
              <a:t> und Adsorption </a:t>
            </a:r>
            <a:r>
              <a:rPr lang="en-US" altLang="en-US" sz="2000" i="0" dirty="0" err="1">
                <a:latin typeface="Times New Roman" panose="02020603050405020304" pitchFamily="18" charset="0"/>
                <a:cs typeface="Times New Roman" panose="02020603050405020304" pitchFamily="18" charset="0"/>
              </a:rPr>
              <a:t>gehalten</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wird</a:t>
            </a:r>
            <a:endParaRPr lang="en-US" altLang="en-US" sz="2000" i="0" dirty="0">
              <a:latin typeface="Times New Roman" panose="02020603050405020304" pitchFamily="18" charset="0"/>
              <a:cs typeface="Times New Roman" panose="02020603050405020304" pitchFamily="18" charset="0"/>
            </a:endParaRPr>
          </a:p>
          <a:p>
            <a:pPr>
              <a:spcBef>
                <a:spcPts val="0"/>
              </a:spcBef>
              <a:spcAft>
                <a:spcPts val="600"/>
              </a:spcAft>
              <a:buFont typeface="Arial" charset="0"/>
              <a:buChar char="•"/>
              <a:defRPr/>
            </a:pPr>
            <a:r>
              <a:rPr lang="en-US" altLang="en-US" sz="2000" b="1" i="0" dirty="0" err="1">
                <a:latin typeface="Times New Roman" panose="02020603050405020304" pitchFamily="18" charset="0"/>
                <a:cs typeface="Times New Roman" panose="02020603050405020304" pitchFamily="18" charset="0"/>
              </a:rPr>
              <a:t>Adsorptionswasser</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Wasser</a:t>
            </a:r>
            <a:r>
              <a:rPr lang="en-US" altLang="en-US" sz="2000" i="0" dirty="0">
                <a:latin typeface="Times New Roman" panose="02020603050405020304" pitchFamily="18" charset="0"/>
                <a:cs typeface="Times New Roman" panose="02020603050405020304" pitchFamily="18" charset="0"/>
              </a:rPr>
              <a:t>, das </a:t>
            </a:r>
            <a:r>
              <a:rPr lang="en-US" altLang="en-US" sz="2000" i="0" dirty="0" err="1">
                <a:latin typeface="Times New Roman" panose="02020603050405020304" pitchFamily="18" charset="0"/>
                <a:cs typeface="Times New Roman" panose="02020603050405020304" pitchFamily="18" charset="0"/>
              </a:rPr>
              <a:t>durch</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Hydratation</a:t>
            </a:r>
            <a:r>
              <a:rPr lang="en-US" altLang="en-US" sz="2000" i="0" dirty="0">
                <a:latin typeface="Times New Roman" panose="02020603050405020304" pitchFamily="18" charset="0"/>
                <a:cs typeface="Times New Roman" panose="02020603050405020304" pitchFamily="18" charset="0"/>
              </a:rPr>
              <a:t> und </a:t>
            </a:r>
            <a:r>
              <a:rPr lang="en-US" altLang="en-US" sz="2000" i="0" dirty="0" err="1">
                <a:latin typeface="Times New Roman" panose="02020603050405020304" pitchFamily="18" charset="0"/>
                <a:cs typeface="Times New Roman" panose="02020603050405020304" pitchFamily="18" charset="0"/>
              </a:rPr>
              <a:t>elektrostatische</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Kräfte</a:t>
            </a:r>
            <a:r>
              <a:rPr lang="en-US" altLang="en-US" sz="2000" i="0" dirty="0">
                <a:latin typeface="Times New Roman" panose="02020603050405020304" pitchFamily="18" charset="0"/>
                <a:cs typeface="Times New Roman" panose="02020603050405020304" pitchFamily="18" charset="0"/>
              </a:rPr>
              <a:t> in </a:t>
            </a:r>
            <a:r>
              <a:rPr lang="en-US" altLang="en-US" sz="2000" i="0" dirty="0" err="1">
                <a:latin typeface="Times New Roman" panose="02020603050405020304" pitchFamily="18" charset="0"/>
                <a:cs typeface="Times New Roman" panose="02020603050405020304" pitchFamily="18" charset="0"/>
              </a:rPr>
              <a:t>einem</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sehr</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dünnen</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Wasserfilm</a:t>
            </a:r>
            <a:r>
              <a:rPr lang="en-US" altLang="en-US" sz="2000" i="0" dirty="0">
                <a:latin typeface="Times New Roman" panose="02020603050405020304" pitchFamily="18" charset="0"/>
                <a:cs typeface="Times New Roman" panose="02020603050405020304" pitchFamily="18" charset="0"/>
              </a:rPr>
              <a:t> um die </a:t>
            </a:r>
            <a:r>
              <a:rPr lang="en-US" altLang="en-US" sz="2000" i="0" dirty="0" err="1">
                <a:latin typeface="Times New Roman" panose="02020603050405020304" pitchFamily="18" charset="0"/>
                <a:cs typeface="Times New Roman" panose="02020603050405020304" pitchFamily="18" charset="0"/>
              </a:rPr>
              <a:t>Partikel</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herum</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gehalten</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wird</a:t>
            </a:r>
            <a:endParaRPr lang="en-US" altLang="en-US" sz="2000" i="0" dirty="0">
              <a:latin typeface="Times New Roman" panose="02020603050405020304" pitchFamily="18" charset="0"/>
              <a:cs typeface="Times New Roman" panose="02020603050405020304" pitchFamily="18" charset="0"/>
            </a:endParaRPr>
          </a:p>
          <a:p>
            <a:pPr>
              <a:spcBef>
                <a:spcPts val="0"/>
              </a:spcBef>
              <a:spcAft>
                <a:spcPts val="600"/>
              </a:spcAft>
              <a:buFont typeface="Arial" charset="0"/>
              <a:buChar char="•"/>
              <a:defRPr/>
            </a:pPr>
            <a:r>
              <a:rPr lang="en-US" altLang="en-US" sz="2000" b="1" i="0" dirty="0" err="1">
                <a:latin typeface="Times New Roman" panose="02020603050405020304" pitchFamily="18" charset="0"/>
                <a:cs typeface="Times New Roman" panose="02020603050405020304" pitchFamily="18" charset="0"/>
              </a:rPr>
              <a:t>Porosität</a:t>
            </a:r>
            <a:r>
              <a:rPr lang="en-US" altLang="en-US" sz="2000" i="0" dirty="0">
                <a:latin typeface="Times New Roman" panose="02020603050405020304" pitchFamily="18" charset="0"/>
                <a:cs typeface="Times New Roman" panose="02020603050405020304" pitchFamily="18" charset="0"/>
              </a:rPr>
              <a:t> f [%]: </a:t>
            </a:r>
            <a:r>
              <a:rPr lang="en-US" altLang="en-US" sz="2000" i="0" dirty="0" err="1">
                <a:latin typeface="Times New Roman" panose="02020603050405020304" pitchFamily="18" charset="0"/>
                <a:cs typeface="Times New Roman" panose="02020603050405020304" pitchFamily="18" charset="0"/>
              </a:rPr>
              <a:t>Verhältnis</a:t>
            </a:r>
            <a:r>
              <a:rPr lang="en-US" altLang="en-US" sz="2000" i="0" dirty="0">
                <a:latin typeface="Times New Roman" panose="02020603050405020304" pitchFamily="18" charset="0"/>
                <a:cs typeface="Times New Roman" panose="02020603050405020304" pitchFamily="18" charset="0"/>
              </a:rPr>
              <a:t> von </a:t>
            </a:r>
            <a:r>
              <a:rPr lang="en-US" altLang="en-US" sz="2000" i="0" dirty="0" err="1">
                <a:latin typeface="Times New Roman" panose="02020603050405020304" pitchFamily="18" charset="0"/>
                <a:cs typeface="Times New Roman" panose="02020603050405020304" pitchFamily="18" charset="0"/>
              </a:rPr>
              <a:t>Poren</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zu</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gesamten</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Volumen</a:t>
            </a:r>
            <a:endParaRPr lang="en-US" altLang="en-US" sz="2000" i="0" dirty="0">
              <a:latin typeface="Times New Roman" panose="02020603050405020304" pitchFamily="18" charset="0"/>
              <a:cs typeface="Times New Roman" panose="02020603050405020304" pitchFamily="18" charset="0"/>
            </a:endParaRPr>
          </a:p>
          <a:p>
            <a:pPr>
              <a:spcBef>
                <a:spcPts val="0"/>
              </a:spcBef>
              <a:spcAft>
                <a:spcPts val="600"/>
              </a:spcAft>
              <a:buFont typeface="Arial" charset="0"/>
              <a:buChar char="•"/>
              <a:defRPr/>
            </a:pPr>
            <a:r>
              <a:rPr lang="en-US" altLang="en-US" sz="2000" b="1" i="0" dirty="0" err="1">
                <a:latin typeface="Times New Roman" panose="02020603050405020304" pitchFamily="18" charset="0"/>
                <a:cs typeface="Times New Roman" panose="02020603050405020304" pitchFamily="18" charset="0"/>
              </a:rPr>
              <a:t>Wassergehalt</a:t>
            </a:r>
            <a:r>
              <a:rPr lang="en-US" altLang="en-US" sz="2000" i="0" dirty="0">
                <a:latin typeface="Times New Roman" panose="02020603050405020304" pitchFamily="18" charset="0"/>
                <a:cs typeface="Times New Roman" panose="02020603050405020304" pitchFamily="18" charset="0"/>
              </a:rPr>
              <a:t> q [%]: </a:t>
            </a:r>
            <a:r>
              <a:rPr lang="en-US" altLang="en-US" sz="2000" i="0" dirty="0" err="1">
                <a:latin typeface="Times New Roman" panose="02020603050405020304" pitchFamily="18" charset="0"/>
                <a:cs typeface="Times New Roman" panose="02020603050405020304" pitchFamily="18" charset="0"/>
              </a:rPr>
              <a:t>Verhältnis</a:t>
            </a:r>
            <a:r>
              <a:rPr lang="en-US" altLang="en-US" sz="2000" i="0" dirty="0">
                <a:latin typeface="Times New Roman" panose="02020603050405020304" pitchFamily="18" charset="0"/>
                <a:cs typeface="Times New Roman" panose="02020603050405020304" pitchFamily="18" charset="0"/>
              </a:rPr>
              <a:t> von </a:t>
            </a:r>
            <a:r>
              <a:rPr lang="en-US" altLang="en-US" sz="2000" i="0" dirty="0" err="1">
                <a:latin typeface="Times New Roman" panose="02020603050405020304" pitchFamily="18" charset="0"/>
                <a:cs typeface="Times New Roman" panose="02020603050405020304" pitchFamily="18" charset="0"/>
              </a:rPr>
              <a:t>Wasser</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zu</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gesamten</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Volumen</a:t>
            </a:r>
            <a:endParaRPr lang="en-US" altLang="en-US" sz="2000" i="0" dirty="0">
              <a:latin typeface="Times New Roman" panose="02020603050405020304" pitchFamily="18" charset="0"/>
              <a:cs typeface="Times New Roman" panose="02020603050405020304" pitchFamily="18" charset="0"/>
            </a:endParaRPr>
          </a:p>
          <a:p>
            <a:pPr>
              <a:spcBef>
                <a:spcPts val="0"/>
              </a:spcBef>
              <a:spcAft>
                <a:spcPts val="600"/>
              </a:spcAft>
              <a:buFont typeface="Arial" charset="0"/>
              <a:buChar char="•"/>
              <a:defRPr/>
            </a:pPr>
            <a:r>
              <a:rPr lang="en-US" altLang="en-US" sz="2000" b="1" i="0" dirty="0" err="1">
                <a:latin typeface="Times New Roman" panose="02020603050405020304" pitchFamily="18" charset="0"/>
                <a:cs typeface="Times New Roman" panose="02020603050405020304" pitchFamily="18" charset="0"/>
              </a:rPr>
              <a:t>Wassersättigung</a:t>
            </a:r>
            <a:r>
              <a:rPr lang="en-US" altLang="en-US" sz="2000" i="0" dirty="0">
                <a:latin typeface="Times New Roman" panose="02020603050405020304" pitchFamily="18" charset="0"/>
                <a:cs typeface="Times New Roman" panose="02020603050405020304" pitchFamily="18" charset="0"/>
              </a:rPr>
              <a:t> S [%]: </a:t>
            </a:r>
            <a:r>
              <a:rPr lang="en-US" altLang="en-US" sz="2000" i="0" dirty="0" err="1">
                <a:latin typeface="Times New Roman" panose="02020603050405020304" pitchFamily="18" charset="0"/>
                <a:cs typeface="Times New Roman" panose="02020603050405020304" pitchFamily="18" charset="0"/>
              </a:rPr>
              <a:t>Verhältnis</a:t>
            </a:r>
            <a:r>
              <a:rPr lang="en-US" altLang="en-US" sz="2000" i="0" dirty="0">
                <a:latin typeface="Times New Roman" panose="02020603050405020304" pitchFamily="18" charset="0"/>
                <a:cs typeface="Times New Roman" panose="02020603050405020304" pitchFamily="18" charset="0"/>
              </a:rPr>
              <a:t> von </a:t>
            </a:r>
            <a:r>
              <a:rPr lang="en-US" altLang="en-US" sz="2000" i="0" dirty="0" err="1">
                <a:latin typeface="Times New Roman" panose="02020603050405020304" pitchFamily="18" charset="0"/>
                <a:cs typeface="Times New Roman" panose="02020603050405020304" pitchFamily="18" charset="0"/>
              </a:rPr>
              <a:t>Wasser</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zu</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Poren</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oder</a:t>
            </a:r>
            <a:r>
              <a:rPr lang="en-US" altLang="en-US" sz="2000" i="0" dirty="0">
                <a:latin typeface="Times New Roman" panose="02020603050405020304" pitchFamily="18" charset="0"/>
                <a:cs typeface="Times New Roman" panose="02020603050405020304" pitchFamily="18" charset="0"/>
              </a:rPr>
              <a:t> von </a:t>
            </a:r>
            <a:r>
              <a:rPr lang="en-US" altLang="en-US" sz="2000" i="0" dirty="0" err="1">
                <a:latin typeface="Times New Roman" panose="02020603050405020304" pitchFamily="18" charset="0"/>
                <a:cs typeface="Times New Roman" panose="02020603050405020304" pitchFamily="18" charset="0"/>
              </a:rPr>
              <a:t>Wassergehalt</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zu</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Porosität</a:t>
            </a:r>
            <a:r>
              <a:rPr lang="en-US" altLang="en-US" sz="2000" i="0" dirty="0">
                <a:latin typeface="Times New Roman" panose="02020603050405020304" pitchFamily="18" charset="0"/>
                <a:cs typeface="Times New Roman" panose="02020603050405020304" pitchFamily="18" charset="0"/>
              </a:rPr>
              <a:t>: S = q / f </a:t>
            </a:r>
          </a:p>
          <a:p>
            <a:pPr>
              <a:spcBef>
                <a:spcPts val="0"/>
              </a:spcBef>
              <a:spcAft>
                <a:spcPts val="600"/>
              </a:spcAft>
              <a:buClrTx/>
              <a:buSzTx/>
              <a:buFontTx/>
              <a:buNone/>
              <a:defRPr/>
            </a:pPr>
            <a:endParaRPr lang="en-US" altLang="en-US" sz="2000" i="0" dirty="0">
              <a:latin typeface="Times New Roman" panose="02020603050405020304" pitchFamily="18" charset="0"/>
              <a:cs typeface="Times New Roman" panose="02020603050405020304" pitchFamily="18" charset="0"/>
            </a:endParaRPr>
          </a:p>
          <a:p>
            <a:pPr marL="381000">
              <a:spcBef>
                <a:spcPts val="0"/>
              </a:spcBef>
              <a:spcAft>
                <a:spcPts val="600"/>
              </a:spcAft>
              <a:buClrTx/>
              <a:buSzTx/>
              <a:buFontTx/>
              <a:buNone/>
              <a:defRPr/>
            </a:pPr>
            <a:endParaRPr lang="en-US" altLang="en-US" sz="2000" i="0" dirty="0">
              <a:latin typeface="Times New Roman" panose="02020603050405020304" pitchFamily="18" charset="0"/>
              <a:cs typeface="Times New Roman" panose="02020603050405020304" pitchFamily="18" charset="0"/>
            </a:endParaRPr>
          </a:p>
        </p:txBody>
      </p:sp>
      <p:sp>
        <p:nvSpPr>
          <p:cNvPr id="4" name="Text Box 2"/>
          <p:cNvSpPr txBox="1">
            <a:spLocks noChangeArrowheads="1"/>
          </p:cNvSpPr>
          <p:nvPr/>
        </p:nvSpPr>
        <p:spPr bwMode="auto">
          <a:xfrm>
            <a:off x="990600" y="76200"/>
            <a:ext cx="7793038" cy="836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9pPr>
          </a:lstStyle>
          <a:p>
            <a:pPr eaLnBrk="1" hangingPunct="1">
              <a:spcBef>
                <a:spcPct val="0"/>
              </a:spcBef>
              <a:spcAft>
                <a:spcPts val="575"/>
              </a:spcAft>
              <a:buClrTx/>
              <a:buFontTx/>
              <a:buNone/>
            </a:pPr>
            <a:r>
              <a:rPr lang="de-DE" altLang="en-US" b="1" i="0" dirty="0">
                <a:solidFill>
                  <a:srgbClr val="FFFFFF"/>
                </a:solidFill>
              </a:rPr>
              <a:t>6</a:t>
            </a:r>
            <a:r>
              <a:rPr lang="de-DE" altLang="en-US" b="1" i="0" dirty="0" smtClean="0">
                <a:solidFill>
                  <a:srgbClr val="FFFFFF"/>
                </a:solidFill>
              </a:rPr>
              <a:t>. Infiltration</a:t>
            </a:r>
            <a:br>
              <a:rPr lang="de-DE" altLang="en-US" b="1" i="0" dirty="0" smtClean="0">
                <a:solidFill>
                  <a:srgbClr val="FFFFFF"/>
                </a:solidFill>
              </a:rPr>
            </a:br>
            <a:r>
              <a:rPr lang="de-DE" altLang="en-US" sz="2400" b="1" i="0" dirty="0">
                <a:solidFill>
                  <a:srgbClr val="FFFFFF"/>
                </a:solidFill>
              </a:rPr>
              <a:t>6</a:t>
            </a:r>
            <a:r>
              <a:rPr lang="de-DE" altLang="en-US" sz="2400" b="1" i="0" dirty="0" smtClean="0">
                <a:solidFill>
                  <a:srgbClr val="FFFFFF"/>
                </a:solidFill>
              </a:rPr>
              <a:t>.1 Definition</a:t>
            </a:r>
            <a:endParaRPr lang="de-DE" altLang="en-US" sz="2400" b="1" i="0" dirty="0">
              <a:solidFill>
                <a:srgbClr val="FFFFFF"/>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ext Box 1"/>
          <p:cNvSpPr txBox="1">
            <a:spLocks noChangeArrowheads="1"/>
          </p:cNvSpPr>
          <p:nvPr/>
        </p:nvSpPr>
        <p:spPr bwMode="auto">
          <a:xfrm>
            <a:off x="762000" y="1173162"/>
            <a:ext cx="8305800" cy="5761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79413" indent="-379413">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Arial" charset="0"/>
                <a:cs typeface="Arial Unicode MS"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Arial" charset="0"/>
                <a:cs typeface="Arial Unicode MS"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Arial" charset="0"/>
                <a:cs typeface="Arial Unicode MS"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Arial" charset="0"/>
                <a:cs typeface="Arial Unicode MS"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Arial" charset="0"/>
                <a:cs typeface="Arial Unicode MS" charset="0"/>
              </a:defRPr>
            </a:lvl5pPr>
            <a:lvl6pPr marL="2514600" indent="-228600" defTabSz="45720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Arial" charset="0"/>
                <a:cs typeface="Arial Unicode MS" charset="0"/>
              </a:defRPr>
            </a:lvl6pPr>
            <a:lvl7pPr marL="2971800" indent="-228600" defTabSz="45720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Arial" charset="0"/>
                <a:cs typeface="Arial Unicode MS" charset="0"/>
              </a:defRPr>
            </a:lvl7pPr>
            <a:lvl8pPr marL="3429000" indent="-228600" defTabSz="45720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Arial" charset="0"/>
                <a:cs typeface="Arial Unicode MS" charset="0"/>
              </a:defRPr>
            </a:lvl8pPr>
            <a:lvl9pPr marL="3886200" indent="-228600" defTabSz="45720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Arial" charset="0"/>
                <a:cs typeface="Arial Unicode MS" charset="0"/>
              </a:defRPr>
            </a:lvl9pPr>
          </a:lstStyle>
          <a:p>
            <a:pPr marL="0" indent="0">
              <a:spcBef>
                <a:spcPts val="0"/>
              </a:spcBef>
              <a:spcAft>
                <a:spcPts val="600"/>
              </a:spcAft>
              <a:buSzPct val="45000"/>
              <a:defRPr/>
            </a:pPr>
            <a:r>
              <a:rPr lang="en-US" altLang="en-US" sz="2000" b="1" i="0" dirty="0" err="1">
                <a:latin typeface="Times New Roman" panose="02020603050405020304" pitchFamily="18" charset="0"/>
                <a:cs typeface="Times New Roman" panose="02020603050405020304" pitchFamily="18" charset="0"/>
              </a:rPr>
              <a:t>Definitionen</a:t>
            </a:r>
            <a:r>
              <a:rPr lang="en-US" altLang="en-US" sz="2000" b="1" i="0" dirty="0">
                <a:latin typeface="Times New Roman" panose="02020603050405020304" pitchFamily="18" charset="0"/>
                <a:cs typeface="Times New Roman" panose="02020603050405020304" pitchFamily="18" charset="0"/>
              </a:rPr>
              <a:t> </a:t>
            </a:r>
            <a:r>
              <a:rPr lang="en-US" altLang="en-US" sz="2000" b="1" i="0" dirty="0" err="1">
                <a:latin typeface="Times New Roman" panose="02020603050405020304" pitchFamily="18" charset="0"/>
                <a:cs typeface="Times New Roman" panose="02020603050405020304" pitchFamily="18" charset="0"/>
              </a:rPr>
              <a:t>im</a:t>
            </a:r>
            <a:r>
              <a:rPr lang="en-US" altLang="en-US" sz="2000" b="1" i="0" dirty="0">
                <a:latin typeface="Times New Roman" panose="02020603050405020304" pitchFamily="18" charset="0"/>
                <a:cs typeface="Times New Roman" panose="02020603050405020304" pitchFamily="18" charset="0"/>
              </a:rPr>
              <a:t> </a:t>
            </a:r>
            <a:r>
              <a:rPr lang="en-US" altLang="en-US" sz="2000" b="1" i="0" dirty="0" err="1">
                <a:latin typeface="Times New Roman" panose="02020603050405020304" pitchFamily="18" charset="0"/>
                <a:cs typeface="Times New Roman" panose="02020603050405020304" pitchFamily="18" charset="0"/>
              </a:rPr>
              <a:t>Zusammenhang</a:t>
            </a:r>
            <a:r>
              <a:rPr lang="en-US" altLang="en-US" sz="2000" b="1" i="0" dirty="0">
                <a:latin typeface="Times New Roman" panose="02020603050405020304" pitchFamily="18" charset="0"/>
                <a:cs typeface="Times New Roman" panose="02020603050405020304" pitchFamily="18" charset="0"/>
              </a:rPr>
              <a:t> </a:t>
            </a:r>
            <a:r>
              <a:rPr lang="en-US" altLang="en-US" sz="2000" b="1" i="0" dirty="0" err="1">
                <a:latin typeface="Times New Roman" panose="02020603050405020304" pitchFamily="18" charset="0"/>
                <a:cs typeface="Times New Roman" panose="02020603050405020304" pitchFamily="18" charset="0"/>
              </a:rPr>
              <a:t>mit</a:t>
            </a:r>
            <a:r>
              <a:rPr lang="en-US" altLang="en-US" sz="2000" b="1" i="0" dirty="0">
                <a:latin typeface="Times New Roman" panose="02020603050405020304" pitchFamily="18" charset="0"/>
                <a:cs typeface="Times New Roman" panose="02020603050405020304" pitchFamily="18" charset="0"/>
              </a:rPr>
              <a:t> Infiltration </a:t>
            </a:r>
          </a:p>
          <a:p>
            <a:pPr>
              <a:spcBef>
                <a:spcPts val="0"/>
              </a:spcBef>
              <a:spcAft>
                <a:spcPts val="600"/>
              </a:spcAft>
              <a:buSzPct val="45000"/>
              <a:buFont typeface="Arial" charset="0"/>
              <a:buChar char="•"/>
              <a:defRPr/>
            </a:pPr>
            <a:r>
              <a:rPr lang="en-US" altLang="en-US" sz="2000" b="1" i="0" dirty="0" err="1" smtClean="0">
                <a:latin typeface="Times New Roman" panose="02020603050405020304" pitchFamily="18" charset="0"/>
                <a:cs typeface="Times New Roman" panose="02020603050405020304" pitchFamily="18" charset="0"/>
              </a:rPr>
              <a:t>Feldkapazität</a:t>
            </a:r>
            <a:r>
              <a:rPr lang="en-US" altLang="en-US" sz="2000" b="1" i="0" dirty="0" smtClean="0">
                <a:latin typeface="Times New Roman" panose="02020603050405020304" pitchFamily="18" charset="0"/>
                <a:cs typeface="Times New Roman" panose="02020603050405020304" pitchFamily="18" charset="0"/>
              </a:rPr>
              <a:t> </a:t>
            </a:r>
            <a:r>
              <a:rPr lang="en-US" altLang="en-US" sz="2000" i="0" dirty="0">
                <a:latin typeface="Times New Roman" panose="02020603050405020304" pitchFamily="18" charset="0"/>
                <a:cs typeface="Times New Roman" panose="02020603050405020304" pitchFamily="18" charset="0"/>
              </a:rPr>
              <a:t>FK [%]: </a:t>
            </a:r>
            <a:r>
              <a:rPr lang="en-US" altLang="en-US" sz="2000" i="0" dirty="0" err="1">
                <a:latin typeface="Times New Roman" panose="02020603050405020304" pitchFamily="18" charset="0"/>
                <a:cs typeface="Times New Roman" panose="02020603050405020304" pitchFamily="18" charset="0"/>
              </a:rPr>
              <a:t>Menge</a:t>
            </a:r>
            <a:r>
              <a:rPr lang="en-US" altLang="en-US" sz="2000" i="0" dirty="0">
                <a:latin typeface="Times New Roman" panose="02020603050405020304" pitchFamily="18" charset="0"/>
                <a:cs typeface="Times New Roman" panose="02020603050405020304" pitchFamily="18" charset="0"/>
              </a:rPr>
              <a:t> an </a:t>
            </a:r>
            <a:r>
              <a:rPr lang="en-US" altLang="en-US" sz="2000" i="0" dirty="0" err="1">
                <a:latin typeface="Times New Roman" panose="02020603050405020304" pitchFamily="18" charset="0"/>
                <a:cs typeface="Times New Roman" panose="02020603050405020304" pitchFamily="18" charset="0"/>
              </a:rPr>
              <a:t>Wasser</a:t>
            </a:r>
            <a:r>
              <a:rPr lang="en-US" altLang="en-US" sz="2000" i="0" dirty="0">
                <a:latin typeface="Times New Roman" panose="02020603050405020304" pitchFamily="18" charset="0"/>
                <a:cs typeface="Times New Roman" panose="02020603050405020304" pitchFamily="18" charset="0"/>
              </a:rPr>
              <a:t>, die </a:t>
            </a:r>
            <a:r>
              <a:rPr lang="en-US" altLang="en-US" sz="2000" i="0" dirty="0" err="1">
                <a:latin typeface="Times New Roman" panose="02020603050405020304" pitchFamily="18" charset="0"/>
                <a:cs typeface="Times New Roman" panose="02020603050405020304" pitchFamily="18" charset="0"/>
              </a:rPr>
              <a:t>im</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Boden</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gegen</a:t>
            </a:r>
            <a:r>
              <a:rPr lang="en-US" altLang="en-US" sz="2000" i="0" dirty="0">
                <a:latin typeface="Times New Roman" panose="02020603050405020304" pitchFamily="18" charset="0"/>
                <a:cs typeface="Times New Roman" panose="02020603050405020304" pitchFamily="18" charset="0"/>
              </a:rPr>
              <a:t> die </a:t>
            </a:r>
            <a:r>
              <a:rPr lang="en-US" altLang="en-US" sz="2000" i="0" dirty="0" err="1">
                <a:latin typeface="Times New Roman" panose="02020603050405020304" pitchFamily="18" charset="0"/>
                <a:cs typeface="Times New Roman" panose="02020603050405020304" pitchFamily="18" charset="0"/>
              </a:rPr>
              <a:t>Schwerkraft</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gehalten</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werden</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kann</a:t>
            </a:r>
            <a:r>
              <a:rPr lang="en-US" altLang="en-US" sz="2000" i="0" dirty="0">
                <a:latin typeface="Times New Roman" panose="02020603050405020304" pitchFamily="18" charset="0"/>
                <a:cs typeface="Times New Roman" panose="02020603050405020304" pitchFamily="18" charset="0"/>
              </a:rPr>
              <a:t>; </a:t>
            </a:r>
          </a:p>
          <a:p>
            <a:pPr>
              <a:spcBef>
                <a:spcPts val="0"/>
              </a:spcBef>
              <a:spcAft>
                <a:spcPts val="600"/>
              </a:spcAft>
              <a:buSzPct val="45000"/>
              <a:buFont typeface="Arial" charset="0"/>
              <a:buChar char="•"/>
              <a:defRPr/>
            </a:pPr>
            <a:r>
              <a:rPr lang="en-US" altLang="en-US" sz="2000" b="1" i="0" dirty="0" err="1" smtClean="0">
                <a:latin typeface="Times New Roman" panose="02020603050405020304" pitchFamily="18" charset="0"/>
                <a:cs typeface="Times New Roman" panose="02020603050405020304" pitchFamily="18" charset="0"/>
              </a:rPr>
              <a:t>Permanenter</a:t>
            </a:r>
            <a:r>
              <a:rPr lang="en-US" altLang="en-US" sz="2000" b="1" i="0" dirty="0" smtClean="0">
                <a:latin typeface="Times New Roman" panose="02020603050405020304" pitchFamily="18" charset="0"/>
                <a:cs typeface="Times New Roman" panose="02020603050405020304" pitchFamily="18" charset="0"/>
              </a:rPr>
              <a:t> </a:t>
            </a:r>
            <a:r>
              <a:rPr lang="en-US" altLang="en-US" sz="2000" b="1" i="0" dirty="0" err="1">
                <a:latin typeface="Times New Roman" panose="02020603050405020304" pitchFamily="18" charset="0"/>
                <a:cs typeface="Times New Roman" panose="02020603050405020304" pitchFamily="18" charset="0"/>
              </a:rPr>
              <a:t>Welkepunkt</a:t>
            </a:r>
            <a:r>
              <a:rPr lang="en-US" altLang="en-US" sz="2000" i="0" dirty="0">
                <a:latin typeface="Times New Roman" panose="02020603050405020304" pitchFamily="18" charset="0"/>
                <a:cs typeface="Times New Roman" panose="02020603050405020304" pitchFamily="18" charset="0"/>
              </a:rPr>
              <a:t> PWP [%]: </a:t>
            </a:r>
            <a:r>
              <a:rPr lang="en-US" altLang="en-US" sz="2000" i="0" dirty="0" err="1">
                <a:latin typeface="Times New Roman" panose="02020603050405020304" pitchFamily="18" charset="0"/>
                <a:cs typeface="Times New Roman" panose="02020603050405020304" pitchFamily="18" charset="0"/>
              </a:rPr>
              <a:t>fällt</a:t>
            </a:r>
            <a:r>
              <a:rPr lang="en-US" altLang="en-US" sz="2000" i="0" dirty="0">
                <a:latin typeface="Times New Roman" panose="02020603050405020304" pitchFamily="18" charset="0"/>
                <a:cs typeface="Times New Roman" panose="02020603050405020304" pitchFamily="18" charset="0"/>
              </a:rPr>
              <a:t> der </a:t>
            </a:r>
            <a:r>
              <a:rPr lang="en-US" altLang="en-US" sz="2000" i="0" dirty="0" err="1">
                <a:latin typeface="Times New Roman" panose="02020603050405020304" pitchFamily="18" charset="0"/>
                <a:cs typeface="Times New Roman" panose="02020603050405020304" pitchFamily="18" charset="0"/>
              </a:rPr>
              <a:t>Wassergehalt</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unter</a:t>
            </a:r>
            <a:r>
              <a:rPr lang="en-US" altLang="en-US" sz="2000" i="0" dirty="0">
                <a:latin typeface="Times New Roman" panose="02020603050405020304" pitchFamily="18" charset="0"/>
                <a:cs typeface="Times New Roman" panose="02020603050405020304" pitchFamily="18" charset="0"/>
              </a:rPr>
              <a:t> </a:t>
            </a:r>
            <a:r>
              <a:rPr lang="en-US" altLang="en-US" sz="2000" i="0" dirty="0" err="1" smtClean="0">
                <a:latin typeface="Times New Roman" panose="02020603050405020304" pitchFamily="18" charset="0"/>
                <a:cs typeface="Times New Roman" panose="02020603050405020304" pitchFamily="18" charset="0"/>
              </a:rPr>
              <a:t>diesen</a:t>
            </a:r>
            <a:r>
              <a:rPr lang="en-US" altLang="en-US" sz="2000" i="0" dirty="0" smtClean="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Punkt</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wird</a:t>
            </a:r>
            <a:r>
              <a:rPr lang="en-US" altLang="en-US" sz="2000" i="0" dirty="0">
                <a:latin typeface="Times New Roman" panose="02020603050405020304" pitchFamily="18" charset="0"/>
                <a:cs typeface="Times New Roman" panose="02020603050405020304" pitchFamily="18" charset="0"/>
              </a:rPr>
              <a:t> die </a:t>
            </a:r>
            <a:r>
              <a:rPr lang="en-US" altLang="en-US" sz="2000" i="0" dirty="0" err="1">
                <a:latin typeface="Times New Roman" panose="02020603050405020304" pitchFamily="18" charset="0"/>
                <a:cs typeface="Times New Roman" panose="02020603050405020304" pitchFamily="18" charset="0"/>
              </a:rPr>
              <a:t>Pflanze</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irreversibel</a:t>
            </a:r>
            <a:r>
              <a:rPr lang="en-US" altLang="en-US" sz="2000" i="0" dirty="0">
                <a:latin typeface="Times New Roman" panose="02020603050405020304" pitchFamily="18" charset="0"/>
                <a:cs typeface="Times New Roman" panose="02020603050405020304" pitchFamily="18" charset="0"/>
              </a:rPr>
              <a:t> </a:t>
            </a:r>
            <a:r>
              <a:rPr lang="en-US" altLang="en-US" sz="2000" i="0" dirty="0" err="1" smtClean="0">
                <a:latin typeface="Times New Roman" panose="02020603050405020304" pitchFamily="18" charset="0"/>
                <a:cs typeface="Times New Roman" panose="02020603050405020304" pitchFamily="18" charset="0"/>
              </a:rPr>
              <a:t>geschädigt</a:t>
            </a:r>
            <a:r>
              <a:rPr lang="en-US" altLang="en-US" sz="2000" i="0" dirty="0" smtClean="0">
                <a:latin typeface="Times New Roman" panose="02020603050405020304" pitchFamily="18" charset="0"/>
                <a:cs typeface="Times New Roman" panose="02020603050405020304" pitchFamily="18" charset="0"/>
              </a:rPr>
              <a:t> (</a:t>
            </a:r>
            <a:r>
              <a:rPr lang="en-US" altLang="en-US" sz="2000" i="0" dirty="0" err="1" smtClean="0">
                <a:latin typeface="Times New Roman" panose="02020603050405020304" pitchFamily="18" charset="0"/>
                <a:cs typeface="Times New Roman" panose="02020603050405020304" pitchFamily="18" charset="0"/>
              </a:rPr>
              <a:t>Unterdruck</a:t>
            </a:r>
            <a:r>
              <a:rPr lang="en-US" altLang="en-US" sz="2000" i="0" dirty="0" smtClean="0">
                <a:latin typeface="Times New Roman" panose="02020603050405020304" pitchFamily="18" charset="0"/>
                <a:cs typeface="Times New Roman" panose="02020603050405020304" pitchFamily="18" charset="0"/>
              </a:rPr>
              <a:t> von 1.500.000 </a:t>
            </a:r>
            <a:r>
              <a:rPr lang="en-US" altLang="en-US" sz="2000" i="0" dirty="0">
                <a:latin typeface="Times New Roman" panose="02020603050405020304" pitchFamily="18" charset="0"/>
                <a:cs typeface="Times New Roman" panose="02020603050405020304" pitchFamily="18" charset="0"/>
              </a:rPr>
              <a:t>Pa (150 Meter </a:t>
            </a:r>
            <a:r>
              <a:rPr lang="en-US" altLang="en-US" sz="2000" i="0" dirty="0" err="1">
                <a:latin typeface="Times New Roman" panose="02020603050405020304" pitchFamily="18" charset="0"/>
                <a:cs typeface="Times New Roman" panose="02020603050405020304" pitchFamily="18" charset="0"/>
              </a:rPr>
              <a:t>Wassersäule</a:t>
            </a:r>
            <a:r>
              <a:rPr lang="en-US" altLang="en-US" sz="2000" i="0" dirty="0" smtClean="0">
                <a:latin typeface="Times New Roman" panose="02020603050405020304" pitchFamily="18" charset="0"/>
                <a:cs typeface="Times New Roman" panose="02020603050405020304" pitchFamily="18" charset="0"/>
              </a:rPr>
              <a:t>!) </a:t>
            </a:r>
            <a:r>
              <a:rPr lang="en-US" altLang="en-US" sz="2000" i="0" dirty="0" err="1" smtClean="0">
                <a:latin typeface="Times New Roman" panose="02020603050405020304" pitchFamily="18" charset="0"/>
                <a:cs typeface="Times New Roman" panose="02020603050405020304" pitchFamily="18" charset="0"/>
              </a:rPr>
              <a:t>entspricht</a:t>
            </a:r>
            <a:r>
              <a:rPr lang="en-US" altLang="en-US" sz="2000" i="0" dirty="0" smtClean="0">
                <a:latin typeface="Times New Roman" panose="02020603050405020304" pitchFamily="18" charset="0"/>
                <a:cs typeface="Times New Roman" panose="02020603050405020304" pitchFamily="18" charset="0"/>
              </a:rPr>
              <a:t> </a:t>
            </a:r>
            <a:r>
              <a:rPr lang="en-US" altLang="en-US" sz="2000" i="0" dirty="0" err="1" smtClean="0">
                <a:latin typeface="Times New Roman" panose="02020603050405020304" pitchFamily="18" charset="0"/>
                <a:cs typeface="Times New Roman" panose="02020603050405020304" pitchFamily="18" charset="0"/>
              </a:rPr>
              <a:t>dem</a:t>
            </a:r>
            <a:r>
              <a:rPr lang="en-US" altLang="en-US" sz="2000" i="0" dirty="0" smtClean="0">
                <a:latin typeface="Times New Roman" panose="02020603050405020304" pitchFamily="18" charset="0"/>
                <a:cs typeface="Times New Roman" panose="02020603050405020304" pitchFamily="18" charset="0"/>
              </a:rPr>
              <a:t> PWP); </a:t>
            </a:r>
          </a:p>
          <a:p>
            <a:pPr>
              <a:spcBef>
                <a:spcPts val="0"/>
              </a:spcBef>
              <a:spcAft>
                <a:spcPts val="600"/>
              </a:spcAft>
              <a:buSzPct val="45000"/>
              <a:buFont typeface="Arial" charset="0"/>
              <a:buChar char="•"/>
              <a:defRPr/>
            </a:pPr>
            <a:r>
              <a:rPr lang="en-US" altLang="en-US" sz="2000" b="1" i="0" dirty="0" err="1" smtClean="0">
                <a:latin typeface="Times New Roman" panose="02020603050405020304" pitchFamily="18" charset="0"/>
                <a:cs typeface="Times New Roman" panose="02020603050405020304" pitchFamily="18" charset="0"/>
              </a:rPr>
              <a:t>Nutzbare</a:t>
            </a:r>
            <a:r>
              <a:rPr lang="en-US" altLang="en-US" sz="2000" b="1" i="0" dirty="0" smtClean="0">
                <a:latin typeface="Times New Roman" panose="02020603050405020304" pitchFamily="18" charset="0"/>
                <a:cs typeface="Times New Roman" panose="02020603050405020304" pitchFamily="18" charset="0"/>
              </a:rPr>
              <a:t> </a:t>
            </a:r>
            <a:r>
              <a:rPr lang="en-US" altLang="en-US" sz="2000" b="1" i="0" dirty="0" err="1">
                <a:latin typeface="Times New Roman" panose="02020603050405020304" pitchFamily="18" charset="0"/>
                <a:cs typeface="Times New Roman" panose="02020603050405020304" pitchFamily="18" charset="0"/>
              </a:rPr>
              <a:t>Feldkapazität</a:t>
            </a:r>
            <a:r>
              <a:rPr lang="en-US" altLang="en-US" sz="2000" i="0" dirty="0">
                <a:latin typeface="Times New Roman" panose="02020603050405020304" pitchFamily="18" charset="0"/>
                <a:cs typeface="Times New Roman" panose="02020603050405020304" pitchFamily="18" charset="0"/>
              </a:rPr>
              <a:t> </a:t>
            </a:r>
            <a:r>
              <a:rPr lang="en-US" altLang="en-US" sz="2000" i="0" dirty="0" err="1" smtClean="0">
                <a:latin typeface="Times New Roman" panose="02020603050405020304" pitchFamily="18" charset="0"/>
                <a:cs typeface="Times New Roman" panose="02020603050405020304" pitchFamily="18" charset="0"/>
              </a:rPr>
              <a:t>nFK</a:t>
            </a:r>
            <a:r>
              <a:rPr lang="en-US" altLang="en-US" sz="2000" i="0" dirty="0" smtClean="0">
                <a:latin typeface="Times New Roman" panose="02020603050405020304" pitchFamily="18" charset="0"/>
                <a:cs typeface="Times New Roman" panose="02020603050405020304" pitchFamily="18" charset="0"/>
              </a:rPr>
              <a:t> </a:t>
            </a:r>
            <a:r>
              <a:rPr lang="en-US" altLang="en-US" sz="2000" i="0" dirty="0">
                <a:latin typeface="Times New Roman" panose="02020603050405020304" pitchFamily="18" charset="0"/>
                <a:cs typeface="Times New Roman" panose="02020603050405020304" pitchFamily="18" charset="0"/>
              </a:rPr>
              <a:t>[%] = FK – PWP; </a:t>
            </a:r>
            <a:r>
              <a:rPr lang="en-US" altLang="en-US" sz="2000" i="0" dirty="0" err="1">
                <a:latin typeface="Times New Roman" panose="02020603050405020304" pitchFamily="18" charset="0"/>
                <a:cs typeface="Times New Roman" panose="02020603050405020304" pitchFamily="18" charset="0"/>
              </a:rPr>
              <a:t>Differenz</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zwischen</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Feldkapazität</a:t>
            </a:r>
            <a:r>
              <a:rPr lang="en-US" altLang="en-US" sz="2000" i="0" dirty="0">
                <a:latin typeface="Times New Roman" panose="02020603050405020304" pitchFamily="18" charset="0"/>
                <a:cs typeface="Times New Roman" panose="02020603050405020304" pitchFamily="18" charset="0"/>
              </a:rPr>
              <a:t> und </a:t>
            </a:r>
            <a:r>
              <a:rPr lang="en-US" altLang="en-US" sz="2000" i="0" dirty="0" err="1">
                <a:latin typeface="Times New Roman" panose="02020603050405020304" pitchFamily="18" charset="0"/>
                <a:cs typeface="Times New Roman" panose="02020603050405020304" pitchFamily="18" charset="0"/>
              </a:rPr>
              <a:t>permanentem</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Welkepunkt</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wichtig</a:t>
            </a:r>
            <a:r>
              <a:rPr lang="en-US" altLang="en-US" sz="2000" i="0" dirty="0">
                <a:latin typeface="Times New Roman" panose="02020603050405020304" pitchFamily="18" charset="0"/>
                <a:cs typeface="Times New Roman" panose="02020603050405020304" pitchFamily="18" charset="0"/>
              </a:rPr>
              <a:t> </a:t>
            </a:r>
            <a:r>
              <a:rPr lang="en-US" altLang="en-US" sz="2000" i="0" dirty="0" err="1" smtClean="0">
                <a:latin typeface="Times New Roman" panose="02020603050405020304" pitchFamily="18" charset="0"/>
                <a:cs typeface="Times New Roman" panose="02020603050405020304" pitchFamily="18" charset="0"/>
              </a:rPr>
              <a:t>für</a:t>
            </a:r>
            <a:r>
              <a:rPr lang="en-US" altLang="en-US" sz="2000" i="0" dirty="0" smtClean="0">
                <a:latin typeface="Times New Roman" panose="02020603050405020304" pitchFamily="18" charset="0"/>
                <a:cs typeface="Times New Roman" panose="02020603050405020304" pitchFamily="18" charset="0"/>
              </a:rPr>
              <a:t> Vegetation</a:t>
            </a:r>
            <a:endParaRPr lang="en-US" altLang="en-US" sz="2000" i="0" dirty="0">
              <a:latin typeface="Times New Roman" panose="02020603050405020304" pitchFamily="18" charset="0"/>
              <a:cs typeface="Times New Roman" panose="02020603050405020304" pitchFamily="18" charset="0"/>
            </a:endParaRPr>
          </a:p>
        </p:txBody>
      </p:sp>
      <p:sp>
        <p:nvSpPr>
          <p:cNvPr id="4" name="Text Box 2"/>
          <p:cNvSpPr txBox="1">
            <a:spLocks noChangeArrowheads="1"/>
          </p:cNvSpPr>
          <p:nvPr/>
        </p:nvSpPr>
        <p:spPr bwMode="auto">
          <a:xfrm>
            <a:off x="990600" y="76200"/>
            <a:ext cx="7793038" cy="836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9pPr>
          </a:lstStyle>
          <a:p>
            <a:pPr eaLnBrk="1" hangingPunct="1">
              <a:spcBef>
                <a:spcPct val="0"/>
              </a:spcBef>
              <a:spcAft>
                <a:spcPts val="575"/>
              </a:spcAft>
              <a:buClrTx/>
              <a:buFontTx/>
              <a:buNone/>
            </a:pPr>
            <a:r>
              <a:rPr lang="de-DE" altLang="en-US" b="1" i="0" dirty="0">
                <a:solidFill>
                  <a:srgbClr val="FFFFFF"/>
                </a:solidFill>
              </a:rPr>
              <a:t>6</a:t>
            </a:r>
            <a:r>
              <a:rPr lang="de-DE" altLang="en-US" b="1" i="0" dirty="0" smtClean="0">
                <a:solidFill>
                  <a:srgbClr val="FFFFFF"/>
                </a:solidFill>
              </a:rPr>
              <a:t>. Infiltration</a:t>
            </a:r>
            <a:br>
              <a:rPr lang="de-DE" altLang="en-US" b="1" i="0" dirty="0" smtClean="0">
                <a:solidFill>
                  <a:srgbClr val="FFFFFF"/>
                </a:solidFill>
              </a:rPr>
            </a:br>
            <a:r>
              <a:rPr lang="de-DE" altLang="en-US" sz="2400" b="1" i="0" dirty="0">
                <a:solidFill>
                  <a:srgbClr val="FFFFFF"/>
                </a:solidFill>
              </a:rPr>
              <a:t>6</a:t>
            </a:r>
            <a:r>
              <a:rPr lang="de-DE" altLang="en-US" sz="2400" b="1" i="0" dirty="0" smtClean="0">
                <a:solidFill>
                  <a:srgbClr val="FFFFFF"/>
                </a:solidFill>
              </a:rPr>
              <a:t>.1 Definition</a:t>
            </a:r>
            <a:endParaRPr lang="de-DE" altLang="en-US" sz="2400" b="1" i="0" dirty="0">
              <a:solidFill>
                <a:srgbClr val="FFFFFF"/>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1" name="Group 3"/>
          <p:cNvGraphicFramePr>
            <a:graphicFrameLocks noGrp="1"/>
          </p:cNvGraphicFramePr>
          <p:nvPr>
            <p:extLst>
              <p:ext uri="{D42A27DB-BD31-4B8C-83A1-F6EECF244321}">
                <p14:modId xmlns:p14="http://schemas.microsoft.com/office/powerpoint/2010/main" val="2129781640"/>
              </p:ext>
            </p:extLst>
          </p:nvPr>
        </p:nvGraphicFramePr>
        <p:xfrm>
          <a:off x="838202" y="1381507"/>
          <a:ext cx="7924798" cy="3038093"/>
        </p:xfrm>
        <a:graphic>
          <a:graphicData uri="http://schemas.openxmlformats.org/drawingml/2006/table">
            <a:tbl>
              <a:tblPr/>
              <a:tblGrid>
                <a:gridCol w="1143000"/>
                <a:gridCol w="2477094"/>
                <a:gridCol w="1350934"/>
                <a:gridCol w="1352965"/>
                <a:gridCol w="1600805"/>
              </a:tblGrid>
              <a:tr h="687387">
                <a:tc>
                  <a:txBody>
                    <a:bodyPr/>
                    <a:lstStyle>
                      <a:lvl1pPr>
                        <a:lnSpc>
                          <a:spcPct val="98000"/>
                        </a:lnSpc>
                        <a:spcAft>
                          <a:spcPts val="142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800">
                          <a:solidFill>
                            <a:srgbClr val="000000"/>
                          </a:solidFill>
                          <a:latin typeface="Calibri" charset="0"/>
                          <a:cs typeface="Arial Unicode MS" charset="0"/>
                        </a:defRPr>
                      </a:lvl1pPr>
                      <a:lvl2pPr>
                        <a:lnSpc>
                          <a:spcPct val="98000"/>
                        </a:lnSpc>
                        <a:spcAft>
                          <a:spcPts val="113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000">
                          <a:solidFill>
                            <a:srgbClr val="000000"/>
                          </a:solidFill>
                          <a:latin typeface="Calibri" charset="0"/>
                          <a:cs typeface="Arial Unicode MS" charset="0"/>
                        </a:defRPr>
                      </a:lvl2pPr>
                      <a:lvl3pPr>
                        <a:lnSpc>
                          <a:spcPct val="98000"/>
                        </a:lnSpc>
                        <a:spcAft>
                          <a:spcPts val="85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3pPr>
                      <a:lvl4pPr>
                        <a:lnSpc>
                          <a:spcPct val="98000"/>
                        </a:lnSpc>
                        <a:spcAft>
                          <a:spcPts val="57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4pPr>
                      <a:lvl5pPr>
                        <a:lnSpc>
                          <a:spcPct val="98000"/>
                        </a:lnSpc>
                        <a:spcAft>
                          <a:spcPts val="28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5pPr>
                      <a:lvl6pPr marL="25146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6pPr>
                      <a:lvl7pPr marL="29718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7pPr>
                      <a:lvl8pPr marL="34290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8pPr>
                      <a:lvl9pPr marL="38862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9pPr>
                    </a:lstStyle>
                    <a:p>
                      <a:pPr marL="342900" marR="0" lvl="0" indent="-341313" algn="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en-US" altLang="en-US" sz="1600" b="1" i="0" u="none" strike="noStrike" cap="none" normalizeH="0" baseline="0" dirty="0" err="1" smtClean="0">
                          <a:ln>
                            <a:noFill/>
                          </a:ln>
                          <a:solidFill>
                            <a:srgbClr val="000000"/>
                          </a:solidFill>
                          <a:effectLst/>
                          <a:latin typeface="Times New Roman" pitchFamily="16" charset="0"/>
                          <a:cs typeface="Arial Unicode MS" charset="0"/>
                        </a:rPr>
                        <a:t>Bodentyp</a:t>
                      </a:r>
                      <a:endParaRPr kumimoji="0" lang="en-US" altLang="en-US" sz="1600" b="1" i="0" u="none" strike="noStrike" cap="none" normalizeH="0" baseline="0" dirty="0" smtClean="0">
                        <a:ln>
                          <a:noFill/>
                        </a:ln>
                        <a:solidFill>
                          <a:srgbClr val="000000"/>
                        </a:solidFill>
                        <a:effectLst/>
                        <a:latin typeface="Times New Roman" pitchFamily="16" charset="0"/>
                        <a:cs typeface="Arial Unicode MS" charset="0"/>
                      </a:endParaRPr>
                    </a:p>
                  </a:txBody>
                  <a:tcPr marT="54525" marB="45707" horzOverflow="overflow">
                    <a:lnL>
                      <a:noFill/>
                    </a:lnL>
                    <a:lnR>
                      <a:noFill/>
                    </a:lnR>
                    <a:lnT>
                      <a:noFill/>
                    </a:lnT>
                    <a:lnB>
                      <a:noFill/>
                    </a:lnB>
                    <a:lnTlToBr>
                      <a:noFill/>
                    </a:lnTlToBr>
                    <a:lnBlToTr>
                      <a:noFill/>
                    </a:lnBlToTr>
                    <a:solidFill>
                      <a:srgbClr val="FFC000"/>
                    </a:solidFill>
                  </a:tcPr>
                </a:tc>
                <a:tc>
                  <a:txBody>
                    <a:bodyPr/>
                    <a:lstStyle>
                      <a:lvl1pPr>
                        <a:lnSpc>
                          <a:spcPct val="98000"/>
                        </a:lnSpc>
                        <a:spcAft>
                          <a:spcPts val="142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800">
                          <a:solidFill>
                            <a:srgbClr val="000000"/>
                          </a:solidFill>
                          <a:latin typeface="Calibri" charset="0"/>
                          <a:cs typeface="Arial Unicode MS" charset="0"/>
                        </a:defRPr>
                      </a:lvl1pPr>
                      <a:lvl2pPr>
                        <a:lnSpc>
                          <a:spcPct val="98000"/>
                        </a:lnSpc>
                        <a:spcAft>
                          <a:spcPts val="113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000">
                          <a:solidFill>
                            <a:srgbClr val="000000"/>
                          </a:solidFill>
                          <a:latin typeface="Calibri" charset="0"/>
                          <a:cs typeface="Arial Unicode MS" charset="0"/>
                        </a:defRPr>
                      </a:lvl2pPr>
                      <a:lvl3pPr>
                        <a:lnSpc>
                          <a:spcPct val="98000"/>
                        </a:lnSpc>
                        <a:spcAft>
                          <a:spcPts val="85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3pPr>
                      <a:lvl4pPr>
                        <a:lnSpc>
                          <a:spcPct val="98000"/>
                        </a:lnSpc>
                        <a:spcAft>
                          <a:spcPts val="57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4pPr>
                      <a:lvl5pPr>
                        <a:lnSpc>
                          <a:spcPct val="98000"/>
                        </a:lnSpc>
                        <a:spcAft>
                          <a:spcPts val="28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5pPr>
                      <a:lvl6pPr marL="25146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6pPr>
                      <a:lvl7pPr marL="29718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7pPr>
                      <a:lvl8pPr marL="34290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8pPr>
                      <a:lvl9pPr marL="38862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9pPr>
                    </a:lstStyle>
                    <a:p>
                      <a:pPr marL="342900" marR="0" lvl="0" indent="-341313"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en-US" altLang="en-US" sz="1600" b="1" i="0" u="none" strike="noStrike" cap="none" normalizeH="0" baseline="0" dirty="0" smtClean="0">
                          <a:ln>
                            <a:noFill/>
                          </a:ln>
                          <a:solidFill>
                            <a:srgbClr val="000000"/>
                          </a:solidFill>
                          <a:effectLst/>
                          <a:latin typeface="Times New Roman" pitchFamily="16" charset="0"/>
                          <a:cs typeface="Arial Unicode MS" charset="0"/>
                        </a:rPr>
                        <a:t>equivalent grain diameter</a:t>
                      </a:r>
                    </a:p>
                  </a:txBody>
                  <a:tcPr marT="54525" marB="45707" horzOverflow="overflow">
                    <a:lnL>
                      <a:noFill/>
                    </a:lnL>
                    <a:lnR>
                      <a:noFill/>
                    </a:lnR>
                    <a:lnT>
                      <a:noFill/>
                    </a:lnT>
                    <a:lnB>
                      <a:noFill/>
                    </a:lnB>
                    <a:lnTlToBr>
                      <a:noFill/>
                    </a:lnTlToBr>
                    <a:lnBlToTr>
                      <a:noFill/>
                    </a:lnBlToTr>
                    <a:solidFill>
                      <a:srgbClr val="FFC000"/>
                    </a:solidFill>
                  </a:tcPr>
                </a:tc>
                <a:tc>
                  <a:txBody>
                    <a:bodyPr/>
                    <a:lstStyle>
                      <a:lvl1pPr>
                        <a:lnSpc>
                          <a:spcPct val="98000"/>
                        </a:lnSpc>
                        <a:spcAft>
                          <a:spcPts val="142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800">
                          <a:solidFill>
                            <a:srgbClr val="000000"/>
                          </a:solidFill>
                          <a:latin typeface="Calibri" charset="0"/>
                          <a:cs typeface="Arial Unicode MS" charset="0"/>
                        </a:defRPr>
                      </a:lvl1pPr>
                      <a:lvl2pPr>
                        <a:lnSpc>
                          <a:spcPct val="98000"/>
                        </a:lnSpc>
                        <a:spcAft>
                          <a:spcPts val="113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000">
                          <a:solidFill>
                            <a:srgbClr val="000000"/>
                          </a:solidFill>
                          <a:latin typeface="Calibri" charset="0"/>
                          <a:cs typeface="Arial Unicode MS" charset="0"/>
                        </a:defRPr>
                      </a:lvl2pPr>
                      <a:lvl3pPr>
                        <a:lnSpc>
                          <a:spcPct val="98000"/>
                        </a:lnSpc>
                        <a:spcAft>
                          <a:spcPts val="85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3pPr>
                      <a:lvl4pPr>
                        <a:lnSpc>
                          <a:spcPct val="98000"/>
                        </a:lnSpc>
                        <a:spcAft>
                          <a:spcPts val="57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4pPr>
                      <a:lvl5pPr>
                        <a:lnSpc>
                          <a:spcPct val="98000"/>
                        </a:lnSpc>
                        <a:spcAft>
                          <a:spcPts val="28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5pPr>
                      <a:lvl6pPr marL="25146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6pPr>
                      <a:lvl7pPr marL="29718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7pPr>
                      <a:lvl8pPr marL="34290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8pPr>
                      <a:lvl9pPr marL="38862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9pPr>
                    </a:lstStyle>
                    <a:p>
                      <a:pPr marL="342900" marR="0" lvl="0" indent="-341313"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en-US" altLang="en-US" sz="1600" b="1" i="0" u="none" strike="noStrike" cap="none" normalizeH="0" baseline="0" dirty="0" smtClean="0">
                          <a:ln>
                            <a:noFill/>
                          </a:ln>
                          <a:solidFill>
                            <a:srgbClr val="000000"/>
                          </a:solidFill>
                          <a:effectLst/>
                          <a:latin typeface="Times New Roman" pitchFamily="16" charset="0"/>
                          <a:cs typeface="Arial Unicode MS" charset="0"/>
                        </a:rPr>
                        <a:t>porosity </a:t>
                      </a:r>
                      <a:r>
                        <a:rPr kumimoji="0" lang="en-US" altLang="en-US" sz="1600" b="1" i="1" u="none" strike="noStrike" cap="none" normalizeH="0" baseline="0" dirty="0" smtClean="0">
                          <a:ln>
                            <a:noFill/>
                          </a:ln>
                          <a:solidFill>
                            <a:srgbClr val="000000"/>
                          </a:solidFill>
                          <a:effectLst/>
                          <a:latin typeface="Symbol" pitchFamily="16" charset="0"/>
                          <a:cs typeface="Arial Unicode MS" charset="0"/>
                        </a:rPr>
                        <a:t>f</a:t>
                      </a:r>
                    </a:p>
                  </a:txBody>
                  <a:tcPr marT="54525" marB="45707" horzOverflow="overflow">
                    <a:lnL>
                      <a:noFill/>
                    </a:lnL>
                    <a:lnR>
                      <a:noFill/>
                    </a:lnR>
                    <a:lnT>
                      <a:noFill/>
                    </a:lnT>
                    <a:lnB>
                      <a:noFill/>
                    </a:lnB>
                    <a:lnTlToBr>
                      <a:noFill/>
                    </a:lnTlToBr>
                    <a:lnBlToTr>
                      <a:noFill/>
                    </a:lnBlToTr>
                    <a:solidFill>
                      <a:srgbClr val="FFC000"/>
                    </a:solidFill>
                  </a:tcPr>
                </a:tc>
                <a:tc>
                  <a:txBody>
                    <a:bodyPr/>
                    <a:lstStyle>
                      <a:lvl1pPr>
                        <a:lnSpc>
                          <a:spcPct val="98000"/>
                        </a:lnSpc>
                        <a:spcAft>
                          <a:spcPts val="142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800">
                          <a:solidFill>
                            <a:srgbClr val="000000"/>
                          </a:solidFill>
                          <a:latin typeface="Calibri" charset="0"/>
                          <a:cs typeface="Arial Unicode MS" charset="0"/>
                        </a:defRPr>
                      </a:lvl1pPr>
                      <a:lvl2pPr>
                        <a:lnSpc>
                          <a:spcPct val="98000"/>
                        </a:lnSpc>
                        <a:spcAft>
                          <a:spcPts val="113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000">
                          <a:solidFill>
                            <a:srgbClr val="000000"/>
                          </a:solidFill>
                          <a:latin typeface="Calibri" charset="0"/>
                          <a:cs typeface="Arial Unicode MS" charset="0"/>
                        </a:defRPr>
                      </a:lvl2pPr>
                      <a:lvl3pPr>
                        <a:lnSpc>
                          <a:spcPct val="98000"/>
                        </a:lnSpc>
                        <a:spcAft>
                          <a:spcPts val="85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3pPr>
                      <a:lvl4pPr>
                        <a:lnSpc>
                          <a:spcPct val="98000"/>
                        </a:lnSpc>
                        <a:spcAft>
                          <a:spcPts val="57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4pPr>
                      <a:lvl5pPr>
                        <a:lnSpc>
                          <a:spcPct val="98000"/>
                        </a:lnSpc>
                        <a:spcAft>
                          <a:spcPts val="28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5pPr>
                      <a:lvl6pPr marL="25146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6pPr>
                      <a:lvl7pPr marL="29718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7pPr>
                      <a:lvl8pPr marL="34290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8pPr>
                      <a:lvl9pPr marL="38862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9pPr>
                    </a:lstStyle>
                    <a:p>
                      <a:pPr marL="342900" marR="0" lvl="0" indent="-341313"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en-US" altLang="en-US" sz="1600" b="1" i="1" u="none" strike="noStrike" cap="none" normalizeH="0" baseline="0" dirty="0" smtClean="0">
                          <a:ln>
                            <a:noFill/>
                          </a:ln>
                          <a:solidFill>
                            <a:srgbClr val="000000"/>
                          </a:solidFill>
                          <a:effectLst/>
                          <a:latin typeface="Times New Roman" pitchFamily="16" charset="0"/>
                          <a:cs typeface="Arial Unicode MS" charset="0"/>
                        </a:rPr>
                        <a:t>PWP</a:t>
                      </a:r>
                    </a:p>
                  </a:txBody>
                  <a:tcPr marT="54525" marB="45707" horzOverflow="overflow">
                    <a:lnL>
                      <a:noFill/>
                    </a:lnL>
                    <a:lnR>
                      <a:noFill/>
                    </a:lnR>
                    <a:lnT>
                      <a:noFill/>
                    </a:lnT>
                    <a:lnB>
                      <a:noFill/>
                    </a:lnB>
                    <a:lnTlToBr>
                      <a:noFill/>
                    </a:lnTlToBr>
                    <a:lnBlToTr>
                      <a:noFill/>
                    </a:lnBlToTr>
                    <a:solidFill>
                      <a:srgbClr val="FFC000"/>
                    </a:solidFill>
                  </a:tcPr>
                </a:tc>
                <a:tc>
                  <a:txBody>
                    <a:bodyPr/>
                    <a:lstStyle>
                      <a:lvl1pPr>
                        <a:lnSpc>
                          <a:spcPct val="98000"/>
                        </a:lnSpc>
                        <a:spcAft>
                          <a:spcPts val="142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800">
                          <a:solidFill>
                            <a:srgbClr val="000000"/>
                          </a:solidFill>
                          <a:latin typeface="Calibri" charset="0"/>
                          <a:cs typeface="Arial Unicode MS" charset="0"/>
                        </a:defRPr>
                      </a:lvl1pPr>
                      <a:lvl2pPr>
                        <a:lnSpc>
                          <a:spcPct val="98000"/>
                        </a:lnSpc>
                        <a:spcAft>
                          <a:spcPts val="113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000">
                          <a:solidFill>
                            <a:srgbClr val="000000"/>
                          </a:solidFill>
                          <a:latin typeface="Calibri" charset="0"/>
                          <a:cs typeface="Arial Unicode MS" charset="0"/>
                        </a:defRPr>
                      </a:lvl2pPr>
                      <a:lvl3pPr>
                        <a:lnSpc>
                          <a:spcPct val="98000"/>
                        </a:lnSpc>
                        <a:spcAft>
                          <a:spcPts val="85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3pPr>
                      <a:lvl4pPr>
                        <a:lnSpc>
                          <a:spcPct val="98000"/>
                        </a:lnSpc>
                        <a:spcAft>
                          <a:spcPts val="57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4pPr>
                      <a:lvl5pPr>
                        <a:lnSpc>
                          <a:spcPct val="98000"/>
                        </a:lnSpc>
                        <a:spcAft>
                          <a:spcPts val="28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5pPr>
                      <a:lvl6pPr marL="25146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6pPr>
                      <a:lvl7pPr marL="29718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7pPr>
                      <a:lvl8pPr marL="34290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8pPr>
                      <a:lvl9pPr marL="38862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9pPr>
                    </a:lstStyle>
                    <a:p>
                      <a:pPr marL="342900" marR="0" lvl="0" indent="-341313"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en-US" altLang="en-US" sz="1600" b="1" i="1" u="none" strike="noStrike" cap="none" normalizeH="0" baseline="0" dirty="0" err="1" smtClean="0">
                          <a:ln>
                            <a:noFill/>
                          </a:ln>
                          <a:solidFill>
                            <a:srgbClr val="000000"/>
                          </a:solidFill>
                          <a:effectLst/>
                          <a:latin typeface="Times New Roman" pitchFamily="16" charset="0"/>
                          <a:cs typeface="Arial Unicode MS" charset="0"/>
                        </a:rPr>
                        <a:t>nFK</a:t>
                      </a:r>
                      <a:endParaRPr kumimoji="0" lang="en-US" altLang="en-US" sz="1600" b="1" i="1" u="none" strike="noStrike" cap="none" normalizeH="0" baseline="0" dirty="0" smtClean="0">
                        <a:ln>
                          <a:noFill/>
                        </a:ln>
                        <a:solidFill>
                          <a:srgbClr val="000000"/>
                        </a:solidFill>
                        <a:effectLst/>
                        <a:latin typeface="Times New Roman" pitchFamily="16" charset="0"/>
                        <a:cs typeface="Arial Unicode MS" charset="0"/>
                      </a:endParaRPr>
                    </a:p>
                  </a:txBody>
                  <a:tcPr marT="54525" marB="45707" horzOverflow="overflow">
                    <a:lnL>
                      <a:noFill/>
                    </a:lnL>
                    <a:lnR>
                      <a:noFill/>
                    </a:lnR>
                    <a:lnT>
                      <a:noFill/>
                    </a:lnT>
                    <a:lnB>
                      <a:noFill/>
                    </a:lnB>
                    <a:lnTlToBr>
                      <a:noFill/>
                    </a:lnTlToBr>
                    <a:lnBlToTr>
                      <a:noFill/>
                    </a:lnBlToTr>
                    <a:solidFill>
                      <a:srgbClr val="FFC000"/>
                    </a:solidFill>
                  </a:tcPr>
                </a:tc>
              </a:tr>
              <a:tr h="457200">
                <a:tc>
                  <a:txBody>
                    <a:bodyPr/>
                    <a:lstStyle>
                      <a:lvl1pPr>
                        <a:lnSpc>
                          <a:spcPct val="98000"/>
                        </a:lnSpc>
                        <a:spcAft>
                          <a:spcPts val="142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800">
                          <a:solidFill>
                            <a:srgbClr val="000000"/>
                          </a:solidFill>
                          <a:latin typeface="Calibri" charset="0"/>
                          <a:cs typeface="Arial Unicode MS" charset="0"/>
                        </a:defRPr>
                      </a:lvl1pPr>
                      <a:lvl2pPr>
                        <a:lnSpc>
                          <a:spcPct val="98000"/>
                        </a:lnSpc>
                        <a:spcAft>
                          <a:spcPts val="113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000">
                          <a:solidFill>
                            <a:srgbClr val="000000"/>
                          </a:solidFill>
                          <a:latin typeface="Calibri" charset="0"/>
                          <a:cs typeface="Arial Unicode MS" charset="0"/>
                        </a:defRPr>
                      </a:lvl2pPr>
                      <a:lvl3pPr>
                        <a:lnSpc>
                          <a:spcPct val="98000"/>
                        </a:lnSpc>
                        <a:spcAft>
                          <a:spcPts val="85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3pPr>
                      <a:lvl4pPr>
                        <a:lnSpc>
                          <a:spcPct val="98000"/>
                        </a:lnSpc>
                        <a:spcAft>
                          <a:spcPts val="57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4pPr>
                      <a:lvl5pPr>
                        <a:lnSpc>
                          <a:spcPct val="98000"/>
                        </a:lnSpc>
                        <a:spcAft>
                          <a:spcPts val="28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5pPr>
                      <a:lvl6pPr marL="25146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6pPr>
                      <a:lvl7pPr marL="29718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7pPr>
                      <a:lvl8pPr marL="34290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8pPr>
                      <a:lvl9pPr marL="38862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9pPr>
                    </a:lstStyle>
                    <a:p>
                      <a:pPr marL="0" marR="0" lvl="0" indent="0" algn="ctr" defTabSz="457200" rtl="0" eaLnBrk="1" fontAlgn="base" latinLnBrk="0" hangingPunct="0">
                        <a:lnSpc>
                          <a:spcPct val="94000"/>
                        </a:lnSpc>
                        <a:spcBef>
                          <a:spcPct val="0"/>
                        </a:spcBef>
                        <a:spcAft>
                          <a:spcPct val="0"/>
                        </a:spcAft>
                        <a:buClr>
                          <a:srgbClr val="000000"/>
                        </a:buClr>
                        <a:buSzPct val="100000"/>
                        <a:buFont typeface="Times New Roman" pitchFamily="16"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endParaRPr kumimoji="0" lang="en-US" altLang="en-US" sz="3600" b="0" i="0" u="none" strike="noStrike" cap="none" normalizeH="0" baseline="0" dirty="0" smtClean="0">
                        <a:ln>
                          <a:noFill/>
                        </a:ln>
                        <a:solidFill>
                          <a:srgbClr val="000000"/>
                        </a:solidFill>
                        <a:effectLst/>
                        <a:latin typeface="Arial" charset="0"/>
                        <a:cs typeface="Arial Unicode MS" charset="0"/>
                      </a:endParaRPr>
                    </a:p>
                  </a:txBody>
                  <a:tcPr marT="59311" marB="45707" horzOverflow="overflow">
                    <a:lnL>
                      <a:noFill/>
                    </a:lnL>
                    <a:lnR>
                      <a:noFill/>
                    </a:lnR>
                    <a:lnT>
                      <a:noFill/>
                    </a:lnT>
                    <a:lnB>
                      <a:noFill/>
                    </a:lnB>
                    <a:lnTlToBr>
                      <a:noFill/>
                    </a:lnTlToBr>
                    <a:lnBlToTr>
                      <a:noFill/>
                    </a:lnBlToTr>
                    <a:solidFill>
                      <a:srgbClr val="92D050"/>
                    </a:solidFill>
                  </a:tcPr>
                </a:tc>
                <a:tc>
                  <a:txBody>
                    <a:bodyPr/>
                    <a:lstStyle>
                      <a:lvl1pPr>
                        <a:lnSpc>
                          <a:spcPct val="98000"/>
                        </a:lnSpc>
                        <a:spcAft>
                          <a:spcPts val="142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800">
                          <a:solidFill>
                            <a:srgbClr val="000000"/>
                          </a:solidFill>
                          <a:latin typeface="Calibri" charset="0"/>
                          <a:cs typeface="Arial Unicode MS" charset="0"/>
                        </a:defRPr>
                      </a:lvl1pPr>
                      <a:lvl2pPr>
                        <a:lnSpc>
                          <a:spcPct val="98000"/>
                        </a:lnSpc>
                        <a:spcAft>
                          <a:spcPts val="113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000">
                          <a:solidFill>
                            <a:srgbClr val="000000"/>
                          </a:solidFill>
                          <a:latin typeface="Calibri" charset="0"/>
                          <a:cs typeface="Arial Unicode MS" charset="0"/>
                        </a:defRPr>
                      </a:lvl2pPr>
                      <a:lvl3pPr>
                        <a:lnSpc>
                          <a:spcPct val="98000"/>
                        </a:lnSpc>
                        <a:spcAft>
                          <a:spcPts val="85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3pPr>
                      <a:lvl4pPr>
                        <a:lnSpc>
                          <a:spcPct val="98000"/>
                        </a:lnSpc>
                        <a:spcAft>
                          <a:spcPts val="57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4pPr>
                      <a:lvl5pPr>
                        <a:lnSpc>
                          <a:spcPct val="98000"/>
                        </a:lnSpc>
                        <a:spcAft>
                          <a:spcPts val="28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5pPr>
                      <a:lvl6pPr marL="25146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6pPr>
                      <a:lvl7pPr marL="29718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7pPr>
                      <a:lvl8pPr marL="34290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8pPr>
                      <a:lvl9pPr marL="38862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9pPr>
                    </a:lstStyle>
                    <a:p>
                      <a:pPr marL="342900" marR="0" lvl="0" indent="-341313"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en-US" altLang="en-US" sz="1600" b="1" i="0" u="none" strike="noStrike" cap="none" normalizeH="0" baseline="0" dirty="0" smtClean="0">
                          <a:ln>
                            <a:noFill/>
                          </a:ln>
                          <a:solidFill>
                            <a:srgbClr val="000000"/>
                          </a:solidFill>
                          <a:effectLst/>
                          <a:latin typeface="Times New Roman" pitchFamily="16" charset="0"/>
                          <a:cs typeface="Arial Unicode MS" charset="0"/>
                        </a:rPr>
                        <a:t>[mm]</a:t>
                      </a:r>
                    </a:p>
                  </a:txBody>
                  <a:tcPr marT="54525" marB="45707" horzOverflow="overflow">
                    <a:lnL>
                      <a:noFill/>
                    </a:lnL>
                    <a:lnR>
                      <a:noFill/>
                    </a:lnR>
                    <a:lnT>
                      <a:noFill/>
                    </a:lnT>
                    <a:lnB>
                      <a:noFill/>
                    </a:lnB>
                    <a:lnTlToBr>
                      <a:noFill/>
                    </a:lnTlToBr>
                    <a:lnBlToTr>
                      <a:noFill/>
                    </a:lnBlToTr>
                    <a:noFill/>
                  </a:tcPr>
                </a:tc>
                <a:tc>
                  <a:txBody>
                    <a:bodyPr/>
                    <a:lstStyle>
                      <a:lvl1pPr>
                        <a:lnSpc>
                          <a:spcPct val="98000"/>
                        </a:lnSpc>
                        <a:spcAft>
                          <a:spcPts val="142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800">
                          <a:solidFill>
                            <a:srgbClr val="000000"/>
                          </a:solidFill>
                          <a:latin typeface="Calibri" charset="0"/>
                          <a:cs typeface="Arial Unicode MS" charset="0"/>
                        </a:defRPr>
                      </a:lvl1pPr>
                      <a:lvl2pPr>
                        <a:lnSpc>
                          <a:spcPct val="98000"/>
                        </a:lnSpc>
                        <a:spcAft>
                          <a:spcPts val="113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000">
                          <a:solidFill>
                            <a:srgbClr val="000000"/>
                          </a:solidFill>
                          <a:latin typeface="Calibri" charset="0"/>
                          <a:cs typeface="Arial Unicode MS" charset="0"/>
                        </a:defRPr>
                      </a:lvl2pPr>
                      <a:lvl3pPr>
                        <a:lnSpc>
                          <a:spcPct val="98000"/>
                        </a:lnSpc>
                        <a:spcAft>
                          <a:spcPts val="85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3pPr>
                      <a:lvl4pPr>
                        <a:lnSpc>
                          <a:spcPct val="98000"/>
                        </a:lnSpc>
                        <a:spcAft>
                          <a:spcPts val="57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4pPr>
                      <a:lvl5pPr>
                        <a:lnSpc>
                          <a:spcPct val="98000"/>
                        </a:lnSpc>
                        <a:spcAft>
                          <a:spcPts val="28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5pPr>
                      <a:lvl6pPr marL="25146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6pPr>
                      <a:lvl7pPr marL="29718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7pPr>
                      <a:lvl8pPr marL="34290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8pPr>
                      <a:lvl9pPr marL="38862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9pPr>
                    </a:lstStyle>
                    <a:p>
                      <a:pPr marL="342900" marR="0" lvl="0" indent="-341313"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en-US" altLang="en-US" sz="1600" b="1" i="0" u="none" strike="noStrike" cap="none" normalizeH="0" baseline="0" smtClean="0">
                          <a:ln>
                            <a:noFill/>
                          </a:ln>
                          <a:solidFill>
                            <a:srgbClr val="000000"/>
                          </a:solidFill>
                          <a:effectLst/>
                          <a:latin typeface="Times New Roman" pitchFamily="16" charset="0"/>
                          <a:cs typeface="Arial Unicode MS" charset="0"/>
                        </a:rPr>
                        <a:t>[%]</a:t>
                      </a:r>
                    </a:p>
                  </a:txBody>
                  <a:tcPr marT="54525" marB="45707" horzOverflow="overflow">
                    <a:lnL>
                      <a:noFill/>
                    </a:lnL>
                    <a:lnR>
                      <a:noFill/>
                    </a:lnR>
                    <a:lnT>
                      <a:noFill/>
                    </a:lnT>
                    <a:lnB>
                      <a:noFill/>
                    </a:lnB>
                    <a:lnTlToBr>
                      <a:noFill/>
                    </a:lnTlToBr>
                    <a:lnBlToTr>
                      <a:noFill/>
                    </a:lnBlToTr>
                    <a:noFill/>
                  </a:tcPr>
                </a:tc>
                <a:tc>
                  <a:txBody>
                    <a:bodyPr/>
                    <a:lstStyle>
                      <a:lvl1pPr>
                        <a:lnSpc>
                          <a:spcPct val="98000"/>
                        </a:lnSpc>
                        <a:spcAft>
                          <a:spcPts val="142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800">
                          <a:solidFill>
                            <a:srgbClr val="000000"/>
                          </a:solidFill>
                          <a:latin typeface="Calibri" charset="0"/>
                          <a:cs typeface="Arial Unicode MS" charset="0"/>
                        </a:defRPr>
                      </a:lvl1pPr>
                      <a:lvl2pPr>
                        <a:lnSpc>
                          <a:spcPct val="98000"/>
                        </a:lnSpc>
                        <a:spcAft>
                          <a:spcPts val="113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000">
                          <a:solidFill>
                            <a:srgbClr val="000000"/>
                          </a:solidFill>
                          <a:latin typeface="Calibri" charset="0"/>
                          <a:cs typeface="Arial Unicode MS" charset="0"/>
                        </a:defRPr>
                      </a:lvl2pPr>
                      <a:lvl3pPr>
                        <a:lnSpc>
                          <a:spcPct val="98000"/>
                        </a:lnSpc>
                        <a:spcAft>
                          <a:spcPts val="85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3pPr>
                      <a:lvl4pPr>
                        <a:lnSpc>
                          <a:spcPct val="98000"/>
                        </a:lnSpc>
                        <a:spcAft>
                          <a:spcPts val="57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4pPr>
                      <a:lvl5pPr>
                        <a:lnSpc>
                          <a:spcPct val="98000"/>
                        </a:lnSpc>
                        <a:spcAft>
                          <a:spcPts val="28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5pPr>
                      <a:lvl6pPr marL="25146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6pPr>
                      <a:lvl7pPr marL="29718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7pPr>
                      <a:lvl8pPr marL="34290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8pPr>
                      <a:lvl9pPr marL="38862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9pPr>
                    </a:lstStyle>
                    <a:p>
                      <a:pPr marL="342900" marR="0" lvl="0" indent="-341313"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en-US" altLang="en-US" sz="1600" b="1" i="0" u="none" strike="noStrike" cap="none" normalizeH="0" baseline="0" smtClean="0">
                          <a:ln>
                            <a:noFill/>
                          </a:ln>
                          <a:solidFill>
                            <a:srgbClr val="000000"/>
                          </a:solidFill>
                          <a:effectLst/>
                          <a:latin typeface="Times New Roman" pitchFamily="16" charset="0"/>
                          <a:cs typeface="Arial Unicode MS" charset="0"/>
                        </a:rPr>
                        <a:t>[%]</a:t>
                      </a:r>
                    </a:p>
                  </a:txBody>
                  <a:tcPr marT="54525" marB="45707" horzOverflow="overflow">
                    <a:lnL>
                      <a:noFill/>
                    </a:lnL>
                    <a:lnR>
                      <a:noFill/>
                    </a:lnR>
                    <a:lnT>
                      <a:noFill/>
                    </a:lnT>
                    <a:lnB>
                      <a:noFill/>
                    </a:lnB>
                    <a:lnTlToBr>
                      <a:noFill/>
                    </a:lnTlToBr>
                    <a:lnBlToTr>
                      <a:noFill/>
                    </a:lnBlToTr>
                    <a:noFill/>
                  </a:tcPr>
                </a:tc>
                <a:tc>
                  <a:txBody>
                    <a:bodyPr/>
                    <a:lstStyle>
                      <a:lvl1pPr>
                        <a:lnSpc>
                          <a:spcPct val="98000"/>
                        </a:lnSpc>
                        <a:spcAft>
                          <a:spcPts val="142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800">
                          <a:solidFill>
                            <a:srgbClr val="000000"/>
                          </a:solidFill>
                          <a:latin typeface="Calibri" charset="0"/>
                          <a:cs typeface="Arial Unicode MS" charset="0"/>
                        </a:defRPr>
                      </a:lvl1pPr>
                      <a:lvl2pPr>
                        <a:lnSpc>
                          <a:spcPct val="98000"/>
                        </a:lnSpc>
                        <a:spcAft>
                          <a:spcPts val="113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000">
                          <a:solidFill>
                            <a:srgbClr val="000000"/>
                          </a:solidFill>
                          <a:latin typeface="Calibri" charset="0"/>
                          <a:cs typeface="Arial Unicode MS" charset="0"/>
                        </a:defRPr>
                      </a:lvl2pPr>
                      <a:lvl3pPr>
                        <a:lnSpc>
                          <a:spcPct val="98000"/>
                        </a:lnSpc>
                        <a:spcAft>
                          <a:spcPts val="85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3pPr>
                      <a:lvl4pPr>
                        <a:lnSpc>
                          <a:spcPct val="98000"/>
                        </a:lnSpc>
                        <a:spcAft>
                          <a:spcPts val="57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4pPr>
                      <a:lvl5pPr>
                        <a:lnSpc>
                          <a:spcPct val="98000"/>
                        </a:lnSpc>
                        <a:spcAft>
                          <a:spcPts val="28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5pPr>
                      <a:lvl6pPr marL="25146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6pPr>
                      <a:lvl7pPr marL="29718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7pPr>
                      <a:lvl8pPr marL="34290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8pPr>
                      <a:lvl9pPr marL="38862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9pPr>
                    </a:lstStyle>
                    <a:p>
                      <a:pPr marL="342900" marR="0" lvl="0" indent="-341313"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en-US" altLang="en-US" sz="1600" b="1" i="0" u="none" strike="noStrike" cap="none" normalizeH="0" baseline="0" smtClean="0">
                          <a:ln>
                            <a:noFill/>
                          </a:ln>
                          <a:solidFill>
                            <a:srgbClr val="000000"/>
                          </a:solidFill>
                          <a:effectLst/>
                          <a:latin typeface="Times New Roman" pitchFamily="16" charset="0"/>
                          <a:cs typeface="Arial Unicode MS" charset="0"/>
                        </a:rPr>
                        <a:t>[%]</a:t>
                      </a:r>
                    </a:p>
                  </a:txBody>
                  <a:tcPr marT="54525" marB="45707" horzOverflow="overflow">
                    <a:lnL>
                      <a:noFill/>
                    </a:lnL>
                    <a:lnR>
                      <a:noFill/>
                    </a:lnR>
                    <a:lnT>
                      <a:noFill/>
                    </a:lnT>
                    <a:lnB>
                      <a:noFill/>
                    </a:lnB>
                    <a:lnTlToBr>
                      <a:noFill/>
                    </a:lnTlToBr>
                    <a:lnBlToTr>
                      <a:noFill/>
                    </a:lnBlToTr>
                    <a:noFill/>
                  </a:tcPr>
                </a:tc>
              </a:tr>
              <a:tr h="405527">
                <a:tc>
                  <a:txBody>
                    <a:bodyPr/>
                    <a:lstStyle>
                      <a:lvl1pPr>
                        <a:lnSpc>
                          <a:spcPct val="98000"/>
                        </a:lnSpc>
                        <a:spcAft>
                          <a:spcPts val="142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800">
                          <a:solidFill>
                            <a:srgbClr val="000000"/>
                          </a:solidFill>
                          <a:latin typeface="Calibri" charset="0"/>
                          <a:cs typeface="Arial Unicode MS" charset="0"/>
                        </a:defRPr>
                      </a:lvl1pPr>
                      <a:lvl2pPr>
                        <a:lnSpc>
                          <a:spcPct val="98000"/>
                        </a:lnSpc>
                        <a:spcAft>
                          <a:spcPts val="113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000">
                          <a:solidFill>
                            <a:srgbClr val="000000"/>
                          </a:solidFill>
                          <a:latin typeface="Calibri" charset="0"/>
                          <a:cs typeface="Arial Unicode MS" charset="0"/>
                        </a:defRPr>
                      </a:lvl2pPr>
                      <a:lvl3pPr>
                        <a:lnSpc>
                          <a:spcPct val="98000"/>
                        </a:lnSpc>
                        <a:spcAft>
                          <a:spcPts val="85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3pPr>
                      <a:lvl4pPr>
                        <a:lnSpc>
                          <a:spcPct val="98000"/>
                        </a:lnSpc>
                        <a:spcAft>
                          <a:spcPts val="57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4pPr>
                      <a:lvl5pPr>
                        <a:lnSpc>
                          <a:spcPct val="98000"/>
                        </a:lnSpc>
                        <a:spcAft>
                          <a:spcPts val="28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5pPr>
                      <a:lvl6pPr marL="25146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6pPr>
                      <a:lvl7pPr marL="29718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7pPr>
                      <a:lvl8pPr marL="34290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8pPr>
                      <a:lvl9pPr marL="38862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9pPr>
                    </a:lstStyle>
                    <a:p>
                      <a:pPr marL="342900" marR="0" lvl="0" indent="-341313"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de-DE" altLang="en-US" sz="1600" b="1" i="0" u="none" strike="noStrike" cap="none" normalizeH="0" baseline="0" dirty="0" smtClean="0">
                          <a:ln>
                            <a:noFill/>
                          </a:ln>
                          <a:solidFill>
                            <a:srgbClr val="000000"/>
                          </a:solidFill>
                          <a:effectLst/>
                          <a:latin typeface="Times New Roman" pitchFamily="16" charset="0"/>
                          <a:cs typeface="Arial Unicode MS" charset="0"/>
                        </a:rPr>
                        <a:t>Sand</a:t>
                      </a:r>
                      <a:endParaRPr kumimoji="0" lang="en-US" altLang="en-US" sz="1600" b="1" i="0" u="none" strike="noStrike" cap="none" normalizeH="0" baseline="0" dirty="0" smtClean="0">
                        <a:ln>
                          <a:noFill/>
                        </a:ln>
                        <a:solidFill>
                          <a:srgbClr val="000000"/>
                        </a:solidFill>
                        <a:effectLst/>
                        <a:latin typeface="Times New Roman" pitchFamily="16" charset="0"/>
                        <a:cs typeface="Arial Unicode MS" charset="0"/>
                      </a:endParaRPr>
                    </a:p>
                  </a:txBody>
                  <a:tcPr marT="54525" marB="45707" horzOverflow="overflow">
                    <a:lnL>
                      <a:noFill/>
                    </a:lnL>
                    <a:lnR>
                      <a:noFill/>
                    </a:lnR>
                    <a:lnT>
                      <a:noFill/>
                    </a:lnT>
                    <a:lnB>
                      <a:noFill/>
                    </a:lnB>
                    <a:lnTlToBr>
                      <a:noFill/>
                    </a:lnTlToBr>
                    <a:lnBlToTr>
                      <a:noFill/>
                    </a:lnBlToTr>
                    <a:solidFill>
                      <a:srgbClr val="92D050"/>
                    </a:solidFill>
                  </a:tcPr>
                </a:tc>
                <a:tc>
                  <a:txBody>
                    <a:bodyPr/>
                    <a:lstStyle>
                      <a:lvl1pPr>
                        <a:lnSpc>
                          <a:spcPct val="98000"/>
                        </a:lnSpc>
                        <a:spcAft>
                          <a:spcPts val="142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800">
                          <a:solidFill>
                            <a:srgbClr val="000000"/>
                          </a:solidFill>
                          <a:latin typeface="Calibri" charset="0"/>
                          <a:cs typeface="Arial Unicode MS" charset="0"/>
                        </a:defRPr>
                      </a:lvl1pPr>
                      <a:lvl2pPr>
                        <a:lnSpc>
                          <a:spcPct val="98000"/>
                        </a:lnSpc>
                        <a:spcAft>
                          <a:spcPts val="113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000">
                          <a:solidFill>
                            <a:srgbClr val="000000"/>
                          </a:solidFill>
                          <a:latin typeface="Calibri" charset="0"/>
                          <a:cs typeface="Arial Unicode MS" charset="0"/>
                        </a:defRPr>
                      </a:lvl2pPr>
                      <a:lvl3pPr>
                        <a:lnSpc>
                          <a:spcPct val="98000"/>
                        </a:lnSpc>
                        <a:spcAft>
                          <a:spcPts val="85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3pPr>
                      <a:lvl4pPr>
                        <a:lnSpc>
                          <a:spcPct val="98000"/>
                        </a:lnSpc>
                        <a:spcAft>
                          <a:spcPts val="57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4pPr>
                      <a:lvl5pPr>
                        <a:lnSpc>
                          <a:spcPct val="98000"/>
                        </a:lnSpc>
                        <a:spcAft>
                          <a:spcPts val="28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5pPr>
                      <a:lvl6pPr marL="25146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6pPr>
                      <a:lvl7pPr marL="29718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7pPr>
                      <a:lvl8pPr marL="34290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8pPr>
                      <a:lvl9pPr marL="38862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9pPr>
                    </a:lstStyle>
                    <a:p>
                      <a:pPr marL="342900" marR="0" lvl="0" indent="-341313"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en-US" altLang="en-US" sz="1600" b="1" i="0" u="none" strike="noStrike" cap="none" normalizeH="0" baseline="0" smtClean="0">
                          <a:ln>
                            <a:noFill/>
                          </a:ln>
                          <a:solidFill>
                            <a:srgbClr val="000000"/>
                          </a:solidFill>
                          <a:effectLst/>
                          <a:latin typeface="Times New Roman" pitchFamily="16" charset="0"/>
                          <a:cs typeface="Arial Unicode MS" charset="0"/>
                        </a:rPr>
                        <a:t>0,063 - 2,0</a:t>
                      </a:r>
                    </a:p>
                  </a:txBody>
                  <a:tcPr marT="54525" marB="45707" horzOverflow="overflow">
                    <a:lnL>
                      <a:noFill/>
                    </a:lnL>
                    <a:lnR>
                      <a:noFill/>
                    </a:lnR>
                    <a:lnT>
                      <a:noFill/>
                    </a:lnT>
                    <a:lnB>
                      <a:noFill/>
                    </a:lnB>
                    <a:lnTlToBr>
                      <a:noFill/>
                    </a:lnTlToBr>
                    <a:lnBlToTr>
                      <a:noFill/>
                    </a:lnBlToTr>
                    <a:noFill/>
                  </a:tcPr>
                </a:tc>
                <a:tc>
                  <a:txBody>
                    <a:bodyPr/>
                    <a:lstStyle>
                      <a:lvl1pPr>
                        <a:lnSpc>
                          <a:spcPct val="98000"/>
                        </a:lnSpc>
                        <a:spcAft>
                          <a:spcPts val="142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800">
                          <a:solidFill>
                            <a:srgbClr val="000000"/>
                          </a:solidFill>
                          <a:latin typeface="Calibri" charset="0"/>
                          <a:cs typeface="Arial Unicode MS" charset="0"/>
                        </a:defRPr>
                      </a:lvl1pPr>
                      <a:lvl2pPr>
                        <a:lnSpc>
                          <a:spcPct val="98000"/>
                        </a:lnSpc>
                        <a:spcAft>
                          <a:spcPts val="113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000">
                          <a:solidFill>
                            <a:srgbClr val="000000"/>
                          </a:solidFill>
                          <a:latin typeface="Calibri" charset="0"/>
                          <a:cs typeface="Arial Unicode MS" charset="0"/>
                        </a:defRPr>
                      </a:lvl2pPr>
                      <a:lvl3pPr>
                        <a:lnSpc>
                          <a:spcPct val="98000"/>
                        </a:lnSpc>
                        <a:spcAft>
                          <a:spcPts val="85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3pPr>
                      <a:lvl4pPr>
                        <a:lnSpc>
                          <a:spcPct val="98000"/>
                        </a:lnSpc>
                        <a:spcAft>
                          <a:spcPts val="57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4pPr>
                      <a:lvl5pPr>
                        <a:lnSpc>
                          <a:spcPct val="98000"/>
                        </a:lnSpc>
                        <a:spcAft>
                          <a:spcPts val="28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5pPr>
                      <a:lvl6pPr marL="25146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6pPr>
                      <a:lvl7pPr marL="29718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7pPr>
                      <a:lvl8pPr marL="34290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8pPr>
                      <a:lvl9pPr marL="38862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9pPr>
                    </a:lstStyle>
                    <a:p>
                      <a:pPr marL="342900" marR="0" lvl="0" indent="-341313"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en-US" altLang="en-US" sz="1600" b="1" i="0" u="none" strike="noStrike" cap="none" normalizeH="0" baseline="0" smtClean="0">
                          <a:ln>
                            <a:noFill/>
                          </a:ln>
                          <a:solidFill>
                            <a:srgbClr val="000000"/>
                          </a:solidFill>
                          <a:effectLst/>
                          <a:latin typeface="Times New Roman" pitchFamily="16" charset="0"/>
                          <a:cs typeface="Arial Unicode MS" charset="0"/>
                        </a:rPr>
                        <a:t>28-35</a:t>
                      </a:r>
                    </a:p>
                  </a:txBody>
                  <a:tcPr marT="54525" marB="45707" horzOverflow="overflow">
                    <a:lnL>
                      <a:noFill/>
                    </a:lnL>
                    <a:lnR>
                      <a:noFill/>
                    </a:lnR>
                    <a:lnT>
                      <a:noFill/>
                    </a:lnT>
                    <a:lnB>
                      <a:noFill/>
                    </a:lnB>
                    <a:lnTlToBr>
                      <a:noFill/>
                    </a:lnTlToBr>
                    <a:lnBlToTr>
                      <a:noFill/>
                    </a:lnBlToTr>
                    <a:noFill/>
                  </a:tcPr>
                </a:tc>
                <a:tc>
                  <a:txBody>
                    <a:bodyPr/>
                    <a:lstStyle>
                      <a:lvl1pPr>
                        <a:lnSpc>
                          <a:spcPct val="98000"/>
                        </a:lnSpc>
                        <a:spcAft>
                          <a:spcPts val="142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800">
                          <a:solidFill>
                            <a:srgbClr val="000000"/>
                          </a:solidFill>
                          <a:latin typeface="Calibri" charset="0"/>
                          <a:cs typeface="Arial Unicode MS" charset="0"/>
                        </a:defRPr>
                      </a:lvl1pPr>
                      <a:lvl2pPr>
                        <a:lnSpc>
                          <a:spcPct val="98000"/>
                        </a:lnSpc>
                        <a:spcAft>
                          <a:spcPts val="113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000">
                          <a:solidFill>
                            <a:srgbClr val="000000"/>
                          </a:solidFill>
                          <a:latin typeface="Calibri" charset="0"/>
                          <a:cs typeface="Arial Unicode MS" charset="0"/>
                        </a:defRPr>
                      </a:lvl2pPr>
                      <a:lvl3pPr>
                        <a:lnSpc>
                          <a:spcPct val="98000"/>
                        </a:lnSpc>
                        <a:spcAft>
                          <a:spcPts val="85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3pPr>
                      <a:lvl4pPr>
                        <a:lnSpc>
                          <a:spcPct val="98000"/>
                        </a:lnSpc>
                        <a:spcAft>
                          <a:spcPts val="57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4pPr>
                      <a:lvl5pPr>
                        <a:lnSpc>
                          <a:spcPct val="98000"/>
                        </a:lnSpc>
                        <a:spcAft>
                          <a:spcPts val="28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5pPr>
                      <a:lvl6pPr marL="25146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6pPr>
                      <a:lvl7pPr marL="29718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7pPr>
                      <a:lvl8pPr marL="34290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8pPr>
                      <a:lvl9pPr marL="38862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9pPr>
                    </a:lstStyle>
                    <a:p>
                      <a:pPr marL="342900" marR="0" lvl="0" indent="-341313"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en-US" altLang="en-US" sz="1600" b="1" i="0" u="none" strike="noStrike" cap="none" normalizeH="0" baseline="0" smtClean="0">
                          <a:ln>
                            <a:noFill/>
                          </a:ln>
                          <a:solidFill>
                            <a:srgbClr val="000000"/>
                          </a:solidFill>
                          <a:effectLst/>
                          <a:latin typeface="Times New Roman" pitchFamily="16" charset="0"/>
                          <a:cs typeface="Arial Unicode MS" charset="0"/>
                        </a:rPr>
                        <a:t>8-15</a:t>
                      </a:r>
                    </a:p>
                  </a:txBody>
                  <a:tcPr marT="54525" marB="45707" horzOverflow="overflow">
                    <a:lnL>
                      <a:noFill/>
                    </a:lnL>
                    <a:lnR>
                      <a:noFill/>
                    </a:lnR>
                    <a:lnT>
                      <a:noFill/>
                    </a:lnT>
                    <a:lnB>
                      <a:noFill/>
                    </a:lnB>
                    <a:lnTlToBr>
                      <a:noFill/>
                    </a:lnTlToBr>
                    <a:lnBlToTr>
                      <a:noFill/>
                    </a:lnBlToTr>
                    <a:noFill/>
                  </a:tcPr>
                </a:tc>
                <a:tc>
                  <a:txBody>
                    <a:bodyPr/>
                    <a:lstStyle>
                      <a:lvl1pPr>
                        <a:lnSpc>
                          <a:spcPct val="98000"/>
                        </a:lnSpc>
                        <a:spcAft>
                          <a:spcPts val="142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800">
                          <a:solidFill>
                            <a:srgbClr val="000000"/>
                          </a:solidFill>
                          <a:latin typeface="Calibri" charset="0"/>
                          <a:cs typeface="Arial Unicode MS" charset="0"/>
                        </a:defRPr>
                      </a:lvl1pPr>
                      <a:lvl2pPr>
                        <a:lnSpc>
                          <a:spcPct val="98000"/>
                        </a:lnSpc>
                        <a:spcAft>
                          <a:spcPts val="113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000">
                          <a:solidFill>
                            <a:srgbClr val="000000"/>
                          </a:solidFill>
                          <a:latin typeface="Calibri" charset="0"/>
                          <a:cs typeface="Arial Unicode MS" charset="0"/>
                        </a:defRPr>
                      </a:lvl2pPr>
                      <a:lvl3pPr>
                        <a:lnSpc>
                          <a:spcPct val="98000"/>
                        </a:lnSpc>
                        <a:spcAft>
                          <a:spcPts val="85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3pPr>
                      <a:lvl4pPr>
                        <a:lnSpc>
                          <a:spcPct val="98000"/>
                        </a:lnSpc>
                        <a:spcAft>
                          <a:spcPts val="57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4pPr>
                      <a:lvl5pPr>
                        <a:lnSpc>
                          <a:spcPct val="98000"/>
                        </a:lnSpc>
                        <a:spcAft>
                          <a:spcPts val="28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5pPr>
                      <a:lvl6pPr marL="25146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6pPr>
                      <a:lvl7pPr marL="29718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7pPr>
                      <a:lvl8pPr marL="34290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8pPr>
                      <a:lvl9pPr marL="38862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9pPr>
                    </a:lstStyle>
                    <a:p>
                      <a:pPr marL="342900" marR="0" lvl="0" indent="-341313"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en-US" altLang="en-US" sz="1600" b="1" i="0" u="none" strike="noStrike" cap="none" normalizeH="0" baseline="0" smtClean="0">
                          <a:ln>
                            <a:noFill/>
                          </a:ln>
                          <a:solidFill>
                            <a:srgbClr val="000000"/>
                          </a:solidFill>
                          <a:effectLst/>
                          <a:latin typeface="Times New Roman" pitchFamily="16" charset="0"/>
                          <a:cs typeface="Arial Unicode MS" charset="0"/>
                        </a:rPr>
                        <a:t>1-7</a:t>
                      </a:r>
                    </a:p>
                  </a:txBody>
                  <a:tcPr marT="54525" marB="45707" horzOverflow="overflow">
                    <a:lnL>
                      <a:noFill/>
                    </a:lnL>
                    <a:lnR>
                      <a:noFill/>
                    </a:lnR>
                    <a:lnT>
                      <a:noFill/>
                    </a:lnT>
                    <a:lnB>
                      <a:noFill/>
                    </a:lnB>
                    <a:lnTlToBr>
                      <a:noFill/>
                    </a:lnTlToBr>
                    <a:lnBlToTr>
                      <a:noFill/>
                    </a:lnBlToTr>
                    <a:noFill/>
                  </a:tcPr>
                </a:tc>
              </a:tr>
              <a:tr h="513360">
                <a:tc>
                  <a:txBody>
                    <a:bodyPr/>
                    <a:lstStyle>
                      <a:lvl1pPr>
                        <a:lnSpc>
                          <a:spcPct val="98000"/>
                        </a:lnSpc>
                        <a:spcAft>
                          <a:spcPts val="142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800">
                          <a:solidFill>
                            <a:srgbClr val="000000"/>
                          </a:solidFill>
                          <a:latin typeface="Calibri" charset="0"/>
                          <a:cs typeface="Arial Unicode MS" charset="0"/>
                        </a:defRPr>
                      </a:lvl1pPr>
                      <a:lvl2pPr>
                        <a:lnSpc>
                          <a:spcPct val="98000"/>
                        </a:lnSpc>
                        <a:spcAft>
                          <a:spcPts val="113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000">
                          <a:solidFill>
                            <a:srgbClr val="000000"/>
                          </a:solidFill>
                          <a:latin typeface="Calibri" charset="0"/>
                          <a:cs typeface="Arial Unicode MS" charset="0"/>
                        </a:defRPr>
                      </a:lvl2pPr>
                      <a:lvl3pPr>
                        <a:lnSpc>
                          <a:spcPct val="98000"/>
                        </a:lnSpc>
                        <a:spcAft>
                          <a:spcPts val="85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3pPr>
                      <a:lvl4pPr>
                        <a:lnSpc>
                          <a:spcPct val="98000"/>
                        </a:lnSpc>
                        <a:spcAft>
                          <a:spcPts val="57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4pPr>
                      <a:lvl5pPr>
                        <a:lnSpc>
                          <a:spcPct val="98000"/>
                        </a:lnSpc>
                        <a:spcAft>
                          <a:spcPts val="28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5pPr>
                      <a:lvl6pPr marL="25146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6pPr>
                      <a:lvl7pPr marL="29718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7pPr>
                      <a:lvl8pPr marL="34290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8pPr>
                      <a:lvl9pPr marL="38862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9pPr>
                    </a:lstStyle>
                    <a:p>
                      <a:pPr marL="342900" marR="0" lvl="0" indent="-341313"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de-DE" altLang="en-US" sz="1600" b="1" i="0" u="none" strike="noStrike" cap="none" normalizeH="0" baseline="0" dirty="0" err="1" smtClean="0">
                          <a:ln>
                            <a:noFill/>
                          </a:ln>
                          <a:solidFill>
                            <a:srgbClr val="000000"/>
                          </a:solidFill>
                          <a:effectLst/>
                          <a:latin typeface="Times New Roman" pitchFamily="16" charset="0"/>
                          <a:cs typeface="Arial Unicode MS" charset="0"/>
                        </a:rPr>
                        <a:t>Schuff</a:t>
                      </a:r>
                      <a:endParaRPr kumimoji="0" lang="en-US" altLang="en-US" sz="1600" b="1" i="0" u="none" strike="noStrike" cap="none" normalizeH="0" baseline="0" dirty="0" smtClean="0">
                        <a:ln>
                          <a:noFill/>
                        </a:ln>
                        <a:solidFill>
                          <a:srgbClr val="000000"/>
                        </a:solidFill>
                        <a:effectLst/>
                        <a:latin typeface="Times New Roman" pitchFamily="16" charset="0"/>
                        <a:cs typeface="Arial Unicode MS" charset="0"/>
                      </a:endParaRPr>
                    </a:p>
                  </a:txBody>
                  <a:tcPr marT="54525" marB="45707" horzOverflow="overflow">
                    <a:lnL>
                      <a:noFill/>
                    </a:lnL>
                    <a:lnR>
                      <a:noFill/>
                    </a:lnR>
                    <a:lnT>
                      <a:noFill/>
                    </a:lnT>
                    <a:lnB>
                      <a:noFill/>
                    </a:lnB>
                    <a:lnTlToBr>
                      <a:noFill/>
                    </a:lnTlToBr>
                    <a:lnBlToTr>
                      <a:noFill/>
                    </a:lnBlToTr>
                    <a:solidFill>
                      <a:srgbClr val="92D050"/>
                    </a:solidFill>
                  </a:tcPr>
                </a:tc>
                <a:tc>
                  <a:txBody>
                    <a:bodyPr/>
                    <a:lstStyle>
                      <a:lvl1pPr>
                        <a:lnSpc>
                          <a:spcPct val="98000"/>
                        </a:lnSpc>
                        <a:spcAft>
                          <a:spcPts val="142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800">
                          <a:solidFill>
                            <a:srgbClr val="000000"/>
                          </a:solidFill>
                          <a:latin typeface="Calibri" charset="0"/>
                          <a:cs typeface="Arial Unicode MS" charset="0"/>
                        </a:defRPr>
                      </a:lvl1pPr>
                      <a:lvl2pPr>
                        <a:lnSpc>
                          <a:spcPct val="98000"/>
                        </a:lnSpc>
                        <a:spcAft>
                          <a:spcPts val="113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000">
                          <a:solidFill>
                            <a:srgbClr val="000000"/>
                          </a:solidFill>
                          <a:latin typeface="Calibri" charset="0"/>
                          <a:cs typeface="Arial Unicode MS" charset="0"/>
                        </a:defRPr>
                      </a:lvl2pPr>
                      <a:lvl3pPr>
                        <a:lnSpc>
                          <a:spcPct val="98000"/>
                        </a:lnSpc>
                        <a:spcAft>
                          <a:spcPts val="85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3pPr>
                      <a:lvl4pPr>
                        <a:lnSpc>
                          <a:spcPct val="98000"/>
                        </a:lnSpc>
                        <a:spcAft>
                          <a:spcPts val="57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4pPr>
                      <a:lvl5pPr>
                        <a:lnSpc>
                          <a:spcPct val="98000"/>
                        </a:lnSpc>
                        <a:spcAft>
                          <a:spcPts val="28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5pPr>
                      <a:lvl6pPr marL="25146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6pPr>
                      <a:lvl7pPr marL="29718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7pPr>
                      <a:lvl8pPr marL="34290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8pPr>
                      <a:lvl9pPr marL="38862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9pPr>
                    </a:lstStyle>
                    <a:p>
                      <a:pPr marL="342900" marR="0" lvl="0" indent="-341313"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en-US" altLang="en-US" sz="1600" b="1" i="0" u="none" strike="noStrike" cap="none" normalizeH="0" baseline="0" smtClean="0">
                          <a:ln>
                            <a:noFill/>
                          </a:ln>
                          <a:solidFill>
                            <a:srgbClr val="000000"/>
                          </a:solidFill>
                          <a:effectLst/>
                          <a:latin typeface="Times New Roman" pitchFamily="16" charset="0"/>
                          <a:cs typeface="Arial Unicode MS" charset="0"/>
                        </a:rPr>
                        <a:t>0,002-0,063</a:t>
                      </a:r>
                    </a:p>
                  </a:txBody>
                  <a:tcPr marT="54525" marB="45707" horzOverflow="overflow">
                    <a:lnL>
                      <a:noFill/>
                    </a:lnL>
                    <a:lnR>
                      <a:noFill/>
                    </a:lnR>
                    <a:lnT>
                      <a:noFill/>
                    </a:lnT>
                    <a:lnB>
                      <a:noFill/>
                    </a:lnB>
                    <a:lnTlToBr>
                      <a:noFill/>
                    </a:lnTlToBr>
                    <a:lnBlToTr>
                      <a:noFill/>
                    </a:lnBlToTr>
                    <a:noFill/>
                  </a:tcPr>
                </a:tc>
                <a:tc>
                  <a:txBody>
                    <a:bodyPr/>
                    <a:lstStyle>
                      <a:lvl1pPr>
                        <a:lnSpc>
                          <a:spcPct val="98000"/>
                        </a:lnSpc>
                        <a:spcAft>
                          <a:spcPts val="142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800">
                          <a:solidFill>
                            <a:srgbClr val="000000"/>
                          </a:solidFill>
                          <a:latin typeface="Calibri" charset="0"/>
                          <a:cs typeface="Arial Unicode MS" charset="0"/>
                        </a:defRPr>
                      </a:lvl1pPr>
                      <a:lvl2pPr>
                        <a:lnSpc>
                          <a:spcPct val="98000"/>
                        </a:lnSpc>
                        <a:spcAft>
                          <a:spcPts val="113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000">
                          <a:solidFill>
                            <a:srgbClr val="000000"/>
                          </a:solidFill>
                          <a:latin typeface="Calibri" charset="0"/>
                          <a:cs typeface="Arial Unicode MS" charset="0"/>
                        </a:defRPr>
                      </a:lvl2pPr>
                      <a:lvl3pPr>
                        <a:lnSpc>
                          <a:spcPct val="98000"/>
                        </a:lnSpc>
                        <a:spcAft>
                          <a:spcPts val="85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3pPr>
                      <a:lvl4pPr>
                        <a:lnSpc>
                          <a:spcPct val="98000"/>
                        </a:lnSpc>
                        <a:spcAft>
                          <a:spcPts val="57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4pPr>
                      <a:lvl5pPr>
                        <a:lnSpc>
                          <a:spcPct val="98000"/>
                        </a:lnSpc>
                        <a:spcAft>
                          <a:spcPts val="28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5pPr>
                      <a:lvl6pPr marL="25146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6pPr>
                      <a:lvl7pPr marL="29718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7pPr>
                      <a:lvl8pPr marL="34290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8pPr>
                      <a:lvl9pPr marL="38862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9pPr>
                    </a:lstStyle>
                    <a:p>
                      <a:pPr marL="342900" marR="0" lvl="0" indent="-341313"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en-US" altLang="en-US" sz="1600" b="1" i="0" u="none" strike="noStrike" cap="none" normalizeH="0" baseline="0" smtClean="0">
                          <a:ln>
                            <a:noFill/>
                          </a:ln>
                          <a:solidFill>
                            <a:srgbClr val="000000"/>
                          </a:solidFill>
                          <a:effectLst/>
                          <a:latin typeface="Times New Roman" pitchFamily="16" charset="0"/>
                          <a:cs typeface="Arial Unicode MS" charset="0"/>
                        </a:rPr>
                        <a:t>40-52</a:t>
                      </a:r>
                    </a:p>
                  </a:txBody>
                  <a:tcPr marT="54525" marB="45707" horzOverflow="overflow">
                    <a:lnL>
                      <a:noFill/>
                    </a:lnL>
                    <a:lnR>
                      <a:noFill/>
                    </a:lnR>
                    <a:lnT>
                      <a:noFill/>
                    </a:lnT>
                    <a:lnB>
                      <a:noFill/>
                    </a:lnB>
                    <a:lnTlToBr>
                      <a:noFill/>
                    </a:lnTlToBr>
                    <a:lnBlToTr>
                      <a:noFill/>
                    </a:lnBlToTr>
                    <a:noFill/>
                  </a:tcPr>
                </a:tc>
                <a:tc>
                  <a:txBody>
                    <a:bodyPr/>
                    <a:lstStyle>
                      <a:lvl1pPr>
                        <a:lnSpc>
                          <a:spcPct val="98000"/>
                        </a:lnSpc>
                        <a:spcAft>
                          <a:spcPts val="142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800">
                          <a:solidFill>
                            <a:srgbClr val="000000"/>
                          </a:solidFill>
                          <a:latin typeface="Calibri" charset="0"/>
                          <a:cs typeface="Arial Unicode MS" charset="0"/>
                        </a:defRPr>
                      </a:lvl1pPr>
                      <a:lvl2pPr>
                        <a:lnSpc>
                          <a:spcPct val="98000"/>
                        </a:lnSpc>
                        <a:spcAft>
                          <a:spcPts val="113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000">
                          <a:solidFill>
                            <a:srgbClr val="000000"/>
                          </a:solidFill>
                          <a:latin typeface="Calibri" charset="0"/>
                          <a:cs typeface="Arial Unicode MS" charset="0"/>
                        </a:defRPr>
                      </a:lvl2pPr>
                      <a:lvl3pPr>
                        <a:lnSpc>
                          <a:spcPct val="98000"/>
                        </a:lnSpc>
                        <a:spcAft>
                          <a:spcPts val="85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3pPr>
                      <a:lvl4pPr>
                        <a:lnSpc>
                          <a:spcPct val="98000"/>
                        </a:lnSpc>
                        <a:spcAft>
                          <a:spcPts val="57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4pPr>
                      <a:lvl5pPr>
                        <a:lnSpc>
                          <a:spcPct val="98000"/>
                        </a:lnSpc>
                        <a:spcAft>
                          <a:spcPts val="28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5pPr>
                      <a:lvl6pPr marL="25146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6pPr>
                      <a:lvl7pPr marL="29718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7pPr>
                      <a:lvl8pPr marL="34290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8pPr>
                      <a:lvl9pPr marL="38862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9pPr>
                    </a:lstStyle>
                    <a:p>
                      <a:pPr marL="342900" marR="0" lvl="0" indent="-341313"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en-US" altLang="en-US" sz="1600" b="1" i="0" u="none" strike="noStrike" cap="none" normalizeH="0" baseline="0" smtClean="0">
                          <a:ln>
                            <a:noFill/>
                          </a:ln>
                          <a:solidFill>
                            <a:srgbClr val="000000"/>
                          </a:solidFill>
                          <a:effectLst/>
                          <a:latin typeface="Times New Roman" pitchFamily="16" charset="0"/>
                          <a:cs typeface="Arial Unicode MS" charset="0"/>
                        </a:rPr>
                        <a:t>28-35</a:t>
                      </a:r>
                    </a:p>
                  </a:txBody>
                  <a:tcPr marT="54525" marB="45707" horzOverflow="overflow">
                    <a:lnL>
                      <a:noFill/>
                    </a:lnL>
                    <a:lnR>
                      <a:noFill/>
                    </a:lnR>
                    <a:lnT>
                      <a:noFill/>
                    </a:lnT>
                    <a:lnB>
                      <a:noFill/>
                    </a:lnB>
                    <a:lnTlToBr>
                      <a:noFill/>
                    </a:lnTlToBr>
                    <a:lnBlToTr>
                      <a:noFill/>
                    </a:lnBlToTr>
                    <a:noFill/>
                  </a:tcPr>
                </a:tc>
                <a:tc>
                  <a:txBody>
                    <a:bodyPr/>
                    <a:lstStyle>
                      <a:lvl1pPr>
                        <a:lnSpc>
                          <a:spcPct val="98000"/>
                        </a:lnSpc>
                        <a:spcAft>
                          <a:spcPts val="142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800">
                          <a:solidFill>
                            <a:srgbClr val="000000"/>
                          </a:solidFill>
                          <a:latin typeface="Calibri" charset="0"/>
                          <a:cs typeface="Arial Unicode MS" charset="0"/>
                        </a:defRPr>
                      </a:lvl1pPr>
                      <a:lvl2pPr>
                        <a:lnSpc>
                          <a:spcPct val="98000"/>
                        </a:lnSpc>
                        <a:spcAft>
                          <a:spcPts val="113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000">
                          <a:solidFill>
                            <a:srgbClr val="000000"/>
                          </a:solidFill>
                          <a:latin typeface="Calibri" charset="0"/>
                          <a:cs typeface="Arial Unicode MS" charset="0"/>
                        </a:defRPr>
                      </a:lvl2pPr>
                      <a:lvl3pPr>
                        <a:lnSpc>
                          <a:spcPct val="98000"/>
                        </a:lnSpc>
                        <a:spcAft>
                          <a:spcPts val="85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3pPr>
                      <a:lvl4pPr>
                        <a:lnSpc>
                          <a:spcPct val="98000"/>
                        </a:lnSpc>
                        <a:spcAft>
                          <a:spcPts val="57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4pPr>
                      <a:lvl5pPr>
                        <a:lnSpc>
                          <a:spcPct val="98000"/>
                        </a:lnSpc>
                        <a:spcAft>
                          <a:spcPts val="28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5pPr>
                      <a:lvl6pPr marL="25146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6pPr>
                      <a:lvl7pPr marL="29718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7pPr>
                      <a:lvl8pPr marL="34290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8pPr>
                      <a:lvl9pPr marL="38862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9pPr>
                    </a:lstStyle>
                    <a:p>
                      <a:pPr marL="342900" marR="0" lvl="0" indent="-341313"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en-US" altLang="en-US" sz="1600" b="1" i="0" u="none" strike="noStrike" cap="none" normalizeH="0" baseline="0" smtClean="0">
                          <a:ln>
                            <a:noFill/>
                          </a:ln>
                          <a:solidFill>
                            <a:srgbClr val="000000"/>
                          </a:solidFill>
                          <a:effectLst/>
                          <a:latin typeface="Times New Roman" pitchFamily="16" charset="0"/>
                          <a:cs typeface="Arial Unicode MS" charset="0"/>
                        </a:rPr>
                        <a:t>18-22</a:t>
                      </a:r>
                    </a:p>
                  </a:txBody>
                  <a:tcPr marT="54525" marB="45707" horzOverflow="overflow">
                    <a:lnL>
                      <a:noFill/>
                    </a:lnL>
                    <a:lnR>
                      <a:noFill/>
                    </a:lnR>
                    <a:lnT>
                      <a:noFill/>
                    </a:lnT>
                    <a:lnB>
                      <a:noFill/>
                    </a:lnB>
                    <a:lnTlToBr>
                      <a:noFill/>
                    </a:lnTlToBr>
                    <a:lnBlToTr>
                      <a:noFill/>
                    </a:lnBlToTr>
                    <a:noFill/>
                  </a:tcPr>
                </a:tc>
              </a:tr>
              <a:tr h="405527">
                <a:tc>
                  <a:txBody>
                    <a:bodyPr/>
                    <a:lstStyle>
                      <a:lvl1pPr>
                        <a:lnSpc>
                          <a:spcPct val="98000"/>
                        </a:lnSpc>
                        <a:spcAft>
                          <a:spcPts val="142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800">
                          <a:solidFill>
                            <a:srgbClr val="000000"/>
                          </a:solidFill>
                          <a:latin typeface="Calibri" charset="0"/>
                          <a:cs typeface="Arial Unicode MS" charset="0"/>
                        </a:defRPr>
                      </a:lvl1pPr>
                      <a:lvl2pPr>
                        <a:lnSpc>
                          <a:spcPct val="98000"/>
                        </a:lnSpc>
                        <a:spcAft>
                          <a:spcPts val="113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000">
                          <a:solidFill>
                            <a:srgbClr val="000000"/>
                          </a:solidFill>
                          <a:latin typeface="Calibri" charset="0"/>
                          <a:cs typeface="Arial Unicode MS" charset="0"/>
                        </a:defRPr>
                      </a:lvl2pPr>
                      <a:lvl3pPr>
                        <a:lnSpc>
                          <a:spcPct val="98000"/>
                        </a:lnSpc>
                        <a:spcAft>
                          <a:spcPts val="85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3pPr>
                      <a:lvl4pPr>
                        <a:lnSpc>
                          <a:spcPct val="98000"/>
                        </a:lnSpc>
                        <a:spcAft>
                          <a:spcPts val="57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4pPr>
                      <a:lvl5pPr>
                        <a:lnSpc>
                          <a:spcPct val="98000"/>
                        </a:lnSpc>
                        <a:spcAft>
                          <a:spcPts val="28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5pPr>
                      <a:lvl6pPr marL="25146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6pPr>
                      <a:lvl7pPr marL="29718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7pPr>
                      <a:lvl8pPr marL="34290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8pPr>
                      <a:lvl9pPr marL="38862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9pPr>
                    </a:lstStyle>
                    <a:p>
                      <a:pPr marL="342900" marR="0" lvl="0" indent="-341313"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en-US" altLang="en-US" sz="1600" b="1" i="0" u="none" strike="noStrike" cap="none" normalizeH="0" baseline="0" dirty="0" smtClean="0">
                          <a:ln>
                            <a:noFill/>
                          </a:ln>
                          <a:solidFill>
                            <a:srgbClr val="000000"/>
                          </a:solidFill>
                          <a:effectLst/>
                          <a:latin typeface="Times New Roman" pitchFamily="16" charset="0"/>
                          <a:cs typeface="Arial Unicode MS" charset="0"/>
                        </a:rPr>
                        <a:t>Ton</a:t>
                      </a:r>
                    </a:p>
                  </a:txBody>
                  <a:tcPr marT="54525" marB="45707" horzOverflow="overflow">
                    <a:lnL>
                      <a:noFill/>
                    </a:lnL>
                    <a:lnR>
                      <a:noFill/>
                    </a:lnR>
                    <a:lnT>
                      <a:noFill/>
                    </a:lnT>
                    <a:lnB>
                      <a:noFill/>
                    </a:lnB>
                    <a:lnTlToBr>
                      <a:noFill/>
                    </a:lnTlToBr>
                    <a:lnBlToTr>
                      <a:noFill/>
                    </a:lnBlToTr>
                    <a:solidFill>
                      <a:srgbClr val="92D050"/>
                    </a:solidFill>
                  </a:tcPr>
                </a:tc>
                <a:tc>
                  <a:txBody>
                    <a:bodyPr/>
                    <a:lstStyle>
                      <a:lvl1pPr>
                        <a:lnSpc>
                          <a:spcPct val="98000"/>
                        </a:lnSpc>
                        <a:spcAft>
                          <a:spcPts val="142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800">
                          <a:solidFill>
                            <a:srgbClr val="000000"/>
                          </a:solidFill>
                          <a:latin typeface="Calibri" charset="0"/>
                          <a:cs typeface="Arial Unicode MS" charset="0"/>
                        </a:defRPr>
                      </a:lvl1pPr>
                      <a:lvl2pPr>
                        <a:lnSpc>
                          <a:spcPct val="98000"/>
                        </a:lnSpc>
                        <a:spcAft>
                          <a:spcPts val="113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000">
                          <a:solidFill>
                            <a:srgbClr val="000000"/>
                          </a:solidFill>
                          <a:latin typeface="Calibri" charset="0"/>
                          <a:cs typeface="Arial Unicode MS" charset="0"/>
                        </a:defRPr>
                      </a:lvl2pPr>
                      <a:lvl3pPr>
                        <a:lnSpc>
                          <a:spcPct val="98000"/>
                        </a:lnSpc>
                        <a:spcAft>
                          <a:spcPts val="85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3pPr>
                      <a:lvl4pPr>
                        <a:lnSpc>
                          <a:spcPct val="98000"/>
                        </a:lnSpc>
                        <a:spcAft>
                          <a:spcPts val="57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4pPr>
                      <a:lvl5pPr>
                        <a:lnSpc>
                          <a:spcPct val="98000"/>
                        </a:lnSpc>
                        <a:spcAft>
                          <a:spcPts val="28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5pPr>
                      <a:lvl6pPr marL="25146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6pPr>
                      <a:lvl7pPr marL="29718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7pPr>
                      <a:lvl8pPr marL="34290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8pPr>
                      <a:lvl9pPr marL="38862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9pPr>
                    </a:lstStyle>
                    <a:p>
                      <a:pPr marL="342900" marR="0" lvl="0" indent="-341313"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en-US" altLang="en-US" sz="1600" b="1" i="0" u="none" strike="noStrike" cap="none" normalizeH="0" baseline="0" smtClean="0">
                          <a:ln>
                            <a:noFill/>
                          </a:ln>
                          <a:solidFill>
                            <a:srgbClr val="000000"/>
                          </a:solidFill>
                          <a:effectLst/>
                          <a:latin typeface="Times New Roman" pitchFamily="16" charset="0"/>
                          <a:cs typeface="Arial Unicode MS" charset="0"/>
                        </a:rPr>
                        <a:t>&lt; 0,002</a:t>
                      </a:r>
                    </a:p>
                  </a:txBody>
                  <a:tcPr marT="54525" marB="45707" horzOverflow="overflow">
                    <a:lnL>
                      <a:noFill/>
                    </a:lnL>
                    <a:lnR>
                      <a:noFill/>
                    </a:lnR>
                    <a:lnT>
                      <a:noFill/>
                    </a:lnT>
                    <a:lnB>
                      <a:noFill/>
                    </a:lnB>
                    <a:lnTlToBr>
                      <a:noFill/>
                    </a:lnTlToBr>
                    <a:lnBlToTr>
                      <a:noFill/>
                    </a:lnBlToTr>
                    <a:noFill/>
                  </a:tcPr>
                </a:tc>
                <a:tc>
                  <a:txBody>
                    <a:bodyPr/>
                    <a:lstStyle>
                      <a:lvl1pPr>
                        <a:lnSpc>
                          <a:spcPct val="98000"/>
                        </a:lnSpc>
                        <a:spcAft>
                          <a:spcPts val="142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800">
                          <a:solidFill>
                            <a:srgbClr val="000000"/>
                          </a:solidFill>
                          <a:latin typeface="Calibri" charset="0"/>
                          <a:cs typeface="Arial Unicode MS" charset="0"/>
                        </a:defRPr>
                      </a:lvl1pPr>
                      <a:lvl2pPr>
                        <a:lnSpc>
                          <a:spcPct val="98000"/>
                        </a:lnSpc>
                        <a:spcAft>
                          <a:spcPts val="113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000">
                          <a:solidFill>
                            <a:srgbClr val="000000"/>
                          </a:solidFill>
                          <a:latin typeface="Calibri" charset="0"/>
                          <a:cs typeface="Arial Unicode MS" charset="0"/>
                        </a:defRPr>
                      </a:lvl2pPr>
                      <a:lvl3pPr>
                        <a:lnSpc>
                          <a:spcPct val="98000"/>
                        </a:lnSpc>
                        <a:spcAft>
                          <a:spcPts val="85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3pPr>
                      <a:lvl4pPr>
                        <a:lnSpc>
                          <a:spcPct val="98000"/>
                        </a:lnSpc>
                        <a:spcAft>
                          <a:spcPts val="57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4pPr>
                      <a:lvl5pPr>
                        <a:lnSpc>
                          <a:spcPct val="98000"/>
                        </a:lnSpc>
                        <a:spcAft>
                          <a:spcPts val="28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5pPr>
                      <a:lvl6pPr marL="25146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6pPr>
                      <a:lvl7pPr marL="29718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7pPr>
                      <a:lvl8pPr marL="34290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8pPr>
                      <a:lvl9pPr marL="38862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9pPr>
                    </a:lstStyle>
                    <a:p>
                      <a:pPr marL="342900" marR="0" lvl="0" indent="-341313"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en-US" altLang="en-US" sz="1600" b="1" i="0" u="none" strike="noStrike" cap="none" normalizeH="0" baseline="0" smtClean="0">
                          <a:ln>
                            <a:noFill/>
                          </a:ln>
                          <a:solidFill>
                            <a:srgbClr val="000000"/>
                          </a:solidFill>
                          <a:effectLst/>
                          <a:latin typeface="Times New Roman" pitchFamily="16" charset="0"/>
                          <a:cs typeface="Arial Unicode MS" charset="0"/>
                        </a:rPr>
                        <a:t>50-65</a:t>
                      </a:r>
                    </a:p>
                  </a:txBody>
                  <a:tcPr marT="54525" marB="45707" horzOverflow="overflow">
                    <a:lnL>
                      <a:noFill/>
                    </a:lnL>
                    <a:lnR>
                      <a:noFill/>
                    </a:lnR>
                    <a:lnT>
                      <a:noFill/>
                    </a:lnT>
                    <a:lnB>
                      <a:noFill/>
                    </a:lnB>
                    <a:lnTlToBr>
                      <a:noFill/>
                    </a:lnTlToBr>
                    <a:lnBlToTr>
                      <a:noFill/>
                    </a:lnBlToTr>
                    <a:noFill/>
                  </a:tcPr>
                </a:tc>
                <a:tc>
                  <a:txBody>
                    <a:bodyPr/>
                    <a:lstStyle>
                      <a:lvl1pPr>
                        <a:lnSpc>
                          <a:spcPct val="98000"/>
                        </a:lnSpc>
                        <a:spcAft>
                          <a:spcPts val="142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800">
                          <a:solidFill>
                            <a:srgbClr val="000000"/>
                          </a:solidFill>
                          <a:latin typeface="Calibri" charset="0"/>
                          <a:cs typeface="Arial Unicode MS" charset="0"/>
                        </a:defRPr>
                      </a:lvl1pPr>
                      <a:lvl2pPr>
                        <a:lnSpc>
                          <a:spcPct val="98000"/>
                        </a:lnSpc>
                        <a:spcAft>
                          <a:spcPts val="113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000">
                          <a:solidFill>
                            <a:srgbClr val="000000"/>
                          </a:solidFill>
                          <a:latin typeface="Calibri" charset="0"/>
                          <a:cs typeface="Arial Unicode MS" charset="0"/>
                        </a:defRPr>
                      </a:lvl2pPr>
                      <a:lvl3pPr>
                        <a:lnSpc>
                          <a:spcPct val="98000"/>
                        </a:lnSpc>
                        <a:spcAft>
                          <a:spcPts val="85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3pPr>
                      <a:lvl4pPr>
                        <a:lnSpc>
                          <a:spcPct val="98000"/>
                        </a:lnSpc>
                        <a:spcAft>
                          <a:spcPts val="57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4pPr>
                      <a:lvl5pPr>
                        <a:lnSpc>
                          <a:spcPct val="98000"/>
                        </a:lnSpc>
                        <a:spcAft>
                          <a:spcPts val="28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5pPr>
                      <a:lvl6pPr marL="25146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6pPr>
                      <a:lvl7pPr marL="29718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7pPr>
                      <a:lvl8pPr marL="34290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8pPr>
                      <a:lvl9pPr marL="38862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9pPr>
                    </a:lstStyle>
                    <a:p>
                      <a:pPr marL="342900" marR="0" lvl="0" indent="-341313"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en-US" altLang="en-US" sz="1600" b="1" i="0" u="none" strike="noStrike" cap="none" normalizeH="0" baseline="0" smtClean="0">
                          <a:ln>
                            <a:noFill/>
                          </a:ln>
                          <a:solidFill>
                            <a:srgbClr val="000000"/>
                          </a:solidFill>
                          <a:effectLst/>
                          <a:latin typeface="Times New Roman" pitchFamily="16" charset="0"/>
                          <a:cs typeface="Arial Unicode MS" charset="0"/>
                        </a:rPr>
                        <a:t>40-55</a:t>
                      </a:r>
                    </a:p>
                  </a:txBody>
                  <a:tcPr marT="54525" marB="45707" horzOverflow="overflow">
                    <a:lnL>
                      <a:noFill/>
                    </a:lnL>
                    <a:lnR>
                      <a:noFill/>
                    </a:lnR>
                    <a:lnT>
                      <a:noFill/>
                    </a:lnT>
                    <a:lnB>
                      <a:noFill/>
                    </a:lnB>
                    <a:lnTlToBr>
                      <a:noFill/>
                    </a:lnTlToBr>
                    <a:lnBlToTr>
                      <a:noFill/>
                    </a:lnBlToTr>
                    <a:noFill/>
                  </a:tcPr>
                </a:tc>
                <a:tc>
                  <a:txBody>
                    <a:bodyPr/>
                    <a:lstStyle>
                      <a:lvl1pPr>
                        <a:lnSpc>
                          <a:spcPct val="98000"/>
                        </a:lnSpc>
                        <a:spcAft>
                          <a:spcPts val="142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800">
                          <a:solidFill>
                            <a:srgbClr val="000000"/>
                          </a:solidFill>
                          <a:latin typeface="Calibri" charset="0"/>
                          <a:cs typeface="Arial Unicode MS" charset="0"/>
                        </a:defRPr>
                      </a:lvl1pPr>
                      <a:lvl2pPr>
                        <a:lnSpc>
                          <a:spcPct val="98000"/>
                        </a:lnSpc>
                        <a:spcAft>
                          <a:spcPts val="113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000">
                          <a:solidFill>
                            <a:srgbClr val="000000"/>
                          </a:solidFill>
                          <a:latin typeface="Calibri" charset="0"/>
                          <a:cs typeface="Arial Unicode MS" charset="0"/>
                        </a:defRPr>
                      </a:lvl2pPr>
                      <a:lvl3pPr>
                        <a:lnSpc>
                          <a:spcPct val="98000"/>
                        </a:lnSpc>
                        <a:spcAft>
                          <a:spcPts val="85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3pPr>
                      <a:lvl4pPr>
                        <a:lnSpc>
                          <a:spcPct val="98000"/>
                        </a:lnSpc>
                        <a:spcAft>
                          <a:spcPts val="57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4pPr>
                      <a:lvl5pPr>
                        <a:lnSpc>
                          <a:spcPct val="98000"/>
                        </a:lnSpc>
                        <a:spcAft>
                          <a:spcPts val="28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5pPr>
                      <a:lvl6pPr marL="25146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6pPr>
                      <a:lvl7pPr marL="29718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7pPr>
                      <a:lvl8pPr marL="34290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8pPr>
                      <a:lvl9pPr marL="38862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9pPr>
                    </a:lstStyle>
                    <a:p>
                      <a:pPr marL="342900" marR="0" lvl="0" indent="-341313"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en-US" altLang="en-US" sz="1600" b="1" i="0" u="none" strike="noStrike" cap="none" normalizeH="0" baseline="0" dirty="0" smtClean="0">
                          <a:ln>
                            <a:noFill/>
                          </a:ln>
                          <a:solidFill>
                            <a:srgbClr val="000000"/>
                          </a:solidFill>
                          <a:effectLst/>
                          <a:latin typeface="Times New Roman" pitchFamily="16" charset="0"/>
                          <a:cs typeface="Arial Unicode MS" charset="0"/>
                        </a:rPr>
                        <a:t>25-35</a:t>
                      </a:r>
                    </a:p>
                  </a:txBody>
                  <a:tcPr marT="54525" marB="45707" horzOverflow="overflow">
                    <a:lnL>
                      <a:noFill/>
                    </a:lnL>
                    <a:lnR>
                      <a:noFill/>
                    </a:lnR>
                    <a:lnT>
                      <a:noFill/>
                    </a:lnT>
                    <a:lnB>
                      <a:noFill/>
                    </a:lnB>
                    <a:lnTlToBr>
                      <a:noFill/>
                    </a:lnTlToBr>
                    <a:lnBlToTr>
                      <a:noFill/>
                    </a:lnBlToTr>
                    <a:noFill/>
                  </a:tcPr>
                </a:tc>
              </a:tr>
              <a:tr h="405527">
                <a:tc>
                  <a:txBody>
                    <a:bodyPr/>
                    <a:lstStyle>
                      <a:lvl1pPr>
                        <a:lnSpc>
                          <a:spcPct val="98000"/>
                        </a:lnSpc>
                        <a:spcAft>
                          <a:spcPts val="142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800">
                          <a:solidFill>
                            <a:srgbClr val="000000"/>
                          </a:solidFill>
                          <a:latin typeface="Calibri" charset="0"/>
                          <a:cs typeface="Arial Unicode MS" charset="0"/>
                        </a:defRPr>
                      </a:lvl1pPr>
                      <a:lvl2pPr>
                        <a:lnSpc>
                          <a:spcPct val="98000"/>
                        </a:lnSpc>
                        <a:spcAft>
                          <a:spcPts val="113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000">
                          <a:solidFill>
                            <a:srgbClr val="000000"/>
                          </a:solidFill>
                          <a:latin typeface="Calibri" charset="0"/>
                          <a:cs typeface="Arial Unicode MS" charset="0"/>
                        </a:defRPr>
                      </a:lvl2pPr>
                      <a:lvl3pPr>
                        <a:lnSpc>
                          <a:spcPct val="98000"/>
                        </a:lnSpc>
                        <a:spcAft>
                          <a:spcPts val="85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3pPr>
                      <a:lvl4pPr>
                        <a:lnSpc>
                          <a:spcPct val="98000"/>
                        </a:lnSpc>
                        <a:spcAft>
                          <a:spcPts val="57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4pPr>
                      <a:lvl5pPr>
                        <a:lnSpc>
                          <a:spcPct val="98000"/>
                        </a:lnSpc>
                        <a:spcAft>
                          <a:spcPts val="28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5pPr>
                      <a:lvl6pPr marL="25146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6pPr>
                      <a:lvl7pPr marL="29718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7pPr>
                      <a:lvl8pPr marL="34290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8pPr>
                      <a:lvl9pPr marL="38862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9pPr>
                    </a:lstStyle>
                    <a:p>
                      <a:pPr marL="342900" marR="0" lvl="0" indent="-341313"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en-US" altLang="en-US" sz="1600" b="1" i="0" u="none" strike="noStrike" cap="none" normalizeH="0" baseline="0" dirty="0" err="1" smtClean="0">
                          <a:ln>
                            <a:noFill/>
                          </a:ln>
                          <a:solidFill>
                            <a:srgbClr val="000000"/>
                          </a:solidFill>
                          <a:effectLst/>
                          <a:latin typeface="Times New Roman" pitchFamily="16" charset="0"/>
                          <a:cs typeface="Arial Unicode MS" charset="0"/>
                        </a:rPr>
                        <a:t>Lehm</a:t>
                      </a:r>
                      <a:endParaRPr kumimoji="0" lang="en-US" altLang="en-US" sz="1600" b="1" i="0" u="none" strike="noStrike" cap="none" normalizeH="0" baseline="0" dirty="0" smtClean="0">
                        <a:ln>
                          <a:noFill/>
                        </a:ln>
                        <a:solidFill>
                          <a:srgbClr val="000000"/>
                        </a:solidFill>
                        <a:effectLst/>
                        <a:latin typeface="Times New Roman" pitchFamily="16" charset="0"/>
                        <a:cs typeface="Arial Unicode MS" charset="0"/>
                      </a:endParaRPr>
                    </a:p>
                  </a:txBody>
                  <a:tcPr marT="54525" marB="45707" horzOverflow="overflow">
                    <a:lnL>
                      <a:noFill/>
                    </a:lnL>
                    <a:lnR>
                      <a:noFill/>
                    </a:lnR>
                    <a:lnT>
                      <a:noFill/>
                    </a:lnT>
                    <a:lnB>
                      <a:noFill/>
                    </a:lnB>
                    <a:lnTlToBr>
                      <a:noFill/>
                    </a:lnTlToBr>
                    <a:lnBlToTr>
                      <a:noFill/>
                    </a:lnBlToTr>
                    <a:solidFill>
                      <a:srgbClr val="92D050"/>
                    </a:solidFill>
                  </a:tcPr>
                </a:tc>
                <a:tc>
                  <a:txBody>
                    <a:bodyPr/>
                    <a:lstStyle>
                      <a:lvl1pPr>
                        <a:lnSpc>
                          <a:spcPct val="98000"/>
                        </a:lnSpc>
                        <a:spcAft>
                          <a:spcPts val="142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800">
                          <a:solidFill>
                            <a:srgbClr val="000000"/>
                          </a:solidFill>
                          <a:latin typeface="Calibri" charset="0"/>
                          <a:cs typeface="Arial Unicode MS" charset="0"/>
                        </a:defRPr>
                      </a:lvl1pPr>
                      <a:lvl2pPr>
                        <a:lnSpc>
                          <a:spcPct val="98000"/>
                        </a:lnSpc>
                        <a:spcAft>
                          <a:spcPts val="113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000">
                          <a:solidFill>
                            <a:srgbClr val="000000"/>
                          </a:solidFill>
                          <a:latin typeface="Calibri" charset="0"/>
                          <a:cs typeface="Arial Unicode MS" charset="0"/>
                        </a:defRPr>
                      </a:lvl2pPr>
                      <a:lvl3pPr>
                        <a:lnSpc>
                          <a:spcPct val="98000"/>
                        </a:lnSpc>
                        <a:spcAft>
                          <a:spcPts val="85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3pPr>
                      <a:lvl4pPr>
                        <a:lnSpc>
                          <a:spcPct val="98000"/>
                        </a:lnSpc>
                        <a:spcAft>
                          <a:spcPts val="57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4pPr>
                      <a:lvl5pPr>
                        <a:lnSpc>
                          <a:spcPct val="98000"/>
                        </a:lnSpc>
                        <a:spcAft>
                          <a:spcPts val="28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5pPr>
                      <a:lvl6pPr marL="25146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6pPr>
                      <a:lvl7pPr marL="29718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7pPr>
                      <a:lvl8pPr marL="34290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8pPr>
                      <a:lvl9pPr marL="38862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9pPr>
                    </a:lstStyle>
                    <a:p>
                      <a:pPr marL="342900" marR="0" lvl="0" indent="-341313"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en-US" altLang="en-US" sz="1600" b="1" i="0" u="none" strike="noStrike" cap="none" normalizeH="0" baseline="0" dirty="0" smtClean="0">
                          <a:ln>
                            <a:noFill/>
                          </a:ln>
                          <a:solidFill>
                            <a:srgbClr val="000000"/>
                          </a:solidFill>
                          <a:effectLst/>
                          <a:latin typeface="Times New Roman" pitchFamily="16" charset="0"/>
                          <a:cs typeface="Arial Unicode MS" charset="0"/>
                        </a:rPr>
                        <a:t>--</a:t>
                      </a:r>
                    </a:p>
                  </a:txBody>
                  <a:tcPr marT="54525" marB="45707" horzOverflow="overflow">
                    <a:lnL>
                      <a:noFill/>
                    </a:lnL>
                    <a:lnR>
                      <a:noFill/>
                    </a:lnR>
                    <a:lnT>
                      <a:noFill/>
                    </a:lnT>
                    <a:lnB>
                      <a:noFill/>
                    </a:lnB>
                    <a:lnTlToBr>
                      <a:noFill/>
                    </a:lnTlToBr>
                    <a:lnBlToTr>
                      <a:noFill/>
                    </a:lnBlToTr>
                    <a:noFill/>
                  </a:tcPr>
                </a:tc>
                <a:tc>
                  <a:txBody>
                    <a:bodyPr/>
                    <a:lstStyle>
                      <a:lvl1pPr>
                        <a:lnSpc>
                          <a:spcPct val="98000"/>
                        </a:lnSpc>
                        <a:spcAft>
                          <a:spcPts val="142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800">
                          <a:solidFill>
                            <a:srgbClr val="000000"/>
                          </a:solidFill>
                          <a:latin typeface="Calibri" charset="0"/>
                          <a:cs typeface="Arial Unicode MS" charset="0"/>
                        </a:defRPr>
                      </a:lvl1pPr>
                      <a:lvl2pPr>
                        <a:lnSpc>
                          <a:spcPct val="98000"/>
                        </a:lnSpc>
                        <a:spcAft>
                          <a:spcPts val="113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000">
                          <a:solidFill>
                            <a:srgbClr val="000000"/>
                          </a:solidFill>
                          <a:latin typeface="Calibri" charset="0"/>
                          <a:cs typeface="Arial Unicode MS" charset="0"/>
                        </a:defRPr>
                      </a:lvl2pPr>
                      <a:lvl3pPr>
                        <a:lnSpc>
                          <a:spcPct val="98000"/>
                        </a:lnSpc>
                        <a:spcAft>
                          <a:spcPts val="85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3pPr>
                      <a:lvl4pPr>
                        <a:lnSpc>
                          <a:spcPct val="98000"/>
                        </a:lnSpc>
                        <a:spcAft>
                          <a:spcPts val="57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4pPr>
                      <a:lvl5pPr>
                        <a:lnSpc>
                          <a:spcPct val="98000"/>
                        </a:lnSpc>
                        <a:spcAft>
                          <a:spcPts val="28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5pPr>
                      <a:lvl6pPr marL="25146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6pPr>
                      <a:lvl7pPr marL="29718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7pPr>
                      <a:lvl8pPr marL="34290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8pPr>
                      <a:lvl9pPr marL="38862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9pPr>
                    </a:lstStyle>
                    <a:p>
                      <a:pPr marL="342900" marR="0" lvl="0" indent="-341313"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en-US" altLang="en-US" sz="1600" b="1" i="0" u="none" strike="noStrike" cap="none" normalizeH="0" baseline="0" dirty="0" smtClean="0">
                          <a:ln>
                            <a:noFill/>
                          </a:ln>
                          <a:solidFill>
                            <a:srgbClr val="000000"/>
                          </a:solidFill>
                          <a:effectLst/>
                          <a:latin typeface="Times New Roman" pitchFamily="16" charset="0"/>
                          <a:cs typeface="Arial Unicode MS" charset="0"/>
                        </a:rPr>
                        <a:t>35-50</a:t>
                      </a:r>
                    </a:p>
                  </a:txBody>
                  <a:tcPr marT="54525" marB="45707" horzOverflow="overflow">
                    <a:lnL>
                      <a:noFill/>
                    </a:lnL>
                    <a:lnR>
                      <a:noFill/>
                    </a:lnR>
                    <a:lnT>
                      <a:noFill/>
                    </a:lnT>
                    <a:lnB>
                      <a:noFill/>
                    </a:lnB>
                    <a:lnTlToBr>
                      <a:noFill/>
                    </a:lnTlToBr>
                    <a:lnBlToTr>
                      <a:noFill/>
                    </a:lnBlToTr>
                    <a:noFill/>
                  </a:tcPr>
                </a:tc>
                <a:tc>
                  <a:txBody>
                    <a:bodyPr/>
                    <a:lstStyle>
                      <a:lvl1pPr>
                        <a:lnSpc>
                          <a:spcPct val="98000"/>
                        </a:lnSpc>
                        <a:spcAft>
                          <a:spcPts val="142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800">
                          <a:solidFill>
                            <a:srgbClr val="000000"/>
                          </a:solidFill>
                          <a:latin typeface="Calibri" charset="0"/>
                          <a:cs typeface="Arial Unicode MS" charset="0"/>
                        </a:defRPr>
                      </a:lvl1pPr>
                      <a:lvl2pPr>
                        <a:lnSpc>
                          <a:spcPct val="98000"/>
                        </a:lnSpc>
                        <a:spcAft>
                          <a:spcPts val="113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000">
                          <a:solidFill>
                            <a:srgbClr val="000000"/>
                          </a:solidFill>
                          <a:latin typeface="Calibri" charset="0"/>
                          <a:cs typeface="Arial Unicode MS" charset="0"/>
                        </a:defRPr>
                      </a:lvl2pPr>
                      <a:lvl3pPr>
                        <a:lnSpc>
                          <a:spcPct val="98000"/>
                        </a:lnSpc>
                        <a:spcAft>
                          <a:spcPts val="85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3pPr>
                      <a:lvl4pPr>
                        <a:lnSpc>
                          <a:spcPct val="98000"/>
                        </a:lnSpc>
                        <a:spcAft>
                          <a:spcPts val="57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4pPr>
                      <a:lvl5pPr>
                        <a:lnSpc>
                          <a:spcPct val="98000"/>
                        </a:lnSpc>
                        <a:spcAft>
                          <a:spcPts val="28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5pPr>
                      <a:lvl6pPr marL="25146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6pPr>
                      <a:lvl7pPr marL="29718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7pPr>
                      <a:lvl8pPr marL="34290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8pPr>
                      <a:lvl9pPr marL="38862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9pPr>
                    </a:lstStyle>
                    <a:p>
                      <a:pPr marL="342900" marR="0" lvl="0" indent="-341313"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en-US" altLang="en-US" sz="1600" b="1" i="0" u="none" strike="noStrike" cap="none" normalizeH="0" baseline="0" dirty="0" smtClean="0">
                          <a:ln>
                            <a:noFill/>
                          </a:ln>
                          <a:solidFill>
                            <a:srgbClr val="000000"/>
                          </a:solidFill>
                          <a:effectLst/>
                          <a:latin typeface="Times New Roman" pitchFamily="16" charset="0"/>
                          <a:cs typeface="Arial Unicode MS" charset="0"/>
                        </a:rPr>
                        <a:t>20-35</a:t>
                      </a:r>
                    </a:p>
                  </a:txBody>
                  <a:tcPr marT="54525" marB="45707" horzOverflow="overflow">
                    <a:lnL>
                      <a:noFill/>
                    </a:lnL>
                    <a:lnR>
                      <a:noFill/>
                    </a:lnR>
                    <a:lnT>
                      <a:noFill/>
                    </a:lnT>
                    <a:lnB>
                      <a:noFill/>
                    </a:lnB>
                    <a:lnTlToBr>
                      <a:noFill/>
                    </a:lnTlToBr>
                    <a:lnBlToTr>
                      <a:noFill/>
                    </a:lnBlToTr>
                    <a:noFill/>
                  </a:tcPr>
                </a:tc>
                <a:tc>
                  <a:txBody>
                    <a:bodyPr/>
                    <a:lstStyle>
                      <a:lvl1pPr>
                        <a:lnSpc>
                          <a:spcPct val="98000"/>
                        </a:lnSpc>
                        <a:spcAft>
                          <a:spcPts val="142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800">
                          <a:solidFill>
                            <a:srgbClr val="000000"/>
                          </a:solidFill>
                          <a:latin typeface="Calibri" charset="0"/>
                          <a:cs typeface="Arial Unicode MS" charset="0"/>
                        </a:defRPr>
                      </a:lvl1pPr>
                      <a:lvl2pPr>
                        <a:lnSpc>
                          <a:spcPct val="98000"/>
                        </a:lnSpc>
                        <a:spcAft>
                          <a:spcPts val="113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000">
                          <a:solidFill>
                            <a:srgbClr val="000000"/>
                          </a:solidFill>
                          <a:latin typeface="Calibri" charset="0"/>
                          <a:cs typeface="Arial Unicode MS" charset="0"/>
                        </a:defRPr>
                      </a:lvl2pPr>
                      <a:lvl3pPr>
                        <a:lnSpc>
                          <a:spcPct val="98000"/>
                        </a:lnSpc>
                        <a:spcAft>
                          <a:spcPts val="85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3pPr>
                      <a:lvl4pPr>
                        <a:lnSpc>
                          <a:spcPct val="98000"/>
                        </a:lnSpc>
                        <a:spcAft>
                          <a:spcPts val="57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4pPr>
                      <a:lvl5pPr>
                        <a:lnSpc>
                          <a:spcPct val="98000"/>
                        </a:lnSpc>
                        <a:spcAft>
                          <a:spcPts val="28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5pPr>
                      <a:lvl6pPr marL="25146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6pPr>
                      <a:lvl7pPr marL="29718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7pPr>
                      <a:lvl8pPr marL="34290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8pPr>
                      <a:lvl9pPr marL="38862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Calibri" charset="0"/>
                          <a:cs typeface="Arial Unicode MS" charset="0"/>
                        </a:defRPr>
                      </a:lvl9pPr>
                    </a:lstStyle>
                    <a:p>
                      <a:pPr marL="342900" marR="0" lvl="0" indent="-341313"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en-US" altLang="en-US" sz="1600" b="1" i="0" u="none" strike="noStrike" cap="none" normalizeH="0" baseline="0" dirty="0" smtClean="0">
                          <a:ln>
                            <a:noFill/>
                          </a:ln>
                          <a:solidFill>
                            <a:srgbClr val="000000"/>
                          </a:solidFill>
                          <a:effectLst/>
                          <a:latin typeface="Times New Roman" pitchFamily="16" charset="0"/>
                          <a:cs typeface="Arial Unicode MS" charset="0"/>
                        </a:rPr>
                        <a:t>12-19</a:t>
                      </a:r>
                    </a:p>
                  </a:txBody>
                  <a:tcPr marT="54525" marB="45707" horzOverflow="overflow">
                    <a:lnL>
                      <a:noFill/>
                    </a:lnL>
                    <a:lnR>
                      <a:noFill/>
                    </a:lnR>
                    <a:lnT>
                      <a:noFill/>
                    </a:lnT>
                    <a:lnB>
                      <a:noFill/>
                    </a:lnB>
                    <a:lnTlToBr>
                      <a:noFill/>
                    </a:lnTlToBr>
                    <a:lnBlToTr>
                      <a:noFill/>
                    </a:lnBlToTr>
                    <a:noFill/>
                  </a:tcPr>
                </a:tc>
              </a:tr>
            </a:tbl>
          </a:graphicData>
        </a:graphic>
      </p:graphicFrame>
      <p:sp>
        <p:nvSpPr>
          <p:cNvPr id="7" name="Text Box 2"/>
          <p:cNvSpPr txBox="1">
            <a:spLocks noChangeArrowheads="1"/>
          </p:cNvSpPr>
          <p:nvPr/>
        </p:nvSpPr>
        <p:spPr bwMode="auto">
          <a:xfrm>
            <a:off x="990600" y="76200"/>
            <a:ext cx="7793038" cy="836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9pPr>
          </a:lstStyle>
          <a:p>
            <a:pPr eaLnBrk="1" hangingPunct="1">
              <a:spcBef>
                <a:spcPct val="0"/>
              </a:spcBef>
              <a:spcAft>
                <a:spcPts val="575"/>
              </a:spcAft>
              <a:buClrTx/>
              <a:buFontTx/>
              <a:buNone/>
            </a:pPr>
            <a:r>
              <a:rPr lang="de-DE" altLang="en-US" b="1" i="0" dirty="0">
                <a:solidFill>
                  <a:srgbClr val="FFFFFF"/>
                </a:solidFill>
              </a:rPr>
              <a:t>6</a:t>
            </a:r>
            <a:r>
              <a:rPr lang="de-DE" altLang="en-US" b="1" i="0" dirty="0" smtClean="0">
                <a:solidFill>
                  <a:srgbClr val="FFFFFF"/>
                </a:solidFill>
              </a:rPr>
              <a:t>. Infiltration</a:t>
            </a:r>
            <a:br>
              <a:rPr lang="de-DE" altLang="en-US" b="1" i="0" dirty="0" smtClean="0">
                <a:solidFill>
                  <a:srgbClr val="FFFFFF"/>
                </a:solidFill>
              </a:rPr>
            </a:br>
            <a:r>
              <a:rPr lang="de-DE" altLang="en-US" sz="2400" b="1" i="0" dirty="0">
                <a:solidFill>
                  <a:srgbClr val="FFFFFF"/>
                </a:solidFill>
              </a:rPr>
              <a:t>6</a:t>
            </a:r>
            <a:r>
              <a:rPr lang="de-DE" altLang="en-US" sz="2400" b="1" i="0" dirty="0" smtClean="0">
                <a:solidFill>
                  <a:srgbClr val="FFFFFF"/>
                </a:solidFill>
              </a:rPr>
              <a:t>.1 Definition – Einschub Saugspannungskurve</a:t>
            </a:r>
            <a:endParaRPr lang="de-DE" altLang="en-US" sz="2400" b="1" i="0" dirty="0">
              <a:solidFill>
                <a:srgbClr val="FFFFFF"/>
              </a:solidFill>
            </a:endParaRPr>
          </a:p>
        </p:txBody>
      </p:sp>
    </p:spTree>
    <p:extLst>
      <p:ext uri="{BB962C8B-B14F-4D97-AF65-F5344CB8AC3E}">
        <p14:creationId xmlns:p14="http://schemas.microsoft.com/office/powerpoint/2010/main" val="14219352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5800" y="914400"/>
            <a:ext cx="8229600" cy="4847481"/>
          </a:xfrm>
          <a:prstGeom prst="rect">
            <a:avLst/>
          </a:prstGeom>
        </p:spPr>
        <p:txBody>
          <a:bodyPr wrap="square">
            <a:spAutoFit/>
          </a:bodyPr>
          <a:lstStyle/>
          <a:p>
            <a:r>
              <a:rPr lang="de-DE" b="1" dirty="0" smtClean="0">
                <a:solidFill>
                  <a:schemeClr val="accent2"/>
                </a:solidFill>
              </a:rPr>
              <a:t>Saugspannungskurve</a:t>
            </a:r>
            <a:endParaRPr lang="de-DE" b="1" dirty="0" smtClean="0">
              <a:solidFill>
                <a:schemeClr val="tx1"/>
              </a:solidFill>
            </a:endParaRPr>
          </a:p>
          <a:p>
            <a:r>
              <a:rPr lang="de-DE" sz="2000" dirty="0" smtClean="0">
                <a:solidFill>
                  <a:schemeClr val="tx1"/>
                </a:solidFill>
              </a:rPr>
              <a:t>Die </a:t>
            </a:r>
            <a:r>
              <a:rPr lang="de-DE" sz="2000" dirty="0">
                <a:solidFill>
                  <a:schemeClr val="accent2"/>
                </a:solidFill>
              </a:rPr>
              <a:t>Bodenwasserspannung oder Saugspannung </a:t>
            </a:r>
            <a:r>
              <a:rPr lang="de-DE" sz="2000" dirty="0">
                <a:solidFill>
                  <a:schemeClr val="tx1"/>
                </a:solidFill>
              </a:rPr>
              <a:t>beschreibt die Energieverhältnisse im </a:t>
            </a:r>
            <a:r>
              <a:rPr lang="de-DE" sz="2000" dirty="0" smtClean="0">
                <a:solidFill>
                  <a:schemeClr val="tx1"/>
                </a:solidFill>
              </a:rPr>
              <a:t>Porenwasser. </a:t>
            </a:r>
          </a:p>
          <a:p>
            <a:r>
              <a:rPr lang="de-DE" sz="2000" dirty="0" smtClean="0">
                <a:solidFill>
                  <a:schemeClr val="tx1"/>
                </a:solidFill>
              </a:rPr>
              <a:t>Die Saugspannung resultiert </a:t>
            </a:r>
            <a:r>
              <a:rPr lang="de-DE" sz="2000" dirty="0">
                <a:solidFill>
                  <a:schemeClr val="tx1"/>
                </a:solidFill>
              </a:rPr>
              <a:t>aus der Kapillarität des Korngerüsts im Boden, und der Oberflächenspannung des benetzenden </a:t>
            </a:r>
            <a:r>
              <a:rPr lang="de-DE" sz="2000" dirty="0" err="1" smtClean="0">
                <a:solidFill>
                  <a:schemeClr val="tx1"/>
                </a:solidFill>
              </a:rPr>
              <a:t>Fluids</a:t>
            </a:r>
            <a:r>
              <a:rPr lang="de-DE" sz="2000" dirty="0" smtClean="0">
                <a:solidFill>
                  <a:schemeClr val="tx1"/>
                </a:solidFill>
              </a:rPr>
              <a:t>.</a:t>
            </a:r>
          </a:p>
          <a:p>
            <a:r>
              <a:rPr lang="de-DE" sz="2000" dirty="0" smtClean="0">
                <a:solidFill>
                  <a:schemeClr val="accent2"/>
                </a:solidFill>
              </a:rPr>
              <a:t>Dementsprechend </a:t>
            </a:r>
            <a:r>
              <a:rPr lang="de-DE" sz="2000" dirty="0">
                <a:solidFill>
                  <a:schemeClr val="accent2"/>
                </a:solidFill>
              </a:rPr>
              <a:t>steigt in einer Bodensäule, die im druckfreien (</a:t>
            </a:r>
            <a:r>
              <a:rPr lang="de-DE" sz="2000" dirty="0" smtClean="0">
                <a:solidFill>
                  <a:schemeClr val="accent2"/>
                </a:solidFill>
              </a:rPr>
              <a:t>Grund-)Wasser </a:t>
            </a:r>
            <a:r>
              <a:rPr lang="de-DE" sz="2000" dirty="0">
                <a:solidFill>
                  <a:schemeClr val="accent2"/>
                </a:solidFill>
              </a:rPr>
              <a:t>steht und nicht beregnet wird, das Wasser umso höher, je mehr feine, zusammenhängende Poren im Korngerüst vorliegen, die das Wasser gegen die Gravitation durch Kapillarität aufsteigen lassen.</a:t>
            </a:r>
            <a:r>
              <a:rPr lang="de-DE" sz="2000" dirty="0">
                <a:solidFill>
                  <a:schemeClr val="tx1"/>
                </a:solidFill>
              </a:rPr>
              <a:t> </a:t>
            </a:r>
            <a:endParaRPr lang="de-DE" sz="2000" dirty="0" smtClean="0">
              <a:solidFill>
                <a:schemeClr val="tx1"/>
              </a:solidFill>
            </a:endParaRPr>
          </a:p>
          <a:p>
            <a:r>
              <a:rPr lang="de-DE" sz="2000" dirty="0" smtClean="0">
                <a:solidFill>
                  <a:schemeClr val="tx1"/>
                </a:solidFill>
              </a:rPr>
              <a:t>(</a:t>
            </a:r>
            <a:r>
              <a:rPr lang="de-DE" sz="2000" dirty="0">
                <a:solidFill>
                  <a:schemeClr val="tx1"/>
                </a:solidFill>
              </a:rPr>
              <a:t>Regen-)Wasser hingegen aus gröberen Poren wird in das tiefer stehende freie (Grund-)Wasser abfließen. Je kleiner die bei einer Entwässerung noch benetzten Porenradien im Korngerüst sind, desto höhere Saugspannungen liegen im Boden vor</a:t>
            </a:r>
            <a:r>
              <a:rPr lang="de-DE" sz="2000" dirty="0" smtClean="0">
                <a:solidFill>
                  <a:schemeClr val="tx1"/>
                </a:solidFill>
              </a:rPr>
              <a:t>.</a:t>
            </a:r>
          </a:p>
          <a:p>
            <a:r>
              <a:rPr lang="de-DE" sz="2000" dirty="0" smtClean="0">
                <a:solidFill>
                  <a:schemeClr val="tx1"/>
                </a:solidFill>
              </a:rPr>
              <a:t>Wikipedia</a:t>
            </a:r>
            <a:endParaRPr lang="de-DE" sz="2000" dirty="0">
              <a:solidFill>
                <a:schemeClr val="tx1"/>
              </a:solidFill>
            </a:endParaRPr>
          </a:p>
        </p:txBody>
      </p:sp>
      <p:sp>
        <p:nvSpPr>
          <p:cNvPr id="4" name="Text Box 2"/>
          <p:cNvSpPr txBox="1">
            <a:spLocks noChangeArrowheads="1"/>
          </p:cNvSpPr>
          <p:nvPr/>
        </p:nvSpPr>
        <p:spPr bwMode="auto">
          <a:xfrm>
            <a:off x="990600" y="76200"/>
            <a:ext cx="7793038" cy="836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9pPr>
          </a:lstStyle>
          <a:p>
            <a:pPr eaLnBrk="1" hangingPunct="1">
              <a:spcBef>
                <a:spcPct val="0"/>
              </a:spcBef>
              <a:spcAft>
                <a:spcPts val="575"/>
              </a:spcAft>
              <a:buClrTx/>
              <a:buFontTx/>
              <a:buNone/>
            </a:pPr>
            <a:r>
              <a:rPr lang="de-DE" altLang="en-US" b="1" i="0" dirty="0">
                <a:solidFill>
                  <a:srgbClr val="FFFFFF"/>
                </a:solidFill>
              </a:rPr>
              <a:t>6</a:t>
            </a:r>
            <a:r>
              <a:rPr lang="de-DE" altLang="en-US" b="1" i="0" dirty="0" smtClean="0">
                <a:solidFill>
                  <a:srgbClr val="FFFFFF"/>
                </a:solidFill>
              </a:rPr>
              <a:t>. Infiltration</a:t>
            </a:r>
            <a:br>
              <a:rPr lang="de-DE" altLang="en-US" b="1" i="0" dirty="0" smtClean="0">
                <a:solidFill>
                  <a:srgbClr val="FFFFFF"/>
                </a:solidFill>
              </a:rPr>
            </a:br>
            <a:r>
              <a:rPr lang="de-DE" altLang="en-US" sz="2400" b="1" i="0" dirty="0">
                <a:solidFill>
                  <a:srgbClr val="FFFFFF"/>
                </a:solidFill>
              </a:rPr>
              <a:t>6</a:t>
            </a:r>
            <a:r>
              <a:rPr lang="de-DE" altLang="en-US" sz="2400" b="1" i="0" dirty="0" smtClean="0">
                <a:solidFill>
                  <a:srgbClr val="FFFFFF"/>
                </a:solidFill>
              </a:rPr>
              <a:t>.1 Definition – Einschub Saugspannungskurve</a:t>
            </a:r>
            <a:endParaRPr lang="de-DE" altLang="en-US" sz="2400" b="1" i="0" dirty="0">
              <a:solidFill>
                <a:srgbClr val="FFFFFF"/>
              </a:solidFill>
            </a:endParaRPr>
          </a:p>
        </p:txBody>
      </p:sp>
    </p:spTree>
    <p:extLst>
      <p:ext uri="{BB962C8B-B14F-4D97-AF65-F5344CB8AC3E}">
        <p14:creationId xmlns:p14="http://schemas.microsoft.com/office/powerpoint/2010/main" val="34095775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14400" y="1066800"/>
            <a:ext cx="8001000" cy="4801314"/>
          </a:xfrm>
          <a:prstGeom prst="rect">
            <a:avLst/>
          </a:prstGeom>
        </p:spPr>
        <p:txBody>
          <a:bodyPr wrap="square">
            <a:spAutoFit/>
          </a:bodyPr>
          <a:lstStyle/>
          <a:p>
            <a:r>
              <a:rPr lang="de-DE" b="1" dirty="0">
                <a:solidFill>
                  <a:schemeClr val="accent2"/>
                </a:solidFill>
              </a:rPr>
              <a:t>Potentialkonzept</a:t>
            </a:r>
          </a:p>
          <a:p>
            <a:r>
              <a:rPr lang="de-DE" sz="1800" dirty="0">
                <a:solidFill>
                  <a:schemeClr val="tx1"/>
                </a:solidFill>
              </a:rPr>
              <a:t>Potentiale werden in der Dimension einer Energie ausgedrückt. </a:t>
            </a:r>
            <a:endParaRPr lang="de-DE" sz="1800" dirty="0" smtClean="0">
              <a:solidFill>
                <a:schemeClr val="tx1"/>
              </a:solidFill>
            </a:endParaRPr>
          </a:p>
          <a:p>
            <a:r>
              <a:rPr lang="de-DE" sz="1800" dirty="0" smtClean="0">
                <a:solidFill>
                  <a:schemeClr val="tx1"/>
                </a:solidFill>
              </a:rPr>
              <a:t>In </a:t>
            </a:r>
            <a:r>
              <a:rPr lang="de-DE" sz="1800" dirty="0">
                <a:solidFill>
                  <a:schemeClr val="tx1"/>
                </a:solidFill>
              </a:rPr>
              <a:t>der Grundwasserhydraulik und der Bodenphysik werden sie fast immer auf das Gewicht normiert, wodurch sich für Potentiale formal die Dimension einer Länge ergibt ("Meter Wassersäule"). </a:t>
            </a:r>
            <a:endParaRPr lang="de-DE" sz="1800" dirty="0" smtClean="0">
              <a:solidFill>
                <a:schemeClr val="tx1"/>
              </a:solidFill>
            </a:endParaRPr>
          </a:p>
          <a:p>
            <a:r>
              <a:rPr lang="de-DE" sz="1800" dirty="0" smtClean="0">
                <a:solidFill>
                  <a:schemeClr val="tx1"/>
                </a:solidFill>
              </a:rPr>
              <a:t>Anschaulich </a:t>
            </a:r>
            <a:r>
              <a:rPr lang="de-DE" sz="1800" dirty="0">
                <a:solidFill>
                  <a:schemeClr val="tx1"/>
                </a:solidFill>
              </a:rPr>
              <a:t>entspricht die Saugspannung von einem Meter der Belastung, die eine 1 m hohe Wassersäule auf eine Membran ausüben würde. Mit dem Matrixpotential wird somit die inhärente Energie (z. B. Hubarbeit) ausgedrückt, die das Wasser entgegen der Schwerkraft in der Bodenmatrix hält. </a:t>
            </a:r>
            <a:endParaRPr lang="de-DE" sz="1800" dirty="0" smtClean="0">
              <a:solidFill>
                <a:schemeClr val="tx1"/>
              </a:solidFill>
            </a:endParaRPr>
          </a:p>
          <a:p>
            <a:r>
              <a:rPr lang="de-DE" sz="1800" dirty="0" smtClean="0">
                <a:solidFill>
                  <a:schemeClr val="accent2"/>
                </a:solidFill>
              </a:rPr>
              <a:t>Das </a:t>
            </a:r>
            <a:r>
              <a:rPr lang="de-DE" sz="1800" dirty="0">
                <a:solidFill>
                  <a:schemeClr val="accent2"/>
                </a:solidFill>
              </a:rPr>
              <a:t>Matrixpotential wird in der Bodenkunde als dekadischer Logarithmus der in cm Wassersäule ausgedrückten Bodenwasserspannung, analog dem pH-Wert, als </a:t>
            </a:r>
            <a:r>
              <a:rPr lang="de-DE" sz="1800" dirty="0" err="1">
                <a:solidFill>
                  <a:schemeClr val="accent2"/>
                </a:solidFill>
              </a:rPr>
              <a:t>pF</a:t>
            </a:r>
            <a:r>
              <a:rPr lang="de-DE" sz="1800" dirty="0">
                <a:solidFill>
                  <a:schemeClr val="accent2"/>
                </a:solidFill>
              </a:rPr>
              <a:t>-Wert angegeben.</a:t>
            </a:r>
            <a:r>
              <a:rPr lang="de-DE" sz="1800" dirty="0">
                <a:solidFill>
                  <a:schemeClr val="tx1"/>
                </a:solidFill>
              </a:rPr>
              <a:t> </a:t>
            </a:r>
            <a:endParaRPr lang="de-DE" sz="1800" dirty="0" smtClean="0">
              <a:solidFill>
                <a:schemeClr val="tx1"/>
              </a:solidFill>
            </a:endParaRPr>
          </a:p>
          <a:p>
            <a:r>
              <a:rPr lang="de-DE" sz="1800" dirty="0" smtClean="0">
                <a:solidFill>
                  <a:schemeClr val="tx1"/>
                </a:solidFill>
              </a:rPr>
              <a:t>Eine </a:t>
            </a:r>
            <a:r>
              <a:rPr lang="de-DE" sz="1800" dirty="0">
                <a:solidFill>
                  <a:schemeClr val="tx1"/>
                </a:solidFill>
              </a:rPr>
              <a:t>Bodenwasserspannung von -100 </a:t>
            </a:r>
            <a:r>
              <a:rPr lang="de-DE" sz="1800" dirty="0" err="1">
                <a:solidFill>
                  <a:schemeClr val="tx1"/>
                </a:solidFill>
              </a:rPr>
              <a:t>hPa</a:t>
            </a:r>
            <a:r>
              <a:rPr lang="de-DE" sz="1800" dirty="0">
                <a:solidFill>
                  <a:schemeClr val="tx1"/>
                </a:solidFill>
              </a:rPr>
              <a:t> entspricht dem Betrag nach dem Druck einer 100 cm hohen Wassersäule, also dem </a:t>
            </a:r>
            <a:r>
              <a:rPr lang="de-DE" sz="1800" dirty="0" err="1">
                <a:solidFill>
                  <a:schemeClr val="tx1"/>
                </a:solidFill>
              </a:rPr>
              <a:t>pF</a:t>
            </a:r>
            <a:r>
              <a:rPr lang="de-DE" sz="1800" dirty="0">
                <a:solidFill>
                  <a:schemeClr val="tx1"/>
                </a:solidFill>
              </a:rPr>
              <a:t>-Wert 2,0</a:t>
            </a:r>
            <a:r>
              <a:rPr lang="de-DE" sz="1800" dirty="0" smtClean="0">
                <a:solidFill>
                  <a:schemeClr val="tx1"/>
                </a:solidFill>
              </a:rPr>
              <a:t>.</a:t>
            </a:r>
          </a:p>
          <a:p>
            <a:r>
              <a:rPr lang="de-DE" sz="1800" dirty="0" smtClean="0">
                <a:solidFill>
                  <a:schemeClr val="tx1"/>
                </a:solidFill>
              </a:rPr>
              <a:t>Wikipedia</a:t>
            </a:r>
            <a:endParaRPr lang="de-DE" sz="1800" dirty="0">
              <a:solidFill>
                <a:schemeClr val="tx1"/>
              </a:solidFill>
            </a:endParaRPr>
          </a:p>
        </p:txBody>
      </p:sp>
      <p:sp>
        <p:nvSpPr>
          <p:cNvPr id="4" name="Text Box 2"/>
          <p:cNvSpPr txBox="1">
            <a:spLocks noChangeArrowheads="1"/>
          </p:cNvSpPr>
          <p:nvPr/>
        </p:nvSpPr>
        <p:spPr bwMode="auto">
          <a:xfrm>
            <a:off x="990600" y="76200"/>
            <a:ext cx="7793038" cy="836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9pPr>
          </a:lstStyle>
          <a:p>
            <a:pPr eaLnBrk="1" hangingPunct="1">
              <a:spcBef>
                <a:spcPct val="0"/>
              </a:spcBef>
              <a:spcAft>
                <a:spcPts val="575"/>
              </a:spcAft>
              <a:buClrTx/>
              <a:buFontTx/>
              <a:buNone/>
            </a:pPr>
            <a:r>
              <a:rPr lang="de-DE" altLang="en-US" b="1" i="0" dirty="0">
                <a:solidFill>
                  <a:srgbClr val="FFFFFF"/>
                </a:solidFill>
              </a:rPr>
              <a:t>6</a:t>
            </a:r>
            <a:r>
              <a:rPr lang="de-DE" altLang="en-US" b="1" i="0" dirty="0" smtClean="0">
                <a:solidFill>
                  <a:srgbClr val="FFFFFF"/>
                </a:solidFill>
              </a:rPr>
              <a:t>. Infiltration</a:t>
            </a:r>
            <a:br>
              <a:rPr lang="de-DE" altLang="en-US" b="1" i="0" dirty="0" smtClean="0">
                <a:solidFill>
                  <a:srgbClr val="FFFFFF"/>
                </a:solidFill>
              </a:rPr>
            </a:br>
            <a:r>
              <a:rPr lang="de-DE" altLang="en-US" sz="2400" b="1" i="0" dirty="0">
                <a:solidFill>
                  <a:srgbClr val="FFFFFF"/>
                </a:solidFill>
              </a:rPr>
              <a:t>6</a:t>
            </a:r>
            <a:r>
              <a:rPr lang="de-DE" altLang="en-US" sz="2400" b="1" i="0" dirty="0" smtClean="0">
                <a:solidFill>
                  <a:srgbClr val="FFFFFF"/>
                </a:solidFill>
              </a:rPr>
              <a:t>.1 Definition – Einschub Saugspannungskurve</a:t>
            </a:r>
            <a:endParaRPr lang="de-DE" altLang="en-US" sz="2400" b="1" i="0" dirty="0">
              <a:solidFill>
                <a:srgbClr val="FFFFFF"/>
              </a:solidFill>
            </a:endParaRPr>
          </a:p>
        </p:txBody>
      </p:sp>
    </p:spTree>
    <p:extLst>
      <p:ext uri="{BB962C8B-B14F-4D97-AF65-F5344CB8AC3E}">
        <p14:creationId xmlns:p14="http://schemas.microsoft.com/office/powerpoint/2010/main" val="6152868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1102072"/>
            <a:ext cx="3276600" cy="3493264"/>
          </a:xfrm>
          <a:prstGeom prst="rect">
            <a:avLst/>
          </a:prstGeom>
        </p:spPr>
        <p:txBody>
          <a:bodyPr wrap="square">
            <a:spAutoFit/>
          </a:bodyPr>
          <a:lstStyle/>
          <a:p>
            <a:r>
              <a:rPr lang="de-DE" b="1" dirty="0">
                <a:solidFill>
                  <a:schemeClr val="tx1"/>
                </a:solidFill>
              </a:rPr>
              <a:t>Wasserspannungskurve</a:t>
            </a:r>
          </a:p>
          <a:p>
            <a:r>
              <a:rPr lang="de-DE" sz="1600" dirty="0">
                <a:solidFill>
                  <a:schemeClr val="tx1"/>
                </a:solidFill>
              </a:rPr>
              <a:t>Zwischen der Wasserspannung und der Wassermenge (ausgedrückt als volumetrischer oder gravimetrischer Wassergehalt) im Boden besteht eine charakteristische Beziehung, die als Wasserspannungskurve die Wasserspeichereigenschaften des Bodens beschreibt. In der Abbildung sind die funktionalen Verläufe der Matrixpotentiale für Sand (</a:t>
            </a:r>
            <a:r>
              <a:rPr lang="de-DE" sz="1600" dirty="0" err="1">
                <a:solidFill>
                  <a:schemeClr val="tx1"/>
                </a:solidFill>
              </a:rPr>
              <a:t>Ss</a:t>
            </a:r>
            <a:r>
              <a:rPr lang="de-DE" sz="1600" dirty="0">
                <a:solidFill>
                  <a:schemeClr val="tx1"/>
                </a:solidFill>
              </a:rPr>
              <a:t>), Schluff (</a:t>
            </a:r>
            <a:r>
              <a:rPr lang="de-DE" sz="1600" dirty="0" err="1">
                <a:solidFill>
                  <a:schemeClr val="tx1"/>
                </a:solidFill>
              </a:rPr>
              <a:t>Uu</a:t>
            </a:r>
            <a:r>
              <a:rPr lang="de-DE" sz="1600" dirty="0">
                <a:solidFill>
                  <a:schemeClr val="tx1"/>
                </a:solidFill>
              </a:rPr>
              <a:t>), </a:t>
            </a:r>
            <a:r>
              <a:rPr lang="de-DE" sz="1600" dirty="0" err="1">
                <a:solidFill>
                  <a:schemeClr val="tx1"/>
                </a:solidFill>
              </a:rPr>
              <a:t>schluffiger</a:t>
            </a:r>
            <a:r>
              <a:rPr lang="de-DE" sz="1600" dirty="0">
                <a:solidFill>
                  <a:schemeClr val="tx1"/>
                </a:solidFill>
              </a:rPr>
              <a:t> Lehm (</a:t>
            </a:r>
            <a:r>
              <a:rPr lang="de-DE" sz="1600" dirty="0" err="1">
                <a:solidFill>
                  <a:schemeClr val="tx1"/>
                </a:solidFill>
              </a:rPr>
              <a:t>Lu</a:t>
            </a:r>
            <a:r>
              <a:rPr lang="de-DE" sz="1600" dirty="0">
                <a:solidFill>
                  <a:schemeClr val="tx1"/>
                </a:solidFill>
              </a:rPr>
              <a:t>) und Ton (</a:t>
            </a:r>
            <a:r>
              <a:rPr lang="de-DE" sz="1600" dirty="0" err="1">
                <a:solidFill>
                  <a:schemeClr val="tx1"/>
                </a:solidFill>
              </a:rPr>
              <a:t>Tt</a:t>
            </a:r>
            <a:r>
              <a:rPr lang="de-DE" sz="1600" dirty="0">
                <a:solidFill>
                  <a:schemeClr val="tx1"/>
                </a:solidFill>
              </a:rPr>
              <a:t>) aufgetragen.</a:t>
            </a:r>
          </a:p>
        </p:txBody>
      </p:sp>
      <p:pic>
        <p:nvPicPr>
          <p:cNvPr id="113666" name="Picture 2" descr="http://upload.wikimedia.org/wikipedia/commons/thumb/5/5a/Wrc.svg/512px-Wrc.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219200"/>
            <a:ext cx="4876800" cy="3857625"/>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2"/>
          <p:cNvSpPr txBox="1">
            <a:spLocks noChangeArrowheads="1"/>
          </p:cNvSpPr>
          <p:nvPr/>
        </p:nvSpPr>
        <p:spPr bwMode="auto">
          <a:xfrm>
            <a:off x="990600" y="76200"/>
            <a:ext cx="7793038" cy="836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9pPr>
          </a:lstStyle>
          <a:p>
            <a:pPr eaLnBrk="1" hangingPunct="1">
              <a:spcBef>
                <a:spcPct val="0"/>
              </a:spcBef>
              <a:spcAft>
                <a:spcPts val="575"/>
              </a:spcAft>
              <a:buClrTx/>
              <a:buFontTx/>
              <a:buNone/>
            </a:pPr>
            <a:r>
              <a:rPr lang="de-DE" altLang="en-US" b="1" i="0" dirty="0">
                <a:solidFill>
                  <a:srgbClr val="FFFFFF"/>
                </a:solidFill>
              </a:rPr>
              <a:t>6</a:t>
            </a:r>
            <a:r>
              <a:rPr lang="de-DE" altLang="en-US" b="1" i="0" dirty="0" smtClean="0">
                <a:solidFill>
                  <a:srgbClr val="FFFFFF"/>
                </a:solidFill>
              </a:rPr>
              <a:t>. Infiltration</a:t>
            </a:r>
            <a:br>
              <a:rPr lang="de-DE" altLang="en-US" b="1" i="0" dirty="0" smtClean="0">
                <a:solidFill>
                  <a:srgbClr val="FFFFFF"/>
                </a:solidFill>
              </a:rPr>
            </a:br>
            <a:r>
              <a:rPr lang="de-DE" altLang="en-US" sz="2400" b="1" i="0" dirty="0">
                <a:solidFill>
                  <a:srgbClr val="FFFFFF"/>
                </a:solidFill>
              </a:rPr>
              <a:t>6</a:t>
            </a:r>
            <a:r>
              <a:rPr lang="de-DE" altLang="en-US" sz="2400" b="1" i="0" dirty="0" smtClean="0">
                <a:solidFill>
                  <a:srgbClr val="FFFFFF"/>
                </a:solidFill>
              </a:rPr>
              <a:t>.1 Definition – Einschub Saugspannungskurve</a:t>
            </a:r>
            <a:endParaRPr lang="de-DE" altLang="en-US" sz="2400" b="1" i="0" dirty="0">
              <a:solidFill>
                <a:srgbClr val="FFFFFF"/>
              </a:solidFill>
            </a:endParaRPr>
          </a:p>
        </p:txBody>
      </p:sp>
    </p:spTree>
    <p:extLst>
      <p:ext uri="{BB962C8B-B14F-4D97-AF65-F5344CB8AC3E}">
        <p14:creationId xmlns:p14="http://schemas.microsoft.com/office/powerpoint/2010/main" val="4754455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Text Box 1"/>
          <p:cNvSpPr txBox="1">
            <a:spLocks noChangeArrowheads="1"/>
          </p:cNvSpPr>
          <p:nvPr/>
        </p:nvSpPr>
        <p:spPr bwMode="auto">
          <a:xfrm>
            <a:off x="34925" y="6324600"/>
            <a:ext cx="576263" cy="433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algn="ctr" eaLnBrk="1" hangingPunct="1">
              <a:spcBef>
                <a:spcPct val="0"/>
              </a:spcBef>
              <a:spcAft>
                <a:spcPts val="575"/>
              </a:spcAft>
              <a:buClrTx/>
              <a:buFontTx/>
              <a:buNone/>
            </a:pPr>
            <a:fld id="{DE448861-26D1-446E-933A-FD7F54A30E0D}" type="slidenum">
              <a:rPr lang="de-DE" altLang="en-US" sz="1400" i="0">
                <a:solidFill>
                  <a:srgbClr val="316395"/>
                </a:solidFill>
                <a:latin typeface="Tahoma" pitchFamily="34" charset="0"/>
              </a:rPr>
              <a:pPr algn="ctr" eaLnBrk="1" hangingPunct="1">
                <a:spcBef>
                  <a:spcPct val="0"/>
                </a:spcBef>
                <a:spcAft>
                  <a:spcPts val="575"/>
                </a:spcAft>
                <a:buClrTx/>
                <a:buFontTx/>
                <a:buNone/>
              </a:pPr>
              <a:t>16</a:t>
            </a:fld>
            <a:endParaRPr lang="de-DE" altLang="en-US" sz="1400" i="0">
              <a:solidFill>
                <a:srgbClr val="316395"/>
              </a:solidFill>
              <a:latin typeface="Tahoma" pitchFamily="34" charset="0"/>
            </a:endParaRPr>
          </a:p>
        </p:txBody>
      </p:sp>
      <p:sp>
        <p:nvSpPr>
          <p:cNvPr id="7" name="Text Box 2"/>
          <p:cNvSpPr txBox="1">
            <a:spLocks noChangeArrowheads="1"/>
          </p:cNvSpPr>
          <p:nvPr/>
        </p:nvSpPr>
        <p:spPr bwMode="auto">
          <a:xfrm>
            <a:off x="990600" y="76200"/>
            <a:ext cx="7793038" cy="836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9pPr>
          </a:lstStyle>
          <a:p>
            <a:pPr eaLnBrk="1" hangingPunct="1">
              <a:spcBef>
                <a:spcPct val="0"/>
              </a:spcBef>
              <a:spcAft>
                <a:spcPts val="575"/>
              </a:spcAft>
              <a:buClrTx/>
              <a:buFontTx/>
              <a:buNone/>
            </a:pPr>
            <a:r>
              <a:rPr lang="de-DE" altLang="en-US" b="1" i="0" dirty="0">
                <a:solidFill>
                  <a:srgbClr val="FFFFFF"/>
                </a:solidFill>
              </a:rPr>
              <a:t>6</a:t>
            </a:r>
            <a:r>
              <a:rPr lang="de-DE" altLang="en-US" b="1" i="0" dirty="0" smtClean="0">
                <a:solidFill>
                  <a:srgbClr val="FFFFFF"/>
                </a:solidFill>
              </a:rPr>
              <a:t>. Infiltration</a:t>
            </a:r>
            <a:br>
              <a:rPr lang="de-DE" altLang="en-US" b="1" i="0" dirty="0" smtClean="0">
                <a:solidFill>
                  <a:srgbClr val="FFFFFF"/>
                </a:solidFill>
              </a:rPr>
            </a:br>
            <a:r>
              <a:rPr lang="de-DE" altLang="en-US" sz="2400" b="1" i="0" dirty="0">
                <a:solidFill>
                  <a:srgbClr val="FFFFFF"/>
                </a:solidFill>
              </a:rPr>
              <a:t>6</a:t>
            </a:r>
            <a:r>
              <a:rPr lang="de-DE" altLang="en-US" sz="2400" b="1" i="0" dirty="0" smtClean="0">
                <a:solidFill>
                  <a:srgbClr val="FFFFFF"/>
                </a:solidFill>
              </a:rPr>
              <a:t>.1 Physikalischer Prozess</a:t>
            </a:r>
            <a:endParaRPr lang="de-DE" altLang="en-US" sz="2400" b="1" i="0" dirty="0">
              <a:solidFill>
                <a:srgbClr val="FFFFFF"/>
              </a:solidFill>
            </a:endParaRPr>
          </a:p>
        </p:txBody>
      </p:sp>
      <mc:AlternateContent xmlns:mc="http://schemas.openxmlformats.org/markup-compatibility/2006" xmlns:a14="http://schemas.microsoft.com/office/drawing/2010/main">
        <mc:Choice Requires="a14">
          <p:sp>
            <p:nvSpPr>
              <p:cNvPr id="2" name="TextBox 1"/>
              <p:cNvSpPr txBox="1"/>
              <p:nvPr/>
            </p:nvSpPr>
            <p:spPr>
              <a:xfrm>
                <a:off x="838200" y="1518791"/>
                <a:ext cx="5289718" cy="5386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tx1"/>
                          </a:solidFill>
                          <a:latin typeface="Cambria Math"/>
                        </a:rPr>
                        <m:t>𝐺𝑒𝑠𝑎𝑚𝑡𝑖𝑛𝑓𝑖𝑡𝑟𝑎𝑡𝑖𝑜𝑛</m:t>
                      </m:r>
                      <m:r>
                        <a:rPr lang="de-DE" b="0" i="1" smtClean="0">
                          <a:solidFill>
                            <a:schemeClr val="tx1"/>
                          </a:solidFill>
                          <a:latin typeface="Cambria Math"/>
                        </a:rPr>
                        <m:t>=</m:t>
                      </m:r>
                      <m:r>
                        <a:rPr lang="de-DE" b="0" i="1" smtClean="0">
                          <a:solidFill>
                            <a:schemeClr val="tx1"/>
                          </a:solidFill>
                          <a:latin typeface="Cambria Math"/>
                        </a:rPr>
                        <m:t>𝐼</m:t>
                      </m:r>
                      <m:r>
                        <a:rPr lang="de-DE" b="0" i="1" smtClean="0">
                          <a:solidFill>
                            <a:schemeClr val="tx1"/>
                          </a:solidFill>
                          <a:latin typeface="Cambria Math"/>
                        </a:rPr>
                        <m:t>=</m:t>
                      </m:r>
                      <m:sSub>
                        <m:sSubPr>
                          <m:ctrlPr>
                            <a:rPr lang="de-DE" b="0" i="1" smtClean="0">
                              <a:solidFill>
                                <a:schemeClr val="tx1"/>
                              </a:solidFill>
                              <a:latin typeface="Cambria Math"/>
                            </a:rPr>
                          </m:ctrlPr>
                        </m:sSubPr>
                        <m:e>
                          <m:r>
                            <a:rPr lang="de-DE" b="0" i="1" smtClean="0">
                              <a:solidFill>
                                <a:schemeClr val="tx1"/>
                              </a:solidFill>
                              <a:latin typeface="Cambria Math"/>
                            </a:rPr>
                            <m:t>𝐼</m:t>
                          </m:r>
                        </m:e>
                        <m:sub>
                          <m:r>
                            <a:rPr lang="de-DE" b="0" i="1" smtClean="0">
                              <a:solidFill>
                                <a:schemeClr val="tx1"/>
                              </a:solidFill>
                              <a:latin typeface="Cambria Math"/>
                            </a:rPr>
                            <m:t>𝑚𝑎𝑘</m:t>
                          </m:r>
                        </m:sub>
                      </m:sSub>
                      <m:r>
                        <a:rPr lang="de-DE" b="0" i="1" smtClean="0">
                          <a:solidFill>
                            <a:schemeClr val="tx1"/>
                          </a:solidFill>
                          <a:latin typeface="Cambria Math"/>
                        </a:rPr>
                        <m:t>+</m:t>
                      </m:r>
                      <m:sSub>
                        <m:sSubPr>
                          <m:ctrlPr>
                            <a:rPr lang="de-DE" i="1" smtClean="0">
                              <a:solidFill>
                                <a:schemeClr val="tx1"/>
                              </a:solidFill>
                              <a:latin typeface="Cambria Math"/>
                            </a:rPr>
                          </m:ctrlPr>
                        </m:sSubPr>
                        <m:e>
                          <m:r>
                            <a:rPr lang="de-DE">
                              <a:solidFill>
                                <a:schemeClr val="tx1"/>
                              </a:solidFill>
                              <a:latin typeface="Cambria Math"/>
                            </a:rPr>
                            <m:t>𝐼</m:t>
                          </m:r>
                        </m:e>
                        <m:sub>
                          <m:r>
                            <a:rPr lang="de-DE">
                              <a:solidFill>
                                <a:schemeClr val="tx1"/>
                              </a:solidFill>
                              <a:latin typeface="Cambria Math"/>
                            </a:rPr>
                            <m:t>𝑚</m:t>
                          </m:r>
                          <m:r>
                            <a:rPr lang="de-DE" b="0" i="1" smtClean="0">
                              <a:solidFill>
                                <a:schemeClr val="tx1"/>
                              </a:solidFill>
                              <a:latin typeface="Cambria Math"/>
                            </a:rPr>
                            <m:t>𝑖𝑘</m:t>
                          </m:r>
                        </m:sub>
                      </m:sSub>
                    </m:oMath>
                  </m:oMathPara>
                </a14:m>
                <a:endParaRPr lang="en-US" dirty="0">
                  <a:solidFill>
                    <a:schemeClr val="tx1"/>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838200" y="1518791"/>
                <a:ext cx="5289718" cy="538609"/>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838200" y="2362200"/>
                <a:ext cx="6010171" cy="75450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tx1"/>
                              </a:solidFill>
                              <a:latin typeface="Cambria Math"/>
                            </a:rPr>
                          </m:ctrlPr>
                        </m:sSubPr>
                        <m:e>
                          <m:r>
                            <a:rPr lang="de-DE" sz="2000" b="0" i="1" smtClean="0">
                              <a:solidFill>
                                <a:schemeClr val="tx1"/>
                              </a:solidFill>
                              <a:latin typeface="Cambria Math"/>
                            </a:rPr>
                            <m:t>𝐼𝑛𝑓𝑖𝑙𝑡𝑟𝑎𝑡𝑖𝑜𝑛</m:t>
                          </m:r>
                          <m:r>
                            <a:rPr lang="de-DE" sz="2000" b="0" i="1" smtClean="0">
                              <a:solidFill>
                                <a:schemeClr val="tx1"/>
                              </a:solidFill>
                              <a:latin typeface="Cambria Math"/>
                            </a:rPr>
                            <m:t> </m:t>
                          </m:r>
                          <m:r>
                            <a:rPr lang="de-DE" sz="2000" b="0" i="1" smtClean="0">
                              <a:solidFill>
                                <a:schemeClr val="tx1"/>
                              </a:solidFill>
                              <a:latin typeface="Cambria Math"/>
                            </a:rPr>
                            <m:t>𝑖𝑛</m:t>
                          </m:r>
                          <m:r>
                            <a:rPr lang="de-DE" sz="2000" b="0" i="1" smtClean="0">
                              <a:solidFill>
                                <a:schemeClr val="tx1"/>
                              </a:solidFill>
                              <a:latin typeface="Cambria Math"/>
                            </a:rPr>
                            <m:t> </m:t>
                          </m:r>
                          <m:r>
                            <a:rPr lang="de-DE" sz="2000" b="0" i="1" smtClean="0">
                              <a:solidFill>
                                <a:schemeClr val="tx1"/>
                              </a:solidFill>
                              <a:latin typeface="Cambria Math"/>
                            </a:rPr>
                            <m:t>𝑑𝑒𝑛</m:t>
                          </m:r>
                          <m:r>
                            <a:rPr lang="de-DE" sz="2000" b="0" i="1" smtClean="0">
                              <a:solidFill>
                                <a:schemeClr val="tx1"/>
                              </a:solidFill>
                              <a:latin typeface="Cambria Math"/>
                            </a:rPr>
                            <m:t> </m:t>
                          </m:r>
                          <m:r>
                            <a:rPr lang="de-DE" sz="2000" b="0" i="1" smtClean="0">
                              <a:solidFill>
                                <a:schemeClr val="tx1"/>
                              </a:solidFill>
                              <a:latin typeface="Cambria Math"/>
                            </a:rPr>
                            <m:t>𝑀𝑖𝑘𝑟𝑜𝑝𝑜𝑟𝑒𝑛</m:t>
                          </m:r>
                          <m:r>
                            <a:rPr lang="de-DE" sz="2000" b="0" i="1" smtClean="0">
                              <a:solidFill>
                                <a:schemeClr val="tx1"/>
                              </a:solidFill>
                              <a:latin typeface="Cambria Math"/>
                            </a:rPr>
                            <m:t> </m:t>
                          </m:r>
                          <m:r>
                            <a:rPr lang="de-DE" sz="2000" b="0" i="1" smtClean="0">
                              <a:solidFill>
                                <a:schemeClr val="tx1"/>
                              </a:solidFill>
                              <a:latin typeface="Cambria Math"/>
                            </a:rPr>
                            <m:t>𝐼</m:t>
                          </m:r>
                        </m:e>
                        <m:sub>
                          <m:r>
                            <a:rPr lang="de-DE" sz="2000" b="0" i="1" smtClean="0">
                              <a:solidFill>
                                <a:schemeClr val="tx1"/>
                              </a:solidFill>
                              <a:latin typeface="Cambria Math"/>
                            </a:rPr>
                            <m:t>𝑚𝑖𝑘</m:t>
                          </m:r>
                        </m:sub>
                      </m:sSub>
                      <m:r>
                        <a:rPr lang="en-US" sz="2000" i="1" smtClean="0">
                          <a:solidFill>
                            <a:schemeClr val="tx1"/>
                          </a:solidFill>
                          <a:latin typeface="Cambria Math"/>
                        </a:rPr>
                        <m:t>=</m:t>
                      </m:r>
                      <m:r>
                        <a:rPr lang="de-DE" sz="2000" b="0" i="1" smtClean="0">
                          <a:solidFill>
                            <a:schemeClr val="tx1"/>
                          </a:solidFill>
                          <a:latin typeface="Cambria Math"/>
                        </a:rPr>
                        <m:t>𝑘</m:t>
                      </m:r>
                      <m:r>
                        <a:rPr lang="de-DE" sz="2000" b="0" i="1" baseline="-25000" smtClean="0">
                          <a:solidFill>
                            <a:schemeClr val="tx1"/>
                          </a:solidFill>
                          <a:latin typeface="Cambria Math"/>
                        </a:rPr>
                        <m:t>𝑓</m:t>
                      </m:r>
                      <m:d>
                        <m:dPr>
                          <m:ctrlPr>
                            <a:rPr lang="de-DE" sz="2000" b="0" i="1" baseline="-25000" smtClean="0">
                              <a:solidFill>
                                <a:schemeClr val="tx1"/>
                              </a:solidFill>
                              <a:latin typeface="Cambria Math"/>
                            </a:rPr>
                          </m:ctrlPr>
                        </m:dPr>
                        <m:e>
                          <m:r>
                            <a:rPr lang="de-DE" sz="2000" b="0" i="1" smtClean="0">
                              <a:solidFill>
                                <a:schemeClr val="tx1"/>
                              </a:solidFill>
                              <a:latin typeface="Cambria Math"/>
                            </a:rPr>
                            <m:t>𝑜𝑏𝑒𝑛</m:t>
                          </m:r>
                        </m:e>
                      </m:d>
                      <m:f>
                        <m:fPr>
                          <m:ctrlPr>
                            <a:rPr lang="en-US" sz="2000" i="1" smtClean="0">
                              <a:solidFill>
                                <a:schemeClr val="tx1"/>
                              </a:solidFill>
                              <a:latin typeface="Cambria Math"/>
                            </a:rPr>
                          </m:ctrlPr>
                        </m:fPr>
                        <m:num>
                          <m:r>
                            <a:rPr lang="en-US" sz="2000" i="1" smtClean="0">
                              <a:solidFill>
                                <a:schemeClr val="tx1"/>
                              </a:solidFill>
                              <a:latin typeface="Cambria Math"/>
                              <a:ea typeface="Cambria Math"/>
                            </a:rPr>
                            <m:t>𝜕</m:t>
                          </m:r>
                          <m:r>
                            <m:rPr>
                              <m:sty m:val="p"/>
                            </m:rPr>
                            <a:rPr lang="el-GR" sz="2000" i="1" smtClean="0">
                              <a:solidFill>
                                <a:schemeClr val="tx1"/>
                              </a:solidFill>
                              <a:latin typeface="Cambria Math"/>
                              <a:ea typeface="Cambria Math"/>
                            </a:rPr>
                            <m:t>Ψ</m:t>
                          </m:r>
                        </m:num>
                        <m:den>
                          <m:r>
                            <a:rPr lang="en-US" sz="2000">
                              <a:solidFill>
                                <a:schemeClr val="tx1"/>
                              </a:solidFill>
                              <a:latin typeface="Cambria Math"/>
                              <a:ea typeface="Cambria Math"/>
                            </a:rPr>
                            <m:t>𝜕</m:t>
                          </m:r>
                          <m:r>
                            <a:rPr lang="de-DE" sz="2000" b="0" i="1" smtClean="0">
                              <a:solidFill>
                                <a:schemeClr val="tx1"/>
                              </a:solidFill>
                              <a:latin typeface="Cambria Math"/>
                              <a:ea typeface="Cambria Math"/>
                            </a:rPr>
                            <m:t>𝑧</m:t>
                          </m:r>
                        </m:den>
                      </m:f>
                    </m:oMath>
                  </m:oMathPara>
                </a14:m>
                <a:endParaRPr lang="en-US" sz="2000" dirty="0">
                  <a:solidFill>
                    <a:schemeClr val="tx1"/>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838200" y="2362200"/>
                <a:ext cx="6010171" cy="754502"/>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834654" y="3361196"/>
                <a:ext cx="5586273" cy="74546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tx1"/>
                              </a:solidFill>
                              <a:latin typeface="Cambria Math"/>
                            </a:rPr>
                          </m:ctrlPr>
                        </m:sSubPr>
                        <m:e>
                          <m:r>
                            <a:rPr lang="de-DE" sz="2000">
                              <a:solidFill>
                                <a:schemeClr val="tx1"/>
                              </a:solidFill>
                              <a:latin typeface="Cambria Math"/>
                            </a:rPr>
                            <m:t>𝐼𝑛𝑓𝑖𝑙𝑡𝑟𝑎𝑡𝑖𝑜𝑛</m:t>
                          </m:r>
                          <m:r>
                            <a:rPr lang="de-DE" sz="2000">
                              <a:solidFill>
                                <a:schemeClr val="tx1"/>
                              </a:solidFill>
                              <a:latin typeface="Cambria Math"/>
                            </a:rPr>
                            <m:t> </m:t>
                          </m:r>
                          <m:r>
                            <a:rPr lang="de-DE" sz="2000">
                              <a:solidFill>
                                <a:schemeClr val="tx1"/>
                              </a:solidFill>
                              <a:latin typeface="Cambria Math"/>
                            </a:rPr>
                            <m:t>𝑖𝑛</m:t>
                          </m:r>
                          <m:r>
                            <a:rPr lang="de-DE" sz="2000">
                              <a:solidFill>
                                <a:schemeClr val="tx1"/>
                              </a:solidFill>
                              <a:latin typeface="Cambria Math"/>
                            </a:rPr>
                            <m:t> </m:t>
                          </m:r>
                          <m:r>
                            <a:rPr lang="de-DE" sz="2000">
                              <a:solidFill>
                                <a:schemeClr val="tx1"/>
                              </a:solidFill>
                              <a:latin typeface="Cambria Math"/>
                            </a:rPr>
                            <m:t>𝑑𝑒𝑛</m:t>
                          </m:r>
                          <m:r>
                            <a:rPr lang="de-DE" sz="2000">
                              <a:solidFill>
                                <a:schemeClr val="tx1"/>
                              </a:solidFill>
                              <a:latin typeface="Cambria Math"/>
                            </a:rPr>
                            <m:t> </m:t>
                          </m:r>
                          <m:r>
                            <a:rPr lang="de-DE" sz="2000">
                              <a:solidFill>
                                <a:schemeClr val="tx1"/>
                              </a:solidFill>
                              <a:latin typeface="Cambria Math"/>
                            </a:rPr>
                            <m:t>𝑀𝑖𝑘𝑟𝑜𝑝𝑜𝑟𝑒𝑛</m:t>
                          </m:r>
                          <m:r>
                            <a:rPr lang="de-DE" sz="2000" b="0" i="1" smtClean="0">
                              <a:solidFill>
                                <a:schemeClr val="tx1"/>
                              </a:solidFill>
                              <a:latin typeface="Cambria Math"/>
                            </a:rPr>
                            <m:t> </m:t>
                          </m:r>
                          <m:r>
                            <a:rPr lang="de-DE" sz="2000" b="0" i="1" smtClean="0">
                              <a:solidFill>
                                <a:schemeClr val="tx1"/>
                              </a:solidFill>
                              <a:latin typeface="Cambria Math"/>
                            </a:rPr>
                            <m:t>𝐼</m:t>
                          </m:r>
                        </m:e>
                        <m:sub>
                          <m:r>
                            <a:rPr lang="de-DE" sz="2000" b="0" i="1" smtClean="0">
                              <a:solidFill>
                                <a:schemeClr val="tx1"/>
                              </a:solidFill>
                              <a:latin typeface="Cambria Math"/>
                            </a:rPr>
                            <m:t>𝑚𝑎𝑘</m:t>
                          </m:r>
                        </m:sub>
                      </m:sSub>
                      <m:r>
                        <a:rPr lang="en-US" sz="2000" i="1" smtClean="0">
                          <a:solidFill>
                            <a:schemeClr val="tx1"/>
                          </a:solidFill>
                          <a:latin typeface="Cambria Math"/>
                        </a:rPr>
                        <m:t>=</m:t>
                      </m:r>
                      <m:f>
                        <m:fPr>
                          <m:ctrlPr>
                            <a:rPr lang="en-US" sz="2000" i="1" smtClean="0">
                              <a:solidFill>
                                <a:schemeClr val="tx1"/>
                              </a:solidFill>
                              <a:latin typeface="Cambria Math"/>
                            </a:rPr>
                          </m:ctrlPr>
                        </m:fPr>
                        <m:num>
                          <m:r>
                            <a:rPr lang="de-DE" sz="2000">
                              <a:solidFill>
                                <a:schemeClr val="tx1"/>
                              </a:solidFill>
                              <a:latin typeface="Cambria Math"/>
                            </a:rPr>
                            <m:t>𝑉</m:t>
                          </m:r>
                          <m:r>
                            <a:rPr lang="de-DE" sz="2000" baseline="-25000">
                              <a:solidFill>
                                <a:schemeClr val="tx1"/>
                              </a:solidFill>
                              <a:latin typeface="Cambria Math"/>
                            </a:rPr>
                            <m:t>𝑚𝑎𝑘</m:t>
                          </m:r>
                          <m:r>
                            <a:rPr lang="de-DE" sz="2000" baseline="-25000">
                              <a:solidFill>
                                <a:schemeClr val="tx1"/>
                              </a:solidFill>
                              <a:latin typeface="Cambria Math"/>
                            </a:rPr>
                            <m:t> </m:t>
                          </m:r>
                          <m:r>
                            <a:rPr lang="de-DE" sz="2000" baseline="-25000">
                              <a:solidFill>
                                <a:schemeClr val="tx1"/>
                              </a:solidFill>
                              <a:latin typeface="Cambria Math"/>
                            </a:rPr>
                            <m:t>𝑙𝑒𝑒𝑟</m:t>
                          </m:r>
                        </m:num>
                        <m:den>
                          <m:r>
                            <a:rPr lang="en-US" sz="2000" i="1" smtClean="0">
                              <a:solidFill>
                                <a:schemeClr val="tx1"/>
                              </a:solidFill>
                              <a:latin typeface="Cambria Math"/>
                              <a:ea typeface="Cambria Math"/>
                            </a:rPr>
                            <m:t>∆</m:t>
                          </m:r>
                          <m:r>
                            <a:rPr lang="de-DE" sz="2000" b="0" i="1" smtClean="0">
                              <a:solidFill>
                                <a:schemeClr val="tx1"/>
                              </a:solidFill>
                              <a:latin typeface="Cambria Math"/>
                            </a:rPr>
                            <m:t>𝑡</m:t>
                          </m:r>
                        </m:den>
                      </m:f>
                    </m:oMath>
                  </m:oMathPara>
                </a14:m>
                <a:endParaRPr lang="en-US" sz="2000" dirty="0">
                  <a:solidFill>
                    <a:schemeClr val="tx1"/>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834654" y="3361196"/>
                <a:ext cx="5586273" cy="745460"/>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990599" y="4400666"/>
                <a:ext cx="4953001" cy="1314334"/>
              </a:xfrm>
              <a:prstGeom prst="rect">
                <a:avLst/>
              </a:prstGeom>
              <a:noFill/>
            </p:spPr>
            <p:txBody>
              <a:bodyPr wrap="square" rtlCol="0">
                <a:spAutoFit/>
              </a:bodyPr>
              <a:lstStyle/>
              <a:p>
                <a14:m>
                  <m:oMath xmlns:m="http://schemas.openxmlformats.org/officeDocument/2006/math">
                    <m:f>
                      <m:fPr>
                        <m:ctrlPr>
                          <a:rPr lang="en-US" sz="2000" i="1">
                            <a:solidFill>
                              <a:schemeClr val="tx1"/>
                            </a:solidFill>
                            <a:latin typeface="Cambria Math"/>
                          </a:rPr>
                        </m:ctrlPr>
                      </m:fPr>
                      <m:num>
                        <m:r>
                          <a:rPr lang="en-US" sz="2000">
                            <a:solidFill>
                              <a:schemeClr val="tx1"/>
                            </a:solidFill>
                            <a:latin typeface="Cambria Math"/>
                            <a:ea typeface="Cambria Math"/>
                          </a:rPr>
                          <m:t>𝜕</m:t>
                        </m:r>
                        <m:r>
                          <m:rPr>
                            <m:sty m:val="p"/>
                          </m:rPr>
                          <a:rPr lang="el-GR" sz="2000">
                            <a:solidFill>
                              <a:schemeClr val="tx1"/>
                            </a:solidFill>
                            <a:latin typeface="Cambria Math"/>
                            <a:ea typeface="Cambria Math"/>
                          </a:rPr>
                          <m:t>Ψ</m:t>
                        </m:r>
                      </m:num>
                      <m:den>
                        <m:r>
                          <a:rPr lang="en-US" sz="2000">
                            <a:solidFill>
                              <a:schemeClr val="tx1"/>
                            </a:solidFill>
                            <a:latin typeface="Cambria Math"/>
                            <a:ea typeface="Cambria Math"/>
                          </a:rPr>
                          <m:t>𝜕</m:t>
                        </m:r>
                        <m:r>
                          <a:rPr lang="de-DE" sz="2000">
                            <a:solidFill>
                              <a:schemeClr val="tx1"/>
                            </a:solidFill>
                            <a:latin typeface="Cambria Math"/>
                            <a:ea typeface="Cambria Math"/>
                          </a:rPr>
                          <m:t>𝑧</m:t>
                        </m:r>
                      </m:den>
                    </m:f>
                  </m:oMath>
                </a14:m>
                <a:r>
                  <a:rPr lang="de-DE" sz="2000" b="0" dirty="0" smtClean="0">
                    <a:solidFill>
                      <a:schemeClr val="tx1"/>
                    </a:solidFill>
                  </a:rPr>
                  <a:t> = Gradient des hydraulischen Potentials</a:t>
                </a:r>
              </a:p>
              <a:p>
                <a:pPr/>
                <a14:m>
                  <m:oMathPara xmlns:m="http://schemas.openxmlformats.org/officeDocument/2006/math">
                    <m:oMathParaPr>
                      <m:jc m:val="left"/>
                    </m:oMathParaPr>
                    <m:oMath xmlns:m="http://schemas.openxmlformats.org/officeDocument/2006/math">
                      <m:r>
                        <a:rPr lang="de-DE" sz="2000">
                          <a:solidFill>
                            <a:schemeClr val="tx1"/>
                          </a:solidFill>
                          <a:latin typeface="Cambria Math"/>
                        </a:rPr>
                        <m:t>𝑘</m:t>
                      </m:r>
                      <m:r>
                        <a:rPr lang="de-DE" sz="2000" baseline="-25000">
                          <a:solidFill>
                            <a:schemeClr val="tx1"/>
                          </a:solidFill>
                          <a:latin typeface="Cambria Math"/>
                        </a:rPr>
                        <m:t>𝑓</m:t>
                      </m:r>
                      <m:r>
                        <a:rPr lang="en-US" sz="2000">
                          <a:solidFill>
                            <a:schemeClr val="tx1"/>
                          </a:solidFill>
                          <a:latin typeface="Cambria Math"/>
                        </a:rPr>
                        <m:t>=</m:t>
                      </m:r>
                      <m:r>
                        <a:rPr lang="de-DE" sz="2000">
                          <a:solidFill>
                            <a:schemeClr val="tx1"/>
                          </a:solidFill>
                          <a:latin typeface="Cambria Math"/>
                        </a:rPr>
                        <m:t>h𝑦𝑑𝑟𝑎𝑢𝑙𝑖𝑠𝑐h𝑒</m:t>
                      </m:r>
                      <m:r>
                        <a:rPr lang="de-DE" sz="2000">
                          <a:solidFill>
                            <a:schemeClr val="tx1"/>
                          </a:solidFill>
                          <a:latin typeface="Cambria Math"/>
                        </a:rPr>
                        <m:t> </m:t>
                      </m:r>
                      <m:r>
                        <a:rPr lang="de-DE" sz="2000">
                          <a:solidFill>
                            <a:schemeClr val="tx1"/>
                          </a:solidFill>
                          <a:latin typeface="Cambria Math"/>
                        </a:rPr>
                        <m:t>𝐿𝑒𝑖𝑡𝑓</m:t>
                      </m:r>
                      <m:r>
                        <a:rPr lang="de-DE" sz="2000">
                          <a:solidFill>
                            <a:schemeClr val="tx1"/>
                          </a:solidFill>
                          <a:latin typeface="Cambria Math"/>
                        </a:rPr>
                        <m:t>ä</m:t>
                      </m:r>
                      <m:r>
                        <a:rPr lang="de-DE" sz="2000">
                          <a:solidFill>
                            <a:schemeClr val="tx1"/>
                          </a:solidFill>
                          <a:latin typeface="Cambria Math"/>
                        </a:rPr>
                        <m:t>h𝑖𝑔𝑘𝑒𝑖𝑡</m:t>
                      </m:r>
                    </m:oMath>
                  </m:oMathPara>
                </a14:m>
                <a:endParaRPr lang="de-DE" sz="2000" dirty="0">
                  <a:solidFill>
                    <a:schemeClr val="tx1"/>
                  </a:solidFill>
                </a:endParaRPr>
              </a:p>
              <a:p>
                <a:endParaRPr lang="en-US" sz="2000" dirty="0">
                  <a:solidFill>
                    <a:schemeClr val="tx1"/>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990599" y="4400666"/>
                <a:ext cx="4953001" cy="1314334"/>
              </a:xfrm>
              <a:prstGeom prst="rect">
                <a:avLst/>
              </a:prstGeom>
              <a:blipFill rotWithShape="1">
                <a:blip r:embed="rId6"/>
                <a:stretch>
                  <a:fillRect/>
                </a:stretch>
              </a:blipFill>
            </p:spPr>
            <p:txBody>
              <a:bodyPr/>
              <a:lstStyle/>
              <a:p>
                <a:r>
                  <a:rPr lang="en-US">
                    <a:noFill/>
                  </a:rPr>
                  <a:t> </a:t>
                </a:r>
              </a:p>
            </p:txBody>
          </p:sp>
        </mc:Fallback>
      </mc:AlternateContent>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1"/>
          <p:cNvSpPr txBox="1">
            <a:spLocks noChangeArrowheads="1"/>
          </p:cNvSpPr>
          <p:nvPr/>
        </p:nvSpPr>
        <p:spPr bwMode="auto">
          <a:xfrm>
            <a:off x="762000" y="1096962"/>
            <a:ext cx="4125119" cy="5761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79413" indent="-379413" eaLnBrk="0" hangingPunct="0">
              <a:tabLst>
                <a:tab pos="457200" algn="l"/>
                <a:tab pos="914400" algn="l"/>
                <a:tab pos="1371600" algn="l"/>
                <a:tab pos="1828800" algn="l"/>
                <a:tab pos="2286000" algn="l"/>
                <a:tab pos="2743200" algn="l"/>
                <a:tab pos="3200400" algn="l"/>
                <a:tab pos="3657600" algn="l"/>
                <a:tab pos="4114800" algn="l"/>
              </a:tabLst>
              <a:defRPr sz="2400" i="1">
                <a:solidFill>
                  <a:schemeClr val="bg1"/>
                </a:solidFill>
                <a:latin typeface="Times New Roman" pitchFamily="18" charset="0"/>
                <a:cs typeface="DejaVu Sans" pitchFamily="34" charset="0"/>
              </a:defRPr>
            </a:lvl1pPr>
            <a:lvl2pPr eaLnBrk="0" hangingPunct="0">
              <a:tabLst>
                <a:tab pos="457200" algn="l"/>
                <a:tab pos="914400" algn="l"/>
                <a:tab pos="1371600" algn="l"/>
                <a:tab pos="1828800" algn="l"/>
                <a:tab pos="2286000" algn="l"/>
                <a:tab pos="2743200" algn="l"/>
                <a:tab pos="3200400" algn="l"/>
                <a:tab pos="3657600" algn="l"/>
                <a:tab pos="4114800" algn="l"/>
              </a:tabLst>
              <a:defRPr sz="2400" i="1">
                <a:solidFill>
                  <a:schemeClr val="bg1"/>
                </a:solidFill>
                <a:latin typeface="Times New Roman" pitchFamily="18" charset="0"/>
                <a:cs typeface="DejaVu Sans" pitchFamily="34" charset="0"/>
              </a:defRPr>
            </a:lvl2pPr>
            <a:lvl3pPr eaLnBrk="0" hangingPunct="0">
              <a:tabLst>
                <a:tab pos="457200" algn="l"/>
                <a:tab pos="914400" algn="l"/>
                <a:tab pos="1371600" algn="l"/>
                <a:tab pos="1828800" algn="l"/>
                <a:tab pos="2286000" algn="l"/>
                <a:tab pos="2743200" algn="l"/>
                <a:tab pos="3200400" algn="l"/>
                <a:tab pos="3657600" algn="l"/>
                <a:tab pos="4114800" algn="l"/>
              </a:tabLst>
              <a:defRPr sz="2400" i="1">
                <a:solidFill>
                  <a:schemeClr val="bg1"/>
                </a:solidFill>
                <a:latin typeface="Times New Roman" pitchFamily="18" charset="0"/>
                <a:cs typeface="DejaVu Sans" pitchFamily="34" charset="0"/>
              </a:defRPr>
            </a:lvl3pPr>
            <a:lvl4pPr eaLnBrk="0" hangingPunct="0">
              <a:tabLst>
                <a:tab pos="457200" algn="l"/>
                <a:tab pos="914400" algn="l"/>
                <a:tab pos="1371600" algn="l"/>
                <a:tab pos="1828800" algn="l"/>
                <a:tab pos="2286000" algn="l"/>
                <a:tab pos="2743200" algn="l"/>
                <a:tab pos="3200400" algn="l"/>
                <a:tab pos="3657600" algn="l"/>
                <a:tab pos="4114800" algn="l"/>
              </a:tabLst>
              <a:defRPr sz="2400" i="1">
                <a:solidFill>
                  <a:schemeClr val="bg1"/>
                </a:solidFill>
                <a:latin typeface="Times New Roman" pitchFamily="18" charset="0"/>
                <a:cs typeface="DejaVu Sans" pitchFamily="34" charset="0"/>
              </a:defRPr>
            </a:lvl4pPr>
            <a:lvl5pPr eaLnBrk="0" hangingPunct="0">
              <a:tabLst>
                <a:tab pos="457200" algn="l"/>
                <a:tab pos="914400" algn="l"/>
                <a:tab pos="1371600" algn="l"/>
                <a:tab pos="1828800" algn="l"/>
                <a:tab pos="2286000" algn="l"/>
                <a:tab pos="2743200" algn="l"/>
                <a:tab pos="3200400" algn="l"/>
                <a:tab pos="3657600" algn="l"/>
                <a:tab pos="4114800"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Lst>
              <a:defRPr sz="2400" i="1">
                <a:solidFill>
                  <a:schemeClr val="bg1"/>
                </a:solidFill>
                <a:latin typeface="Times New Roman" pitchFamily="18" charset="0"/>
                <a:cs typeface="DejaVu Sans" pitchFamily="34" charset="0"/>
              </a:defRPr>
            </a:lvl9pPr>
          </a:lstStyle>
          <a:p>
            <a:pPr marL="285750" indent="-285750" eaLnBrk="1" hangingPunct="1">
              <a:spcBef>
                <a:spcPts val="0"/>
              </a:spcBef>
              <a:spcAft>
                <a:spcPts val="600"/>
              </a:spcAft>
              <a:buFont typeface="Arial" panose="020B0604020202020204" pitchFamily="34" charset="0"/>
              <a:buChar char="•"/>
            </a:pPr>
            <a:r>
              <a:rPr lang="en-US" altLang="en-US" sz="1800" dirty="0">
                <a:solidFill>
                  <a:srgbClr val="000000"/>
                </a:solidFill>
                <a:ea typeface="Arial Unicode MS" pitchFamily="34" charset="-128"/>
                <a:cs typeface="Times New Roman" panose="02020603050405020304" pitchFamily="18" charset="0"/>
              </a:rPr>
              <a:t>Sharp front process; </a:t>
            </a:r>
            <a:r>
              <a:rPr lang="en-US" altLang="en-US" sz="1800" dirty="0" err="1">
                <a:solidFill>
                  <a:srgbClr val="000000"/>
                </a:solidFill>
                <a:ea typeface="Arial Unicode MS" pitchFamily="34" charset="-128"/>
                <a:cs typeface="Times New Roman" panose="02020603050405020304" pitchFamily="18" charset="0"/>
              </a:rPr>
              <a:t>Ausbreitung</a:t>
            </a:r>
            <a:r>
              <a:rPr lang="en-US" altLang="en-US" sz="1800" dirty="0">
                <a:solidFill>
                  <a:srgbClr val="000000"/>
                </a:solidFill>
                <a:ea typeface="Arial Unicode MS" pitchFamily="34" charset="-128"/>
                <a:cs typeface="Times New Roman" panose="02020603050405020304" pitchFamily="18" charset="0"/>
              </a:rPr>
              <a:t> </a:t>
            </a:r>
            <a:r>
              <a:rPr lang="en-US" altLang="en-US" sz="1800" dirty="0" err="1">
                <a:solidFill>
                  <a:srgbClr val="000000"/>
                </a:solidFill>
                <a:ea typeface="Arial Unicode MS" pitchFamily="34" charset="-128"/>
                <a:cs typeface="Times New Roman" panose="02020603050405020304" pitchFamily="18" charset="0"/>
              </a:rPr>
              <a:t>vor</a:t>
            </a:r>
            <a:r>
              <a:rPr lang="en-US" altLang="en-US" sz="1800" dirty="0">
                <a:solidFill>
                  <a:srgbClr val="000000"/>
                </a:solidFill>
                <a:ea typeface="Arial Unicode MS" pitchFamily="34" charset="-128"/>
                <a:cs typeface="Times New Roman" panose="02020603050405020304" pitchFamily="18" charset="0"/>
              </a:rPr>
              <a:t> </a:t>
            </a:r>
            <a:r>
              <a:rPr lang="en-US" altLang="en-US" sz="1800" dirty="0" err="1">
                <a:solidFill>
                  <a:srgbClr val="000000"/>
                </a:solidFill>
                <a:ea typeface="Arial Unicode MS" pitchFamily="34" charset="-128"/>
                <a:cs typeface="Times New Roman" panose="02020603050405020304" pitchFamily="18" charset="0"/>
              </a:rPr>
              <a:t>allem</a:t>
            </a:r>
            <a:r>
              <a:rPr lang="en-US" altLang="en-US" sz="1800" dirty="0">
                <a:solidFill>
                  <a:srgbClr val="000000"/>
                </a:solidFill>
                <a:ea typeface="Arial Unicode MS" pitchFamily="34" charset="-128"/>
                <a:cs typeface="Times New Roman" panose="02020603050405020304" pitchFamily="18" charset="0"/>
              </a:rPr>
              <a:t> </a:t>
            </a:r>
            <a:r>
              <a:rPr lang="en-US" altLang="en-US" sz="1800" dirty="0" err="1">
                <a:solidFill>
                  <a:srgbClr val="000000"/>
                </a:solidFill>
                <a:ea typeface="Arial Unicode MS" pitchFamily="34" charset="-128"/>
                <a:cs typeface="Times New Roman" panose="02020603050405020304" pitchFamily="18" charset="0"/>
              </a:rPr>
              <a:t>vertikal</a:t>
            </a:r>
            <a:r>
              <a:rPr lang="en-US" altLang="en-US" sz="1800" dirty="0">
                <a:solidFill>
                  <a:srgbClr val="000000"/>
                </a:solidFill>
                <a:ea typeface="Arial Unicode MS" pitchFamily="34" charset="-128"/>
                <a:cs typeface="Times New Roman" panose="02020603050405020304" pitchFamily="18" charset="0"/>
              </a:rPr>
              <a:t> </a:t>
            </a:r>
            <a:r>
              <a:rPr lang="en-US" altLang="en-US" sz="1800" dirty="0" err="1">
                <a:solidFill>
                  <a:srgbClr val="000000"/>
                </a:solidFill>
                <a:ea typeface="Arial Unicode MS" pitchFamily="34" charset="-128"/>
                <a:cs typeface="Times New Roman" panose="02020603050405020304" pitchFamily="18" charset="0"/>
              </a:rPr>
              <a:t>außer</a:t>
            </a:r>
            <a:r>
              <a:rPr lang="en-US" altLang="en-US" sz="1800" dirty="0">
                <a:solidFill>
                  <a:srgbClr val="000000"/>
                </a:solidFill>
                <a:ea typeface="Arial Unicode MS" pitchFamily="34" charset="-128"/>
                <a:cs typeface="Times New Roman" panose="02020603050405020304" pitchFamily="18" charset="0"/>
              </a:rPr>
              <a:t> </a:t>
            </a:r>
            <a:r>
              <a:rPr lang="en-US" altLang="en-US" sz="1800" dirty="0" smtClean="0">
                <a:solidFill>
                  <a:srgbClr val="000000"/>
                </a:solidFill>
                <a:ea typeface="Arial Unicode MS" pitchFamily="34" charset="-128"/>
                <a:cs typeface="Times New Roman" panose="02020603050405020304" pitchFamily="18" charset="0"/>
              </a:rPr>
              <a:t>an </a:t>
            </a:r>
            <a:r>
              <a:rPr lang="en-US" altLang="en-US" sz="1800" dirty="0" err="1" smtClean="0">
                <a:solidFill>
                  <a:srgbClr val="000000"/>
                </a:solidFill>
                <a:ea typeface="Arial Unicode MS" pitchFamily="34" charset="-128"/>
                <a:cs typeface="Times New Roman" panose="02020603050405020304" pitchFamily="18" charset="0"/>
              </a:rPr>
              <a:t>Berghängen</a:t>
            </a:r>
            <a:endParaRPr lang="en-US" altLang="en-US" sz="1800" dirty="0">
              <a:solidFill>
                <a:srgbClr val="000000"/>
              </a:solidFill>
              <a:ea typeface="Arial Unicode MS" pitchFamily="34" charset="-128"/>
              <a:cs typeface="Times New Roman" panose="02020603050405020304" pitchFamily="18" charset="0"/>
            </a:endParaRPr>
          </a:p>
          <a:p>
            <a:pPr marL="285750" indent="-285750" eaLnBrk="1" hangingPunct="1">
              <a:spcBef>
                <a:spcPts val="0"/>
              </a:spcBef>
              <a:spcAft>
                <a:spcPts val="600"/>
              </a:spcAft>
              <a:buFont typeface="Arial" panose="020B0604020202020204" pitchFamily="34" charset="0"/>
              <a:buChar char="•"/>
            </a:pPr>
            <a:r>
              <a:rPr lang="en-US" altLang="en-US" sz="1800" dirty="0" err="1" smtClean="0">
                <a:solidFill>
                  <a:srgbClr val="000000"/>
                </a:solidFill>
                <a:ea typeface="Arial Unicode MS" pitchFamily="34" charset="-128"/>
                <a:cs typeface="Times New Roman" panose="02020603050405020304" pitchFamily="18" charset="0"/>
              </a:rPr>
              <a:t>Sättigungszone</a:t>
            </a:r>
            <a:r>
              <a:rPr lang="en-US" altLang="en-US" sz="1800" dirty="0">
                <a:solidFill>
                  <a:srgbClr val="000000"/>
                </a:solidFill>
                <a:ea typeface="Arial Unicode MS" pitchFamily="34" charset="-128"/>
                <a:cs typeface="Times New Roman" panose="02020603050405020304" pitchFamily="18" charset="0"/>
              </a:rPr>
              <a:t>: </a:t>
            </a:r>
            <a:r>
              <a:rPr lang="en-US" altLang="en-US" sz="1800" dirty="0" err="1">
                <a:solidFill>
                  <a:srgbClr val="000000"/>
                </a:solidFill>
                <a:ea typeface="Arial Unicode MS" pitchFamily="34" charset="-128"/>
                <a:cs typeface="Times New Roman" panose="02020603050405020304" pitchFamily="18" charset="0"/>
              </a:rPr>
              <a:t>dünn</a:t>
            </a:r>
            <a:r>
              <a:rPr lang="en-US" altLang="en-US" sz="1800" dirty="0">
                <a:solidFill>
                  <a:srgbClr val="000000"/>
                </a:solidFill>
                <a:ea typeface="Arial Unicode MS" pitchFamily="34" charset="-128"/>
                <a:cs typeface="Times New Roman" panose="02020603050405020304" pitchFamily="18" charset="0"/>
              </a:rPr>
              <a:t>, </a:t>
            </a:r>
            <a:r>
              <a:rPr lang="en-US" altLang="en-US" sz="1800" dirty="0" err="1">
                <a:solidFill>
                  <a:srgbClr val="000000"/>
                </a:solidFill>
                <a:ea typeface="Arial Unicode MS" pitchFamily="34" charset="-128"/>
                <a:cs typeface="Times New Roman" panose="02020603050405020304" pitchFamily="18" charset="0"/>
              </a:rPr>
              <a:t>voll</a:t>
            </a:r>
            <a:r>
              <a:rPr lang="en-US" altLang="en-US" sz="1800" dirty="0">
                <a:solidFill>
                  <a:srgbClr val="000000"/>
                </a:solidFill>
                <a:ea typeface="Arial Unicode MS" pitchFamily="34" charset="-128"/>
                <a:cs typeface="Times New Roman" panose="02020603050405020304" pitchFamily="18" charset="0"/>
              </a:rPr>
              <a:t> </a:t>
            </a:r>
            <a:r>
              <a:rPr lang="en-US" altLang="en-US" sz="1800" dirty="0" err="1">
                <a:solidFill>
                  <a:srgbClr val="000000"/>
                </a:solidFill>
                <a:ea typeface="Arial Unicode MS" pitchFamily="34" charset="-128"/>
                <a:cs typeface="Times New Roman" panose="02020603050405020304" pitchFamily="18" charset="0"/>
              </a:rPr>
              <a:t>mit</a:t>
            </a:r>
            <a:r>
              <a:rPr lang="en-US" altLang="en-US" sz="1800" dirty="0">
                <a:solidFill>
                  <a:srgbClr val="000000"/>
                </a:solidFill>
                <a:ea typeface="Arial Unicode MS" pitchFamily="34" charset="-128"/>
                <a:cs typeface="Times New Roman" panose="02020603050405020304" pitchFamily="18" charset="0"/>
              </a:rPr>
              <a:t> </a:t>
            </a:r>
            <a:r>
              <a:rPr lang="en-US" altLang="en-US" sz="1800" dirty="0" err="1">
                <a:solidFill>
                  <a:srgbClr val="000000"/>
                </a:solidFill>
                <a:ea typeface="Arial Unicode MS" pitchFamily="34" charset="-128"/>
                <a:cs typeface="Times New Roman" panose="02020603050405020304" pitchFamily="18" charset="0"/>
              </a:rPr>
              <a:t>Wasser</a:t>
            </a:r>
            <a:r>
              <a:rPr lang="en-US" altLang="en-US" sz="1800" dirty="0">
                <a:solidFill>
                  <a:srgbClr val="000000"/>
                </a:solidFill>
                <a:ea typeface="Arial Unicode MS" pitchFamily="34" charset="-128"/>
                <a:cs typeface="Times New Roman" panose="02020603050405020304" pitchFamily="18" charset="0"/>
              </a:rPr>
              <a:t> </a:t>
            </a:r>
            <a:r>
              <a:rPr lang="en-US" altLang="en-US" sz="1800" dirty="0" err="1">
                <a:solidFill>
                  <a:srgbClr val="000000"/>
                </a:solidFill>
                <a:ea typeface="Arial Unicode MS" pitchFamily="34" charset="-128"/>
                <a:cs typeface="Times New Roman" panose="02020603050405020304" pitchFamily="18" charset="0"/>
              </a:rPr>
              <a:t>gefüllt</a:t>
            </a:r>
            <a:endParaRPr lang="en-US" altLang="en-US" sz="1800" dirty="0">
              <a:solidFill>
                <a:srgbClr val="000000"/>
              </a:solidFill>
              <a:ea typeface="Arial Unicode MS" pitchFamily="34" charset="-128"/>
              <a:cs typeface="Times New Roman" panose="02020603050405020304" pitchFamily="18" charset="0"/>
            </a:endParaRPr>
          </a:p>
          <a:p>
            <a:pPr marL="285750" indent="-285750" eaLnBrk="1" hangingPunct="1">
              <a:spcBef>
                <a:spcPts val="0"/>
              </a:spcBef>
              <a:spcAft>
                <a:spcPts val="600"/>
              </a:spcAft>
              <a:buFont typeface="Arial" panose="020B0604020202020204" pitchFamily="34" charset="0"/>
              <a:buChar char="•"/>
            </a:pPr>
            <a:r>
              <a:rPr lang="en-US" altLang="en-US" sz="1800" dirty="0" err="1">
                <a:solidFill>
                  <a:srgbClr val="000000"/>
                </a:solidFill>
                <a:ea typeface="Arial Unicode MS" pitchFamily="34" charset="-128"/>
                <a:cs typeface="Times New Roman" panose="02020603050405020304" pitchFamily="18" charset="0"/>
              </a:rPr>
              <a:t>Übergangszone</a:t>
            </a:r>
            <a:endParaRPr lang="en-US" altLang="en-US" sz="1800" dirty="0">
              <a:solidFill>
                <a:srgbClr val="000000"/>
              </a:solidFill>
              <a:ea typeface="Arial Unicode MS" pitchFamily="34" charset="-128"/>
              <a:cs typeface="Times New Roman" panose="02020603050405020304" pitchFamily="18" charset="0"/>
            </a:endParaRPr>
          </a:p>
          <a:p>
            <a:pPr marL="285750" indent="-285750" eaLnBrk="1" hangingPunct="1">
              <a:spcBef>
                <a:spcPts val="0"/>
              </a:spcBef>
              <a:spcAft>
                <a:spcPts val="600"/>
              </a:spcAft>
              <a:buFont typeface="Arial" panose="020B0604020202020204" pitchFamily="34" charset="0"/>
              <a:buChar char="•"/>
            </a:pPr>
            <a:r>
              <a:rPr lang="en-US" altLang="en-US" sz="1800" dirty="0" err="1" smtClean="0">
                <a:solidFill>
                  <a:srgbClr val="000000"/>
                </a:solidFill>
                <a:ea typeface="Arial Unicode MS" pitchFamily="34" charset="-128"/>
                <a:cs typeface="Times New Roman" panose="02020603050405020304" pitchFamily="18" charset="0"/>
              </a:rPr>
              <a:t>Transportzone</a:t>
            </a:r>
            <a:r>
              <a:rPr lang="en-US" altLang="en-US" sz="1800" dirty="0">
                <a:solidFill>
                  <a:srgbClr val="000000"/>
                </a:solidFill>
                <a:ea typeface="Arial Unicode MS" pitchFamily="34" charset="-128"/>
                <a:cs typeface="Times New Roman" panose="02020603050405020304" pitchFamily="18" charset="0"/>
              </a:rPr>
              <a:t>: </a:t>
            </a:r>
            <a:r>
              <a:rPr lang="en-US" altLang="en-US" sz="1800" dirty="0" err="1">
                <a:solidFill>
                  <a:srgbClr val="000000"/>
                </a:solidFill>
                <a:ea typeface="Arial Unicode MS" pitchFamily="34" charset="-128"/>
                <a:cs typeface="Times New Roman" panose="02020603050405020304" pitchFamily="18" charset="0"/>
              </a:rPr>
              <a:t>füllt</a:t>
            </a:r>
            <a:r>
              <a:rPr lang="en-US" altLang="en-US" sz="1800" dirty="0">
                <a:solidFill>
                  <a:srgbClr val="000000"/>
                </a:solidFill>
                <a:ea typeface="Arial Unicode MS" pitchFamily="34" charset="-128"/>
                <a:cs typeface="Times New Roman" panose="02020603050405020304" pitchFamily="18" charset="0"/>
              </a:rPr>
              <a:t> den </a:t>
            </a:r>
            <a:r>
              <a:rPr lang="en-US" altLang="en-US" sz="1800" dirty="0" err="1">
                <a:solidFill>
                  <a:srgbClr val="000000"/>
                </a:solidFill>
                <a:ea typeface="Arial Unicode MS" pitchFamily="34" charset="-128"/>
                <a:cs typeface="Times New Roman" panose="02020603050405020304" pitchFamily="18" charset="0"/>
              </a:rPr>
              <a:t>Bodenspeicher</a:t>
            </a:r>
            <a:r>
              <a:rPr lang="en-US" altLang="en-US" sz="1800" dirty="0">
                <a:solidFill>
                  <a:srgbClr val="000000"/>
                </a:solidFill>
                <a:ea typeface="Arial Unicode MS" pitchFamily="34" charset="-128"/>
                <a:cs typeface="Times New Roman" panose="02020603050405020304" pitchFamily="18" charset="0"/>
              </a:rPr>
              <a:t> </a:t>
            </a:r>
            <a:r>
              <a:rPr lang="en-US" altLang="en-US" sz="1800" dirty="0" err="1">
                <a:solidFill>
                  <a:srgbClr val="000000"/>
                </a:solidFill>
                <a:ea typeface="Arial Unicode MS" pitchFamily="34" charset="-128"/>
                <a:cs typeface="Times New Roman" panose="02020603050405020304" pitchFamily="18" charset="0"/>
              </a:rPr>
              <a:t>mit</a:t>
            </a:r>
            <a:r>
              <a:rPr lang="en-US" altLang="en-US" sz="1800" dirty="0">
                <a:solidFill>
                  <a:srgbClr val="000000"/>
                </a:solidFill>
                <a:ea typeface="Arial Unicode MS" pitchFamily="34" charset="-128"/>
                <a:cs typeface="Times New Roman" panose="02020603050405020304" pitchFamily="18" charset="0"/>
              </a:rPr>
              <a:t> der </a:t>
            </a:r>
            <a:r>
              <a:rPr lang="en-US" altLang="en-US" sz="1800" dirty="0" err="1">
                <a:solidFill>
                  <a:srgbClr val="000000"/>
                </a:solidFill>
                <a:ea typeface="Arial Unicode MS" pitchFamily="34" charset="-128"/>
                <a:cs typeface="Times New Roman" panose="02020603050405020304" pitchFamily="18" charset="0"/>
              </a:rPr>
              <a:t>Zeit</a:t>
            </a:r>
            <a:endParaRPr lang="en-US" altLang="en-US" sz="1800" dirty="0">
              <a:solidFill>
                <a:srgbClr val="000000"/>
              </a:solidFill>
              <a:ea typeface="Arial Unicode MS" pitchFamily="34" charset="-128"/>
              <a:cs typeface="Times New Roman" panose="02020603050405020304" pitchFamily="18" charset="0"/>
            </a:endParaRPr>
          </a:p>
          <a:p>
            <a:pPr marL="285750" indent="-285750" eaLnBrk="1" hangingPunct="1">
              <a:spcBef>
                <a:spcPts val="0"/>
              </a:spcBef>
              <a:spcAft>
                <a:spcPts val="600"/>
              </a:spcAft>
              <a:buFont typeface="Arial" panose="020B0604020202020204" pitchFamily="34" charset="0"/>
              <a:buChar char="•"/>
            </a:pPr>
            <a:r>
              <a:rPr lang="en-US" altLang="en-US" sz="1800" dirty="0" err="1">
                <a:solidFill>
                  <a:srgbClr val="000000"/>
                </a:solidFill>
                <a:ea typeface="Arial Unicode MS" pitchFamily="34" charset="-128"/>
                <a:cs typeface="Times New Roman" panose="02020603050405020304" pitchFamily="18" charset="0"/>
              </a:rPr>
              <a:t>Benetzungsgrenz</a:t>
            </a:r>
            <a:r>
              <a:rPr lang="en-US" altLang="en-US" sz="1800" dirty="0">
                <a:solidFill>
                  <a:srgbClr val="000000"/>
                </a:solidFill>
                <a:ea typeface="Arial Unicode MS" pitchFamily="34" charset="-128"/>
                <a:cs typeface="Times New Roman" panose="02020603050405020304" pitchFamily="18" charset="0"/>
              </a:rPr>
              <a:t> -Zone: </a:t>
            </a:r>
            <a:r>
              <a:rPr lang="en-US" altLang="en-US" sz="1800" dirty="0" err="1" smtClean="0">
                <a:solidFill>
                  <a:srgbClr val="000000"/>
                </a:solidFill>
                <a:ea typeface="Arial Unicode MS" pitchFamily="34" charset="-128"/>
                <a:cs typeface="Times New Roman" panose="02020603050405020304" pitchFamily="18" charset="0"/>
              </a:rPr>
              <a:t>Saugkräfte</a:t>
            </a:r>
            <a:r>
              <a:rPr lang="en-US" altLang="en-US" sz="1800" dirty="0" smtClean="0">
                <a:solidFill>
                  <a:srgbClr val="000000"/>
                </a:solidFill>
                <a:ea typeface="Arial Unicode MS" pitchFamily="34" charset="-128"/>
                <a:cs typeface="Times New Roman" panose="02020603050405020304" pitchFamily="18" charset="0"/>
              </a:rPr>
              <a:t> und </a:t>
            </a:r>
            <a:r>
              <a:rPr lang="en-US" altLang="en-US" sz="1800" dirty="0" err="1">
                <a:solidFill>
                  <a:srgbClr val="000000"/>
                </a:solidFill>
                <a:ea typeface="Arial Unicode MS" pitchFamily="34" charset="-128"/>
                <a:cs typeface="Times New Roman" panose="02020603050405020304" pitchFamily="18" charset="0"/>
              </a:rPr>
              <a:t>Schwerkraft</a:t>
            </a:r>
            <a:r>
              <a:rPr lang="en-US" altLang="en-US" sz="1800" dirty="0">
                <a:solidFill>
                  <a:srgbClr val="000000"/>
                </a:solidFill>
                <a:ea typeface="Arial Unicode MS" pitchFamily="34" charset="-128"/>
                <a:cs typeface="Times New Roman" panose="02020603050405020304" pitchFamily="18" charset="0"/>
              </a:rPr>
              <a:t> </a:t>
            </a:r>
            <a:r>
              <a:rPr lang="en-US" altLang="en-US" sz="1800" dirty="0" err="1" smtClean="0">
                <a:solidFill>
                  <a:srgbClr val="000000"/>
                </a:solidFill>
                <a:ea typeface="Arial Unicode MS" pitchFamily="34" charset="-128"/>
                <a:cs typeface="Times New Roman" panose="02020603050405020304" pitchFamily="18" charset="0"/>
              </a:rPr>
              <a:t>bewegen</a:t>
            </a:r>
            <a:r>
              <a:rPr lang="en-US" altLang="en-US" sz="1800" dirty="0" smtClean="0">
                <a:solidFill>
                  <a:srgbClr val="000000"/>
                </a:solidFill>
                <a:ea typeface="Arial Unicode MS" pitchFamily="34" charset="-128"/>
                <a:cs typeface="Times New Roman" panose="02020603050405020304" pitchFamily="18" charset="0"/>
              </a:rPr>
              <a:t> </a:t>
            </a:r>
            <a:r>
              <a:rPr lang="en-US" altLang="en-US" sz="1800" dirty="0" err="1">
                <a:solidFill>
                  <a:srgbClr val="000000"/>
                </a:solidFill>
                <a:ea typeface="Arial Unicode MS" pitchFamily="34" charset="-128"/>
                <a:cs typeface="Times New Roman" panose="02020603050405020304" pitchFamily="18" charset="0"/>
              </a:rPr>
              <a:t>Sie</a:t>
            </a:r>
            <a:r>
              <a:rPr lang="en-US" altLang="en-US" sz="1800" dirty="0">
                <a:solidFill>
                  <a:srgbClr val="000000"/>
                </a:solidFill>
                <a:ea typeface="Arial Unicode MS" pitchFamily="34" charset="-128"/>
                <a:cs typeface="Times New Roman" panose="02020603050405020304" pitchFamily="18" charset="0"/>
              </a:rPr>
              <a:t> die </a:t>
            </a:r>
            <a:r>
              <a:rPr lang="en-US" altLang="en-US" sz="1800" dirty="0" err="1">
                <a:solidFill>
                  <a:srgbClr val="000000"/>
                </a:solidFill>
                <a:ea typeface="Arial Unicode MS" pitchFamily="34" charset="-128"/>
                <a:cs typeface="Times New Roman" panose="02020603050405020304" pitchFamily="18" charset="0"/>
              </a:rPr>
              <a:t>Grenze</a:t>
            </a:r>
            <a:r>
              <a:rPr lang="en-US" altLang="en-US" sz="1800" dirty="0">
                <a:solidFill>
                  <a:srgbClr val="000000"/>
                </a:solidFill>
                <a:ea typeface="Arial Unicode MS" pitchFamily="34" charset="-128"/>
                <a:cs typeface="Times New Roman" panose="02020603050405020304" pitchFamily="18" charset="0"/>
              </a:rPr>
              <a:t> </a:t>
            </a:r>
            <a:r>
              <a:rPr lang="en-US" altLang="en-US" sz="1800" dirty="0" err="1">
                <a:solidFill>
                  <a:srgbClr val="000000"/>
                </a:solidFill>
                <a:ea typeface="Arial Unicode MS" pitchFamily="34" charset="-128"/>
                <a:cs typeface="Times New Roman" panose="02020603050405020304" pitchFamily="18" charset="0"/>
              </a:rPr>
              <a:t>nach</a:t>
            </a:r>
            <a:r>
              <a:rPr lang="en-US" altLang="en-US" sz="1800" dirty="0">
                <a:solidFill>
                  <a:srgbClr val="000000"/>
                </a:solidFill>
                <a:ea typeface="Arial Unicode MS" pitchFamily="34" charset="-128"/>
                <a:cs typeface="Times New Roman" panose="02020603050405020304" pitchFamily="18" charset="0"/>
              </a:rPr>
              <a:t> </a:t>
            </a:r>
            <a:r>
              <a:rPr lang="en-US" altLang="en-US" sz="1800" dirty="0" err="1">
                <a:solidFill>
                  <a:srgbClr val="000000"/>
                </a:solidFill>
                <a:ea typeface="Arial Unicode MS" pitchFamily="34" charset="-128"/>
                <a:cs typeface="Times New Roman" panose="02020603050405020304" pitchFamily="18" charset="0"/>
              </a:rPr>
              <a:t>unten</a:t>
            </a:r>
            <a:endParaRPr lang="en-US" altLang="en-US" sz="1800" dirty="0">
              <a:solidFill>
                <a:srgbClr val="000000"/>
              </a:solidFill>
              <a:ea typeface="Arial Unicode MS" pitchFamily="34" charset="-128"/>
              <a:cs typeface="Times New Roman" panose="02020603050405020304" pitchFamily="18" charset="0"/>
            </a:endParaRPr>
          </a:p>
          <a:p>
            <a:pPr marL="285750" indent="-285750" eaLnBrk="1" hangingPunct="1">
              <a:spcBef>
                <a:spcPts val="0"/>
              </a:spcBef>
              <a:spcAft>
                <a:spcPts val="600"/>
              </a:spcAft>
              <a:buFont typeface="Arial" panose="020B0604020202020204" pitchFamily="34" charset="0"/>
              <a:buChar char="•"/>
            </a:pPr>
            <a:r>
              <a:rPr lang="en-US" altLang="en-US" sz="1800" dirty="0" err="1">
                <a:solidFill>
                  <a:srgbClr val="000000"/>
                </a:solidFill>
                <a:ea typeface="Arial Unicode MS" pitchFamily="34" charset="-128"/>
                <a:cs typeface="Times New Roman" panose="02020603050405020304" pitchFamily="18" charset="0"/>
              </a:rPr>
              <a:t>Sehr</a:t>
            </a:r>
            <a:r>
              <a:rPr lang="en-US" altLang="en-US" sz="1800" dirty="0">
                <a:solidFill>
                  <a:srgbClr val="000000"/>
                </a:solidFill>
                <a:ea typeface="Arial Unicode MS" pitchFamily="34" charset="-128"/>
                <a:cs typeface="Times New Roman" panose="02020603050405020304" pitchFamily="18" charset="0"/>
              </a:rPr>
              <a:t> starker </a:t>
            </a:r>
            <a:r>
              <a:rPr lang="en-US" altLang="en-US" sz="1800" dirty="0" err="1">
                <a:solidFill>
                  <a:srgbClr val="000000"/>
                </a:solidFill>
                <a:ea typeface="Arial Unicode MS" pitchFamily="34" charset="-128"/>
                <a:cs typeface="Times New Roman" panose="02020603050405020304" pitchFamily="18" charset="0"/>
              </a:rPr>
              <a:t>Einfluss</a:t>
            </a:r>
            <a:r>
              <a:rPr lang="en-US" altLang="en-US" sz="1800" dirty="0">
                <a:solidFill>
                  <a:srgbClr val="000000"/>
                </a:solidFill>
                <a:ea typeface="Arial Unicode MS" pitchFamily="34" charset="-128"/>
                <a:cs typeface="Times New Roman" panose="02020603050405020304" pitchFamily="18" charset="0"/>
              </a:rPr>
              <a:t> </a:t>
            </a:r>
            <a:r>
              <a:rPr lang="en-US" altLang="en-US" sz="1800" dirty="0" smtClean="0">
                <a:solidFill>
                  <a:srgbClr val="000000"/>
                </a:solidFill>
                <a:ea typeface="Arial Unicode MS" pitchFamily="34" charset="-128"/>
                <a:cs typeface="Times New Roman" panose="02020603050405020304" pitchFamily="18" charset="0"/>
              </a:rPr>
              <a:t>von </a:t>
            </a:r>
            <a:r>
              <a:rPr lang="en-US" altLang="en-US" sz="1800" b="1" dirty="0" err="1" smtClean="0">
                <a:solidFill>
                  <a:srgbClr val="000000"/>
                </a:solidFill>
                <a:ea typeface="Arial Unicode MS" pitchFamily="34" charset="-128"/>
                <a:cs typeface="Times New Roman" panose="02020603050405020304" pitchFamily="18" charset="0"/>
              </a:rPr>
              <a:t>Makroporen</a:t>
            </a:r>
            <a:r>
              <a:rPr lang="en-US" altLang="en-US" sz="1800" b="1" dirty="0" smtClean="0">
                <a:solidFill>
                  <a:srgbClr val="000000"/>
                </a:solidFill>
                <a:ea typeface="Arial Unicode MS" pitchFamily="34" charset="-128"/>
                <a:cs typeface="Times New Roman" panose="02020603050405020304" pitchFamily="18" charset="0"/>
              </a:rPr>
              <a:t> </a:t>
            </a:r>
            <a:r>
              <a:rPr lang="en-US" altLang="en-US" sz="1800" dirty="0">
                <a:solidFill>
                  <a:srgbClr val="000000"/>
                </a:solidFill>
                <a:ea typeface="Arial Unicode MS" pitchFamily="34" charset="-128"/>
                <a:cs typeface="Times New Roman" panose="02020603050405020304" pitchFamily="18" charset="0"/>
              </a:rPr>
              <a:t>(</a:t>
            </a:r>
            <a:r>
              <a:rPr lang="en-US" altLang="en-US" sz="1800" dirty="0" err="1">
                <a:solidFill>
                  <a:srgbClr val="000000"/>
                </a:solidFill>
                <a:ea typeface="Arial Unicode MS" pitchFamily="34" charset="-128"/>
                <a:cs typeface="Times New Roman" panose="02020603050405020304" pitchFamily="18" charset="0"/>
              </a:rPr>
              <a:t>z.B</a:t>
            </a:r>
            <a:r>
              <a:rPr lang="en-US" altLang="en-US" sz="1800" dirty="0">
                <a:solidFill>
                  <a:srgbClr val="000000"/>
                </a:solidFill>
                <a:ea typeface="Arial Unicode MS" pitchFamily="34" charset="-128"/>
                <a:cs typeface="Times New Roman" panose="02020603050405020304" pitchFamily="18" charset="0"/>
              </a:rPr>
              <a:t>. </a:t>
            </a:r>
            <a:r>
              <a:rPr lang="en-US" altLang="en-US" sz="1800" dirty="0" err="1">
                <a:solidFill>
                  <a:srgbClr val="000000"/>
                </a:solidFill>
                <a:ea typeface="Arial Unicode MS" pitchFamily="34" charset="-128"/>
                <a:cs typeface="Times New Roman" panose="02020603050405020304" pitchFamily="18" charset="0"/>
              </a:rPr>
              <a:t>Wurzeln</a:t>
            </a:r>
            <a:r>
              <a:rPr lang="en-US" altLang="en-US" sz="1800" dirty="0">
                <a:solidFill>
                  <a:srgbClr val="000000"/>
                </a:solidFill>
                <a:ea typeface="Arial Unicode MS" pitchFamily="34" charset="-128"/>
                <a:cs typeface="Times New Roman" panose="02020603050405020304" pitchFamily="18" charset="0"/>
              </a:rPr>
              <a:t>, </a:t>
            </a:r>
            <a:r>
              <a:rPr lang="en-US" altLang="en-US" sz="1800" dirty="0" err="1">
                <a:solidFill>
                  <a:srgbClr val="000000"/>
                </a:solidFill>
                <a:ea typeface="Arial Unicode MS" pitchFamily="34" charset="-128"/>
                <a:cs typeface="Times New Roman" panose="02020603050405020304" pitchFamily="18" charset="0"/>
              </a:rPr>
              <a:t>Würmer</a:t>
            </a:r>
            <a:r>
              <a:rPr lang="en-US" altLang="en-US" sz="1800" dirty="0">
                <a:solidFill>
                  <a:srgbClr val="000000"/>
                </a:solidFill>
                <a:ea typeface="Arial Unicode MS" pitchFamily="34" charset="-128"/>
                <a:cs typeface="Times New Roman" panose="02020603050405020304" pitchFamily="18" charset="0"/>
              </a:rPr>
              <a:t>, </a:t>
            </a:r>
            <a:r>
              <a:rPr lang="en-US" altLang="en-US" sz="1800" dirty="0" err="1">
                <a:solidFill>
                  <a:srgbClr val="000000"/>
                </a:solidFill>
                <a:ea typeface="Arial Unicode MS" pitchFamily="34" charset="-128"/>
                <a:cs typeface="Times New Roman" panose="02020603050405020304" pitchFamily="18" charset="0"/>
              </a:rPr>
              <a:t>Risse</a:t>
            </a:r>
            <a:r>
              <a:rPr lang="en-US" altLang="en-US" sz="1800" dirty="0" smtClean="0">
                <a:solidFill>
                  <a:srgbClr val="000000"/>
                </a:solidFill>
                <a:ea typeface="Arial Unicode MS" pitchFamily="34" charset="-128"/>
                <a:cs typeface="Times New Roman" panose="02020603050405020304" pitchFamily="18" charset="0"/>
              </a:rPr>
              <a:t>)</a:t>
            </a:r>
            <a:endParaRPr lang="en-US" altLang="en-US" sz="1800" dirty="0">
              <a:solidFill>
                <a:srgbClr val="000000"/>
              </a:solidFill>
              <a:ea typeface="Arial Unicode MS" pitchFamily="34" charset="-128"/>
              <a:cs typeface="Times New Roman" panose="02020603050405020304" pitchFamily="18" charset="0"/>
            </a:endParaRPr>
          </a:p>
        </p:txBody>
      </p:sp>
      <p:sp>
        <p:nvSpPr>
          <p:cNvPr id="16388" name="Rectangle 3"/>
          <p:cNvSpPr>
            <a:spLocks noChangeArrowheads="1"/>
          </p:cNvSpPr>
          <p:nvPr/>
        </p:nvSpPr>
        <p:spPr bwMode="auto">
          <a:xfrm>
            <a:off x="0" y="2071688"/>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6389" name="Rectangle 4"/>
          <p:cNvSpPr>
            <a:spLocks noChangeArrowheads="1"/>
          </p:cNvSpPr>
          <p:nvPr/>
        </p:nvSpPr>
        <p:spPr bwMode="auto">
          <a:xfrm>
            <a:off x="0" y="2095500"/>
            <a:ext cx="91440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pic>
        <p:nvPicPr>
          <p:cNvPr id="16391"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7119" y="954880"/>
            <a:ext cx="4227513" cy="2665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 Box 2"/>
          <p:cNvSpPr txBox="1">
            <a:spLocks noChangeArrowheads="1"/>
          </p:cNvSpPr>
          <p:nvPr/>
        </p:nvSpPr>
        <p:spPr bwMode="auto">
          <a:xfrm>
            <a:off x="990600" y="76200"/>
            <a:ext cx="7793038" cy="836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9pPr>
          </a:lstStyle>
          <a:p>
            <a:pPr eaLnBrk="1" hangingPunct="1">
              <a:spcBef>
                <a:spcPct val="0"/>
              </a:spcBef>
              <a:spcAft>
                <a:spcPts val="575"/>
              </a:spcAft>
              <a:buClrTx/>
              <a:buFontTx/>
              <a:buNone/>
            </a:pPr>
            <a:r>
              <a:rPr lang="de-DE" altLang="en-US" b="1" i="0" dirty="0">
                <a:solidFill>
                  <a:srgbClr val="FFFFFF"/>
                </a:solidFill>
              </a:rPr>
              <a:t>6</a:t>
            </a:r>
            <a:r>
              <a:rPr lang="de-DE" altLang="en-US" b="1" i="0" dirty="0" smtClean="0">
                <a:solidFill>
                  <a:srgbClr val="FFFFFF"/>
                </a:solidFill>
              </a:rPr>
              <a:t>. Infiltration</a:t>
            </a:r>
            <a:br>
              <a:rPr lang="de-DE" altLang="en-US" b="1" i="0" dirty="0" smtClean="0">
                <a:solidFill>
                  <a:srgbClr val="FFFFFF"/>
                </a:solidFill>
              </a:rPr>
            </a:br>
            <a:r>
              <a:rPr lang="de-DE" altLang="en-US" sz="2400" b="1" i="0" dirty="0">
                <a:solidFill>
                  <a:srgbClr val="FFFFFF"/>
                </a:solidFill>
              </a:rPr>
              <a:t>6</a:t>
            </a:r>
            <a:r>
              <a:rPr lang="de-DE" altLang="en-US" sz="2400" b="1" i="0" dirty="0" smtClean="0">
                <a:solidFill>
                  <a:srgbClr val="FFFFFF"/>
                </a:solidFill>
              </a:rPr>
              <a:t>.1 Physikalischer Prozess</a:t>
            </a:r>
            <a:endParaRPr lang="de-DE" altLang="en-US" sz="2400" b="1" i="0" dirty="0">
              <a:solidFill>
                <a:srgbClr val="FFFFFF"/>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524000"/>
            <a:ext cx="7077075" cy="4524375"/>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2"/>
          <p:cNvSpPr txBox="1">
            <a:spLocks noChangeArrowheads="1"/>
          </p:cNvSpPr>
          <p:nvPr/>
        </p:nvSpPr>
        <p:spPr bwMode="auto">
          <a:xfrm>
            <a:off x="990600" y="76200"/>
            <a:ext cx="7793038" cy="836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9pPr>
          </a:lstStyle>
          <a:p>
            <a:pPr eaLnBrk="1" hangingPunct="1">
              <a:spcBef>
                <a:spcPct val="0"/>
              </a:spcBef>
              <a:spcAft>
                <a:spcPts val="575"/>
              </a:spcAft>
              <a:buClrTx/>
              <a:buFontTx/>
              <a:buNone/>
            </a:pPr>
            <a:r>
              <a:rPr lang="de-DE" altLang="en-US" b="1" i="0" dirty="0">
                <a:solidFill>
                  <a:srgbClr val="FFFFFF"/>
                </a:solidFill>
              </a:rPr>
              <a:t>6</a:t>
            </a:r>
            <a:r>
              <a:rPr lang="de-DE" altLang="en-US" b="1" i="0" dirty="0" smtClean="0">
                <a:solidFill>
                  <a:srgbClr val="FFFFFF"/>
                </a:solidFill>
              </a:rPr>
              <a:t>. Infiltration</a:t>
            </a:r>
            <a:br>
              <a:rPr lang="de-DE" altLang="en-US" b="1" i="0" dirty="0" smtClean="0">
                <a:solidFill>
                  <a:srgbClr val="FFFFFF"/>
                </a:solidFill>
              </a:rPr>
            </a:br>
            <a:r>
              <a:rPr lang="de-DE" altLang="en-US" sz="2400" b="1" i="0" dirty="0">
                <a:solidFill>
                  <a:srgbClr val="FFFFFF"/>
                </a:solidFill>
              </a:rPr>
              <a:t>6</a:t>
            </a:r>
            <a:r>
              <a:rPr lang="de-DE" altLang="en-US" sz="2400" b="1" i="0" dirty="0" smtClean="0">
                <a:solidFill>
                  <a:srgbClr val="FFFFFF"/>
                </a:solidFill>
              </a:rPr>
              <a:t>.1 Physikalischer Prozess</a:t>
            </a:r>
            <a:endParaRPr lang="de-DE" altLang="en-US" sz="2400" b="1" i="0" dirty="0">
              <a:solidFill>
                <a:srgbClr val="FFFFFF"/>
              </a:solidFill>
            </a:endParaRPr>
          </a:p>
        </p:txBody>
      </p:sp>
      <p:sp>
        <p:nvSpPr>
          <p:cNvPr id="6" name="TextBox 5"/>
          <p:cNvSpPr txBox="1"/>
          <p:nvPr/>
        </p:nvSpPr>
        <p:spPr>
          <a:xfrm>
            <a:off x="2026136" y="5562600"/>
            <a:ext cx="5517664" cy="661720"/>
          </a:xfrm>
          <a:prstGeom prst="rect">
            <a:avLst/>
          </a:prstGeom>
          <a:solidFill>
            <a:schemeClr val="bg1"/>
          </a:solidFill>
        </p:spPr>
        <p:txBody>
          <a:bodyPr wrap="none" rtlCol="0">
            <a:spAutoFit/>
          </a:bodyPr>
          <a:lstStyle/>
          <a:p>
            <a:r>
              <a:rPr lang="de-DE" sz="1600" i="0" dirty="0" smtClean="0">
                <a:solidFill>
                  <a:schemeClr val="tx1"/>
                </a:solidFill>
              </a:rPr>
              <a:t>Wirkung eines Dauerregens auf einen </a:t>
            </a:r>
            <a:r>
              <a:rPr lang="de-DE" sz="1600" i="0" dirty="0" err="1" smtClean="0">
                <a:solidFill>
                  <a:schemeClr val="tx1"/>
                </a:solidFill>
              </a:rPr>
              <a:t>unbewachsenen</a:t>
            </a:r>
            <a:r>
              <a:rPr lang="de-DE" sz="1600" i="0" dirty="0" smtClean="0">
                <a:solidFill>
                  <a:schemeClr val="tx1"/>
                </a:solidFill>
              </a:rPr>
              <a:t> Lößboden</a:t>
            </a:r>
          </a:p>
          <a:p>
            <a:r>
              <a:rPr lang="de-DE" sz="1600" i="0" dirty="0" smtClean="0">
                <a:solidFill>
                  <a:schemeClr val="tx1"/>
                </a:solidFill>
              </a:rPr>
              <a:t>(Richter: Der Boden als Reaktor)</a:t>
            </a:r>
            <a:endParaRPr lang="en-US" sz="1600" i="0" dirty="0">
              <a:solidFill>
                <a:schemeClr val="tx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625" y="1447800"/>
            <a:ext cx="7248525" cy="4743450"/>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2"/>
          <p:cNvSpPr txBox="1">
            <a:spLocks noChangeArrowheads="1"/>
          </p:cNvSpPr>
          <p:nvPr/>
        </p:nvSpPr>
        <p:spPr bwMode="auto">
          <a:xfrm>
            <a:off x="990600" y="76200"/>
            <a:ext cx="7793038" cy="836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9pPr>
          </a:lstStyle>
          <a:p>
            <a:pPr eaLnBrk="1" hangingPunct="1">
              <a:spcBef>
                <a:spcPct val="0"/>
              </a:spcBef>
              <a:spcAft>
                <a:spcPts val="575"/>
              </a:spcAft>
              <a:buClrTx/>
              <a:buFontTx/>
              <a:buNone/>
            </a:pPr>
            <a:r>
              <a:rPr lang="de-DE" altLang="en-US" b="1" i="0" dirty="0">
                <a:solidFill>
                  <a:srgbClr val="FFFFFF"/>
                </a:solidFill>
              </a:rPr>
              <a:t>6</a:t>
            </a:r>
            <a:r>
              <a:rPr lang="de-DE" altLang="en-US" b="1" i="0" dirty="0" smtClean="0">
                <a:solidFill>
                  <a:srgbClr val="FFFFFF"/>
                </a:solidFill>
              </a:rPr>
              <a:t>. Infiltration</a:t>
            </a:r>
            <a:br>
              <a:rPr lang="de-DE" altLang="en-US" b="1" i="0" dirty="0" smtClean="0">
                <a:solidFill>
                  <a:srgbClr val="FFFFFF"/>
                </a:solidFill>
              </a:rPr>
            </a:br>
            <a:r>
              <a:rPr lang="de-DE" altLang="en-US" sz="2400" b="1" i="0" dirty="0">
                <a:solidFill>
                  <a:srgbClr val="FFFFFF"/>
                </a:solidFill>
              </a:rPr>
              <a:t>6</a:t>
            </a:r>
            <a:r>
              <a:rPr lang="de-DE" altLang="en-US" sz="2400" b="1" i="0" dirty="0" smtClean="0">
                <a:solidFill>
                  <a:srgbClr val="FFFFFF"/>
                </a:solidFill>
              </a:rPr>
              <a:t>.1 Physikalischer Prozess</a:t>
            </a:r>
            <a:endParaRPr lang="de-DE" altLang="en-US" sz="2400" b="1" i="0" dirty="0">
              <a:solidFill>
                <a:srgbClr val="FFFFFF"/>
              </a:solidFill>
            </a:endParaRPr>
          </a:p>
        </p:txBody>
      </p:sp>
      <p:sp>
        <p:nvSpPr>
          <p:cNvPr id="6" name="TextBox 5"/>
          <p:cNvSpPr txBox="1"/>
          <p:nvPr/>
        </p:nvSpPr>
        <p:spPr>
          <a:xfrm>
            <a:off x="1981200" y="5715000"/>
            <a:ext cx="6107569" cy="661720"/>
          </a:xfrm>
          <a:prstGeom prst="rect">
            <a:avLst/>
          </a:prstGeom>
          <a:solidFill>
            <a:schemeClr val="bg1"/>
          </a:solidFill>
        </p:spPr>
        <p:txBody>
          <a:bodyPr wrap="none" rtlCol="0">
            <a:spAutoFit/>
          </a:bodyPr>
          <a:lstStyle/>
          <a:p>
            <a:r>
              <a:rPr lang="de-DE" sz="1600" i="0" dirty="0" smtClean="0">
                <a:solidFill>
                  <a:schemeClr val="tx1"/>
                </a:solidFill>
              </a:rPr>
              <a:t>Wirkung eines Kurzniederschlages auf einen </a:t>
            </a:r>
            <a:r>
              <a:rPr lang="de-DE" sz="1600" i="0" dirty="0" err="1" smtClean="0">
                <a:solidFill>
                  <a:schemeClr val="tx1"/>
                </a:solidFill>
              </a:rPr>
              <a:t>unbewachsenen</a:t>
            </a:r>
            <a:r>
              <a:rPr lang="de-DE" sz="1600" i="0" dirty="0" smtClean="0">
                <a:solidFill>
                  <a:schemeClr val="tx1"/>
                </a:solidFill>
              </a:rPr>
              <a:t> Lößboden</a:t>
            </a:r>
          </a:p>
          <a:p>
            <a:r>
              <a:rPr lang="de-DE" sz="1600" i="0" dirty="0" smtClean="0">
                <a:solidFill>
                  <a:schemeClr val="tx1"/>
                </a:solidFill>
              </a:rPr>
              <a:t>(Richter: Der Boden als Reaktor)</a:t>
            </a:r>
            <a:endParaRPr lang="en-US" sz="1600" i="0" dirty="0">
              <a:solidFill>
                <a:schemeClr val="tx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Text Box 1"/>
          <p:cNvSpPr txBox="1">
            <a:spLocks noChangeArrowheads="1"/>
          </p:cNvSpPr>
          <p:nvPr/>
        </p:nvSpPr>
        <p:spPr bwMode="auto">
          <a:xfrm>
            <a:off x="34925" y="6324600"/>
            <a:ext cx="576263" cy="433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algn="ctr" eaLnBrk="1" hangingPunct="1">
              <a:spcBef>
                <a:spcPct val="0"/>
              </a:spcBef>
              <a:spcAft>
                <a:spcPts val="575"/>
              </a:spcAft>
              <a:buClrTx/>
              <a:buFontTx/>
              <a:buNone/>
            </a:pPr>
            <a:fld id="{24B320E6-DCDE-48C9-ACA7-455630A85EAC}" type="slidenum">
              <a:rPr lang="de-DE" altLang="en-US" sz="1400" i="0">
                <a:solidFill>
                  <a:srgbClr val="316395"/>
                </a:solidFill>
                <a:latin typeface="Tahoma" pitchFamily="34" charset="0"/>
              </a:rPr>
              <a:pPr algn="ctr" eaLnBrk="1" hangingPunct="1">
                <a:spcBef>
                  <a:spcPct val="0"/>
                </a:spcBef>
                <a:spcAft>
                  <a:spcPts val="575"/>
                </a:spcAft>
                <a:buClrTx/>
                <a:buFontTx/>
                <a:buNone/>
              </a:pPr>
              <a:t>2</a:t>
            </a:fld>
            <a:endParaRPr lang="de-DE" altLang="en-US" sz="1400" i="0">
              <a:solidFill>
                <a:srgbClr val="316395"/>
              </a:solidFill>
              <a:latin typeface="Tahoma" pitchFamily="34" charset="0"/>
            </a:endParaRPr>
          </a:p>
        </p:txBody>
      </p:sp>
      <p:sp>
        <p:nvSpPr>
          <p:cNvPr id="6147" name="Text Box 2"/>
          <p:cNvSpPr txBox="1">
            <a:spLocks noChangeArrowheads="1"/>
          </p:cNvSpPr>
          <p:nvPr/>
        </p:nvSpPr>
        <p:spPr bwMode="auto">
          <a:xfrm>
            <a:off x="755650" y="115888"/>
            <a:ext cx="802798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algn="ctr" eaLnBrk="1" hangingPunct="1">
              <a:spcBef>
                <a:spcPct val="0"/>
              </a:spcBef>
              <a:spcAft>
                <a:spcPts val="575"/>
              </a:spcAft>
              <a:buClrTx/>
              <a:buFontTx/>
              <a:buNone/>
            </a:pPr>
            <a:r>
              <a:rPr lang="de-DE" altLang="en-US" b="1" i="0">
                <a:solidFill>
                  <a:srgbClr val="FFFFFF"/>
                </a:solidFill>
              </a:rPr>
              <a:t>Inhalts- und Terminübersicht</a:t>
            </a:r>
          </a:p>
        </p:txBody>
      </p:sp>
      <p:sp>
        <p:nvSpPr>
          <p:cNvPr id="6148" name="Text Box 3"/>
          <p:cNvSpPr txBox="1">
            <a:spLocks noChangeArrowheads="1"/>
          </p:cNvSpPr>
          <p:nvPr/>
        </p:nvSpPr>
        <p:spPr bwMode="auto">
          <a:xfrm>
            <a:off x="684213" y="1341438"/>
            <a:ext cx="8002587" cy="5111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ts val="700"/>
              </a:spcBef>
              <a:spcAft>
                <a:spcPct val="0"/>
              </a:spcAft>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800">
                <a:solidFill>
                  <a:srgbClr val="000000"/>
                </a:solidFill>
                <a:latin typeface="Arial" charset="0"/>
                <a:cs typeface="DejaVu Sans" pitchFamily="34" charset="0"/>
              </a:defRPr>
            </a:lvl1pPr>
            <a:lvl2pPr marL="741363" indent="-276225" eaLnBrk="0" hangingPunct="0">
              <a:spcBef>
                <a:spcPts val="700"/>
              </a:spcBef>
              <a:spcAft>
                <a:spcPct val="0"/>
              </a:spcAft>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800">
                <a:solidFill>
                  <a:srgbClr val="000000"/>
                </a:solidFill>
                <a:latin typeface="Arial" charset="0"/>
                <a:cs typeface="DejaVu Sans" pitchFamily="34" charset="0"/>
              </a:defRPr>
            </a:lvl2pPr>
            <a:lvl3pPr indent="-220663" eaLnBrk="0" hangingPunct="0">
              <a:spcBef>
                <a:spcPts val="700"/>
              </a:spcBef>
              <a:spcAft>
                <a:spcPct val="0"/>
              </a:spcAft>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800">
                <a:solidFill>
                  <a:srgbClr val="000000"/>
                </a:solidFill>
                <a:latin typeface="Arial" charset="0"/>
                <a:cs typeface="DejaVu Sans" pitchFamily="34" charset="0"/>
              </a:defRPr>
            </a:lvl9pPr>
          </a:lstStyle>
          <a:p>
            <a:pPr eaLnBrk="1" hangingPunct="1">
              <a:buClrTx/>
              <a:buFontTx/>
              <a:buNone/>
            </a:pPr>
            <a:r>
              <a:rPr lang="de-DE" altLang="en-US" i="0">
                <a:solidFill>
                  <a:srgbClr val="808080"/>
                </a:solidFill>
              </a:rPr>
              <a:t>1. 		VL 10.04.14 Einführung</a:t>
            </a:r>
          </a:p>
          <a:p>
            <a:pPr eaLnBrk="1" hangingPunct="1">
              <a:buClrTx/>
              <a:buFontTx/>
              <a:buNone/>
            </a:pPr>
            <a:r>
              <a:rPr lang="de-DE" altLang="en-US" i="0">
                <a:solidFill>
                  <a:srgbClr val="808080"/>
                </a:solidFill>
              </a:rPr>
              <a:t>2. 		VL 17.04.14 Wasserkreislauf</a:t>
            </a:r>
          </a:p>
          <a:p>
            <a:pPr eaLnBrk="1" hangingPunct="1">
              <a:buClrTx/>
              <a:buFontTx/>
              <a:buNone/>
            </a:pPr>
            <a:r>
              <a:rPr lang="de-DE" altLang="en-US" i="0">
                <a:solidFill>
                  <a:srgbClr val="808080"/>
                </a:solidFill>
              </a:rPr>
              <a:t>3. 		VL 24.04.14 Strahlung</a:t>
            </a:r>
          </a:p>
          <a:p>
            <a:pPr lvl="1" eaLnBrk="1" hangingPunct="1">
              <a:buClrTx/>
              <a:buFontTx/>
              <a:buNone/>
            </a:pPr>
            <a:r>
              <a:rPr lang="de-DE" altLang="en-US" sz="2000" i="0">
                <a:solidFill>
                  <a:srgbClr val="B80047"/>
                </a:solidFill>
              </a:rPr>
              <a:t>(1.5.14 Feiertag)</a:t>
            </a:r>
          </a:p>
          <a:p>
            <a:pPr eaLnBrk="1" hangingPunct="1">
              <a:buClrTx/>
              <a:buFontTx/>
              <a:buNone/>
            </a:pPr>
            <a:r>
              <a:rPr lang="de-DE" altLang="en-US" i="0">
                <a:solidFill>
                  <a:srgbClr val="808080"/>
                </a:solidFill>
              </a:rPr>
              <a:t>4. 		VL 08.05.14 Komponenten und Prozesse </a:t>
            </a:r>
          </a:p>
          <a:p>
            <a:pPr lvl="2" eaLnBrk="1" hangingPunct="1">
              <a:buClrTx/>
              <a:buFontTx/>
              <a:buNone/>
            </a:pPr>
            <a:r>
              <a:rPr lang="de-DE" altLang="en-US" i="0">
                <a:solidFill>
                  <a:srgbClr val="808080"/>
                </a:solidFill>
              </a:rPr>
              <a:t>des Wasserkreislaufs</a:t>
            </a:r>
          </a:p>
          <a:p>
            <a:pPr eaLnBrk="1" hangingPunct="1">
              <a:buClrTx/>
              <a:buFontTx/>
              <a:buNone/>
            </a:pPr>
            <a:r>
              <a:rPr lang="de-DE" altLang="en-US" i="0">
                <a:solidFill>
                  <a:srgbClr val="808080"/>
                </a:solidFill>
              </a:rPr>
              <a:t>5. 		VL 15.05.14 Niederschlag I</a:t>
            </a:r>
          </a:p>
          <a:p>
            <a:pPr eaLnBrk="1" hangingPunct="1">
              <a:buClrTx/>
              <a:buFontTx/>
              <a:buNone/>
            </a:pPr>
            <a:r>
              <a:rPr lang="de-DE" altLang="en-US" i="0">
                <a:solidFill>
                  <a:srgbClr val="808080"/>
                </a:solidFill>
              </a:rPr>
              <a:t>6. 		VL 22.05.14 Niederschlag II</a:t>
            </a:r>
          </a:p>
          <a:p>
            <a:pPr lvl="1" eaLnBrk="1" hangingPunct="1">
              <a:buClrTx/>
              <a:buFontTx/>
              <a:buNone/>
            </a:pPr>
            <a:r>
              <a:rPr lang="de-DE" altLang="en-US" sz="2000" i="0">
                <a:solidFill>
                  <a:srgbClr val="B80047"/>
                </a:solidFill>
              </a:rPr>
              <a:t>(29.05.14 Feiertag)</a:t>
            </a:r>
          </a:p>
          <a:p>
            <a:pPr eaLnBrk="1" hangingPunct="1">
              <a:buClrTx/>
              <a:buFontTx/>
              <a:buNone/>
            </a:pPr>
            <a:r>
              <a:rPr lang="de-DE" altLang="en-US" i="0">
                <a:solidFill>
                  <a:srgbClr val="808080"/>
                </a:solidFill>
              </a:rPr>
              <a:t>7. 		VL 05.06.14 Verdunstung</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1575" y="1676400"/>
            <a:ext cx="6800850" cy="4038600"/>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2"/>
          <p:cNvSpPr txBox="1">
            <a:spLocks noChangeArrowheads="1"/>
          </p:cNvSpPr>
          <p:nvPr/>
        </p:nvSpPr>
        <p:spPr bwMode="auto">
          <a:xfrm>
            <a:off x="990600" y="76200"/>
            <a:ext cx="7793038" cy="836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9pPr>
          </a:lstStyle>
          <a:p>
            <a:pPr eaLnBrk="1" hangingPunct="1">
              <a:spcBef>
                <a:spcPct val="0"/>
              </a:spcBef>
              <a:spcAft>
                <a:spcPts val="575"/>
              </a:spcAft>
              <a:buClrTx/>
              <a:buFontTx/>
              <a:buNone/>
            </a:pPr>
            <a:r>
              <a:rPr lang="de-DE" altLang="en-US" b="1" i="0" dirty="0">
                <a:solidFill>
                  <a:srgbClr val="FFFFFF"/>
                </a:solidFill>
              </a:rPr>
              <a:t>6</a:t>
            </a:r>
            <a:r>
              <a:rPr lang="de-DE" altLang="en-US" b="1" i="0" dirty="0" smtClean="0">
                <a:solidFill>
                  <a:srgbClr val="FFFFFF"/>
                </a:solidFill>
              </a:rPr>
              <a:t>. Infiltration</a:t>
            </a:r>
            <a:br>
              <a:rPr lang="de-DE" altLang="en-US" b="1" i="0" dirty="0" smtClean="0">
                <a:solidFill>
                  <a:srgbClr val="FFFFFF"/>
                </a:solidFill>
              </a:rPr>
            </a:br>
            <a:r>
              <a:rPr lang="de-DE" altLang="en-US" sz="2400" b="1" i="0" dirty="0">
                <a:solidFill>
                  <a:srgbClr val="FFFFFF"/>
                </a:solidFill>
              </a:rPr>
              <a:t>6</a:t>
            </a:r>
            <a:r>
              <a:rPr lang="de-DE" altLang="en-US" sz="2400" b="1" i="0" dirty="0" smtClean="0">
                <a:solidFill>
                  <a:srgbClr val="FFFFFF"/>
                </a:solidFill>
              </a:rPr>
              <a:t>.1 Physikalischer Prozess</a:t>
            </a:r>
            <a:endParaRPr lang="de-DE" altLang="en-US" sz="2400" b="1" i="0" dirty="0">
              <a:solidFill>
                <a:srgbClr val="FFFFFF"/>
              </a:solidFill>
            </a:endParaRPr>
          </a:p>
        </p:txBody>
      </p:sp>
      <p:sp>
        <p:nvSpPr>
          <p:cNvPr id="2" name="TextBox 1"/>
          <p:cNvSpPr txBox="1"/>
          <p:nvPr/>
        </p:nvSpPr>
        <p:spPr>
          <a:xfrm>
            <a:off x="1981200" y="5715000"/>
            <a:ext cx="6305893" cy="661720"/>
          </a:xfrm>
          <a:prstGeom prst="rect">
            <a:avLst/>
          </a:prstGeom>
          <a:noFill/>
        </p:spPr>
        <p:txBody>
          <a:bodyPr wrap="none" rtlCol="0">
            <a:spAutoFit/>
          </a:bodyPr>
          <a:lstStyle/>
          <a:p>
            <a:r>
              <a:rPr lang="de-DE" sz="1600" i="0" dirty="0" smtClean="0">
                <a:solidFill>
                  <a:schemeClr val="tx1"/>
                </a:solidFill>
              </a:rPr>
              <a:t>Langfristiger Austrocknungsvorgang bei einem </a:t>
            </a:r>
            <a:r>
              <a:rPr lang="de-DE" sz="1600" i="0" dirty="0" err="1" smtClean="0">
                <a:solidFill>
                  <a:schemeClr val="tx1"/>
                </a:solidFill>
              </a:rPr>
              <a:t>unbewachsenen</a:t>
            </a:r>
            <a:r>
              <a:rPr lang="de-DE" sz="1600" i="0" dirty="0" smtClean="0">
                <a:solidFill>
                  <a:schemeClr val="tx1"/>
                </a:solidFill>
              </a:rPr>
              <a:t> Lößboden</a:t>
            </a:r>
          </a:p>
          <a:p>
            <a:r>
              <a:rPr lang="de-DE" sz="1600" i="0" dirty="0" smtClean="0">
                <a:solidFill>
                  <a:schemeClr val="tx1"/>
                </a:solidFill>
              </a:rPr>
              <a:t>(Richter: Der Boden als Reaktor)</a:t>
            </a:r>
            <a:endParaRPr lang="en-US" sz="1600" i="0" dirty="0">
              <a:solidFill>
                <a:schemeClr val="tx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1"/>
          <p:cNvSpPr txBox="1">
            <a:spLocks noChangeArrowheads="1"/>
          </p:cNvSpPr>
          <p:nvPr/>
        </p:nvSpPr>
        <p:spPr bwMode="auto">
          <a:xfrm>
            <a:off x="34925" y="6324600"/>
            <a:ext cx="576263" cy="433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algn="ctr" eaLnBrk="1" hangingPunct="1">
              <a:spcBef>
                <a:spcPct val="0"/>
              </a:spcBef>
              <a:spcAft>
                <a:spcPts val="575"/>
              </a:spcAft>
              <a:buClrTx/>
              <a:buFontTx/>
              <a:buNone/>
            </a:pPr>
            <a:fld id="{1469C7D8-C2E5-48FF-8631-1D18627DCAA2}" type="slidenum">
              <a:rPr lang="de-DE" altLang="en-US" sz="1400">
                <a:solidFill>
                  <a:srgbClr val="316395"/>
                </a:solidFill>
                <a:latin typeface="Tahoma" pitchFamily="34" charset="0"/>
              </a:rPr>
              <a:pPr algn="ctr" eaLnBrk="1" hangingPunct="1">
                <a:spcBef>
                  <a:spcPct val="0"/>
                </a:spcBef>
                <a:spcAft>
                  <a:spcPts val="575"/>
                </a:spcAft>
                <a:buClrTx/>
                <a:buFontTx/>
                <a:buNone/>
              </a:pPr>
              <a:t>21</a:t>
            </a:fld>
            <a:endParaRPr lang="de-DE" altLang="en-US" sz="1400">
              <a:solidFill>
                <a:srgbClr val="316395"/>
              </a:solidFill>
              <a:latin typeface="Tahoma" pitchFamily="34" charset="0"/>
            </a:endParaRPr>
          </a:p>
        </p:txBody>
      </p:sp>
      <p:sp>
        <p:nvSpPr>
          <p:cNvPr id="9219" name="Text Box 2"/>
          <p:cNvSpPr txBox="1">
            <a:spLocks noChangeArrowheads="1"/>
          </p:cNvSpPr>
          <p:nvPr/>
        </p:nvSpPr>
        <p:spPr bwMode="auto">
          <a:xfrm>
            <a:off x="914400" y="115888"/>
            <a:ext cx="786923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b="1" i="0" dirty="0">
                <a:solidFill>
                  <a:srgbClr val="FFFFFF"/>
                </a:solidFill>
              </a:rPr>
              <a:t>6</a:t>
            </a:r>
            <a:r>
              <a:rPr lang="de-DE" altLang="en-US" b="1" i="0" dirty="0" smtClean="0">
                <a:solidFill>
                  <a:srgbClr val="FFFFFF"/>
                </a:solidFill>
              </a:rPr>
              <a:t>. Infiltration</a:t>
            </a:r>
            <a:endParaRPr lang="de-DE" altLang="en-US" b="1" i="0" dirty="0">
              <a:solidFill>
                <a:srgbClr val="FFFFFF"/>
              </a:solidFill>
            </a:endParaRPr>
          </a:p>
        </p:txBody>
      </p:sp>
      <p:sp>
        <p:nvSpPr>
          <p:cNvPr id="2" name="Text Box 3"/>
          <p:cNvSpPr txBox="1">
            <a:spLocks noChangeArrowheads="1"/>
          </p:cNvSpPr>
          <p:nvPr/>
        </p:nvSpPr>
        <p:spPr bwMode="auto">
          <a:xfrm>
            <a:off x="1008063" y="1295400"/>
            <a:ext cx="7056437" cy="3525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rgbClr val="000000"/>
                </a:solidFill>
                <a:latin typeface="Times New Roman" pitchFamily="18"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rgbClr val="000000"/>
                </a:solidFill>
                <a:latin typeface="Times New Roman" pitchFamily="18"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rgbClr val="000000"/>
                </a:solidFill>
                <a:latin typeface="Times New Roman" pitchFamily="18"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rgbClr val="000000"/>
                </a:solidFill>
                <a:latin typeface="Times New Roman" pitchFamily="18"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rgbClr val="000000"/>
                </a:solidFill>
                <a:latin typeface="Times New Roman" pitchFamily="18" charset="0"/>
              </a:defRPr>
            </a:lvl5pPr>
            <a:lvl6pPr marL="2514600" indent="-228600" defTabSz="449263" fontAlgn="base">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rgbClr val="000000"/>
                </a:solidFill>
                <a:latin typeface="Times New Roman" pitchFamily="18" charset="0"/>
              </a:defRPr>
            </a:lvl6pPr>
            <a:lvl7pPr marL="2971800" indent="-228600" defTabSz="449263" fontAlgn="base">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rgbClr val="000000"/>
                </a:solidFill>
                <a:latin typeface="Times New Roman" pitchFamily="18" charset="0"/>
              </a:defRPr>
            </a:lvl7pPr>
            <a:lvl8pPr marL="3429000" indent="-228600" defTabSz="449263" fontAlgn="base">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rgbClr val="000000"/>
                </a:solidFill>
                <a:latin typeface="Times New Roman" pitchFamily="18" charset="0"/>
              </a:defRPr>
            </a:lvl8pPr>
            <a:lvl9pPr marL="3886200" indent="-228600" defTabSz="449263" fontAlgn="base">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rgbClr val="000000"/>
                </a:solidFill>
                <a:latin typeface="Times New Roman" pitchFamily="18" charset="0"/>
              </a:defRPr>
            </a:lvl9pPr>
          </a:lstStyle>
          <a:p>
            <a:pPr>
              <a:buClrTx/>
              <a:buFontTx/>
              <a:buNone/>
              <a:defRPr/>
            </a:pPr>
            <a:r>
              <a:rPr lang="de-DE" altLang="en-US" i="0" dirty="0">
                <a:latin typeface="+mn-lt"/>
                <a:cs typeface="+mn-cs"/>
              </a:rPr>
              <a:t>6</a:t>
            </a:r>
            <a:r>
              <a:rPr lang="de-DE" altLang="en-US" i="0" dirty="0" smtClean="0">
                <a:latin typeface="+mn-lt"/>
                <a:cs typeface="+mn-cs"/>
              </a:rPr>
              <a:t>.1 </a:t>
            </a:r>
            <a:r>
              <a:rPr lang="de-DE" altLang="en-US" i="0" dirty="0" smtClean="0">
                <a:solidFill>
                  <a:schemeClr val="tx1"/>
                </a:solidFill>
                <a:latin typeface="+mn-lt"/>
                <a:cs typeface="+mn-cs"/>
              </a:rPr>
              <a:t>Definition</a:t>
            </a:r>
          </a:p>
          <a:p>
            <a:pPr>
              <a:buClrTx/>
              <a:buFontTx/>
              <a:buNone/>
              <a:defRPr/>
            </a:pPr>
            <a:r>
              <a:rPr lang="de-DE" altLang="en-US" i="0" dirty="0">
                <a:latin typeface="+mn-lt"/>
                <a:cs typeface="+mn-cs"/>
              </a:rPr>
              <a:t>6</a:t>
            </a:r>
            <a:r>
              <a:rPr lang="de-DE" altLang="en-US" i="0" dirty="0" smtClean="0">
                <a:latin typeface="+mn-lt"/>
                <a:cs typeface="+mn-cs"/>
              </a:rPr>
              <a:t>.2 Physikalischer Prozess</a:t>
            </a:r>
          </a:p>
          <a:p>
            <a:pPr>
              <a:buClrTx/>
              <a:buFontTx/>
              <a:buNone/>
              <a:defRPr/>
            </a:pPr>
            <a:r>
              <a:rPr lang="de-DE" altLang="en-US" i="0" dirty="0">
                <a:latin typeface="+mn-lt"/>
                <a:cs typeface="+mn-cs"/>
              </a:rPr>
              <a:t>6</a:t>
            </a:r>
            <a:r>
              <a:rPr lang="de-DE" altLang="en-US" i="0" dirty="0" smtClean="0">
                <a:latin typeface="+mn-lt"/>
                <a:cs typeface="+mn-cs"/>
              </a:rPr>
              <a:t>.3 </a:t>
            </a:r>
            <a:r>
              <a:rPr lang="de-DE" altLang="en-US" i="0" dirty="0">
                <a:solidFill>
                  <a:schemeClr val="accent2"/>
                </a:solidFill>
                <a:latin typeface="+mn-lt"/>
                <a:cs typeface="+mn-cs"/>
              </a:rPr>
              <a:t>Messung der </a:t>
            </a:r>
            <a:r>
              <a:rPr lang="de-DE" altLang="en-US" i="0" dirty="0" smtClean="0">
                <a:solidFill>
                  <a:schemeClr val="accent2"/>
                </a:solidFill>
                <a:latin typeface="+mn-lt"/>
                <a:cs typeface="+mn-cs"/>
              </a:rPr>
              <a:t>Infiltration</a:t>
            </a:r>
            <a:endParaRPr lang="de-DE" altLang="en-US" i="0" dirty="0" smtClean="0">
              <a:solidFill>
                <a:schemeClr val="accent2"/>
              </a:solidFill>
              <a:latin typeface="+mn-lt"/>
              <a:cs typeface="+mn-cs"/>
            </a:endParaRPr>
          </a:p>
          <a:p>
            <a:pPr>
              <a:buClrTx/>
              <a:buFontTx/>
              <a:buNone/>
              <a:defRPr/>
            </a:pPr>
            <a:r>
              <a:rPr lang="de-DE" altLang="en-US" i="0" dirty="0">
                <a:latin typeface="+mn-lt"/>
                <a:cs typeface="+mn-cs"/>
              </a:rPr>
              <a:t>6</a:t>
            </a:r>
            <a:r>
              <a:rPr lang="de-DE" altLang="en-US" i="0" dirty="0" smtClean="0">
                <a:latin typeface="+mn-lt"/>
                <a:cs typeface="+mn-cs"/>
              </a:rPr>
              <a:t>.4 </a:t>
            </a:r>
            <a:r>
              <a:rPr lang="de-DE" altLang="en-US" i="0" dirty="0">
                <a:latin typeface="+mn-lt"/>
                <a:cs typeface="+mn-cs"/>
              </a:rPr>
              <a:t>Berechnungsformeln</a:t>
            </a:r>
            <a:endParaRPr lang="de-DE" altLang="en-US" i="0" dirty="0" smtClean="0">
              <a:latin typeface="+mn-lt"/>
              <a:cs typeface="+mn-cs"/>
            </a:endParaRPr>
          </a:p>
          <a:p>
            <a:pPr>
              <a:buClrTx/>
              <a:buFontTx/>
              <a:buNone/>
              <a:defRPr/>
            </a:pPr>
            <a:r>
              <a:rPr lang="de-DE" altLang="en-US" i="0" dirty="0">
                <a:latin typeface="+mn-lt"/>
                <a:cs typeface="+mn-cs"/>
              </a:rPr>
              <a:t>6</a:t>
            </a:r>
            <a:r>
              <a:rPr lang="de-DE" altLang="en-US" i="0" dirty="0" smtClean="0">
                <a:latin typeface="+mn-lt"/>
                <a:cs typeface="+mn-cs"/>
              </a:rPr>
              <a:t>.5 Anteil der Infiltration an der Wasserbilanz</a:t>
            </a:r>
          </a:p>
          <a:p>
            <a:pPr>
              <a:buClrTx/>
              <a:buFontTx/>
              <a:buNone/>
              <a:defRPr/>
            </a:pPr>
            <a:endParaRPr lang="de-DE" altLang="en-US" i="0" dirty="0" smtClean="0">
              <a:latin typeface="+mn-lt"/>
              <a:cs typeface="+mn-cs"/>
            </a:endParaRPr>
          </a:p>
        </p:txBody>
      </p:sp>
    </p:spTree>
    <p:extLst>
      <p:ext uri="{BB962C8B-B14F-4D97-AF65-F5344CB8AC3E}">
        <p14:creationId xmlns:p14="http://schemas.microsoft.com/office/powerpoint/2010/main" val="660864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p:cNvSpPr>
            <a:spLocks noChangeArrowheads="1"/>
          </p:cNvSpPr>
          <p:nvPr/>
        </p:nvSpPr>
        <p:spPr bwMode="auto">
          <a:xfrm>
            <a:off x="809625" y="914400"/>
            <a:ext cx="7951788"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i="1">
                <a:solidFill>
                  <a:schemeClr val="bg1"/>
                </a:solidFill>
                <a:latin typeface="Times New Roman" pitchFamily="18" charset="0"/>
                <a:cs typeface="DejaVu Sans" pitchFamily="34" charset="0"/>
              </a:defRPr>
            </a:lvl1pPr>
            <a:lvl2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i="1">
                <a:solidFill>
                  <a:schemeClr val="bg1"/>
                </a:solidFill>
                <a:latin typeface="Times New Roman" pitchFamily="18" charset="0"/>
                <a:cs typeface="DejaVu Sans" pitchFamily="34" charset="0"/>
              </a:defRPr>
            </a:lvl2pPr>
            <a:lvl3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i="1">
                <a:solidFill>
                  <a:schemeClr val="bg1"/>
                </a:solidFill>
                <a:latin typeface="Times New Roman" pitchFamily="18" charset="0"/>
                <a:cs typeface="DejaVu Sans" pitchFamily="34" charset="0"/>
              </a:defRPr>
            </a:lvl3pPr>
            <a:lvl4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i="1">
                <a:solidFill>
                  <a:schemeClr val="bg1"/>
                </a:solidFill>
                <a:latin typeface="Times New Roman" pitchFamily="18" charset="0"/>
                <a:cs typeface="DejaVu Sans" pitchFamily="34" charset="0"/>
              </a:defRPr>
            </a:lvl4pPr>
            <a:lvl5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i="1">
                <a:solidFill>
                  <a:schemeClr val="bg1"/>
                </a:solidFill>
                <a:latin typeface="Times New Roman" pitchFamily="18" charset="0"/>
                <a:cs typeface="DejaVu Sans" pitchFamily="34" charset="0"/>
              </a:defRPr>
            </a:lvl9pPr>
          </a:lstStyle>
          <a:p>
            <a:pPr eaLnBrk="1" hangingPunct="1"/>
            <a:r>
              <a:rPr lang="en-US" altLang="en-US" b="1" dirty="0" err="1" smtClean="0">
                <a:solidFill>
                  <a:srgbClr val="000000"/>
                </a:solidFill>
                <a:ea typeface="Arial Unicode MS" pitchFamily="34" charset="-128"/>
                <a:cs typeface="Times New Roman" panose="02020603050405020304" pitchFamily="18" charset="0"/>
              </a:rPr>
              <a:t>Infiltrationsmessung</a:t>
            </a:r>
            <a:r>
              <a:rPr lang="en-US" altLang="en-US" b="1" dirty="0" smtClean="0">
                <a:solidFill>
                  <a:srgbClr val="000000"/>
                </a:solidFill>
                <a:ea typeface="Arial Unicode MS" pitchFamily="34" charset="-128"/>
                <a:cs typeface="Times New Roman" panose="02020603050405020304" pitchFamily="18" charset="0"/>
              </a:rPr>
              <a:t> </a:t>
            </a:r>
            <a:r>
              <a:rPr lang="en-US" altLang="en-US" b="1" dirty="0" err="1">
                <a:solidFill>
                  <a:srgbClr val="000000"/>
                </a:solidFill>
                <a:ea typeface="Arial Unicode MS" pitchFamily="34" charset="-128"/>
                <a:cs typeface="Times New Roman" panose="02020603050405020304" pitchFamily="18" charset="0"/>
              </a:rPr>
              <a:t>mit</a:t>
            </a:r>
            <a:r>
              <a:rPr lang="en-US" altLang="en-US" b="1" dirty="0">
                <a:solidFill>
                  <a:srgbClr val="000000"/>
                </a:solidFill>
                <a:ea typeface="Arial Unicode MS" pitchFamily="34" charset="-128"/>
                <a:cs typeface="Times New Roman" panose="02020603050405020304" pitchFamily="18" charset="0"/>
              </a:rPr>
              <a:t> </a:t>
            </a:r>
            <a:r>
              <a:rPr lang="en-US" altLang="en-US" b="1" dirty="0" err="1">
                <a:solidFill>
                  <a:srgbClr val="000000"/>
                </a:solidFill>
                <a:ea typeface="Arial Unicode MS" pitchFamily="34" charset="-128"/>
                <a:cs typeface="Times New Roman" panose="02020603050405020304" pitchFamily="18" charset="0"/>
              </a:rPr>
              <a:t>einem</a:t>
            </a:r>
            <a:r>
              <a:rPr lang="en-US" altLang="en-US" b="1" dirty="0">
                <a:solidFill>
                  <a:srgbClr val="000000"/>
                </a:solidFill>
                <a:ea typeface="Arial Unicode MS" pitchFamily="34" charset="-128"/>
                <a:cs typeface="Times New Roman" panose="02020603050405020304" pitchFamily="18" charset="0"/>
              </a:rPr>
              <a:t> </a:t>
            </a:r>
            <a:r>
              <a:rPr lang="en-US" altLang="en-US" b="1" dirty="0" smtClean="0">
                <a:solidFill>
                  <a:srgbClr val="000000"/>
                </a:solidFill>
                <a:ea typeface="Arial Unicode MS" pitchFamily="34" charset="-128"/>
                <a:cs typeface="Times New Roman" panose="02020603050405020304" pitchFamily="18" charset="0"/>
              </a:rPr>
              <a:t/>
            </a:r>
            <a:br>
              <a:rPr lang="en-US" altLang="en-US" b="1" dirty="0" smtClean="0">
                <a:solidFill>
                  <a:srgbClr val="000000"/>
                </a:solidFill>
                <a:ea typeface="Arial Unicode MS" pitchFamily="34" charset="-128"/>
                <a:cs typeface="Times New Roman" panose="02020603050405020304" pitchFamily="18" charset="0"/>
              </a:rPr>
            </a:br>
            <a:r>
              <a:rPr lang="en-US" altLang="en-US" b="1" dirty="0" err="1" smtClean="0">
                <a:solidFill>
                  <a:srgbClr val="000000"/>
                </a:solidFill>
                <a:ea typeface="Arial Unicode MS" pitchFamily="34" charset="-128"/>
                <a:cs typeface="Times New Roman" panose="02020603050405020304" pitchFamily="18" charset="0"/>
              </a:rPr>
              <a:t>Doppelringinfiltrometer</a:t>
            </a:r>
            <a:endParaRPr lang="en-US" altLang="en-US" b="1" dirty="0">
              <a:solidFill>
                <a:srgbClr val="000000"/>
              </a:solidFill>
              <a:ea typeface="Arial Unicode MS" pitchFamily="34" charset="-128"/>
              <a:cs typeface="Times New Roman" panose="02020603050405020304" pitchFamily="18" charset="0"/>
            </a:endParaRPr>
          </a:p>
        </p:txBody>
      </p:sp>
      <p:pic>
        <p:nvPicPr>
          <p:cNvPr id="215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4043363"/>
            <a:ext cx="3025775" cy="2265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3" name="Text Box 3"/>
          <p:cNvSpPr txBox="1">
            <a:spLocks noChangeArrowheads="1"/>
          </p:cNvSpPr>
          <p:nvPr/>
        </p:nvSpPr>
        <p:spPr bwMode="auto">
          <a:xfrm>
            <a:off x="479425" y="1681956"/>
            <a:ext cx="5387975" cy="3804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79413" indent="-379413">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Arial" charset="0"/>
                <a:cs typeface="Arial Unicode MS"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Arial" charset="0"/>
                <a:cs typeface="Arial Unicode MS"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Arial" charset="0"/>
                <a:cs typeface="Arial Unicode MS"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Arial" charset="0"/>
                <a:cs typeface="Arial Unicode MS"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Arial" charset="0"/>
                <a:cs typeface="Arial Unicode MS" charset="0"/>
              </a:defRPr>
            </a:lvl5pPr>
            <a:lvl6pPr marL="2514600" indent="-228600" defTabSz="45720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Arial" charset="0"/>
                <a:cs typeface="Arial Unicode MS" charset="0"/>
              </a:defRPr>
            </a:lvl6pPr>
            <a:lvl7pPr marL="2971800" indent="-228600" defTabSz="45720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Arial" charset="0"/>
                <a:cs typeface="Arial Unicode MS" charset="0"/>
              </a:defRPr>
            </a:lvl7pPr>
            <a:lvl8pPr marL="3429000" indent="-228600" defTabSz="45720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Arial" charset="0"/>
                <a:cs typeface="Arial Unicode MS" charset="0"/>
              </a:defRPr>
            </a:lvl8pPr>
            <a:lvl9pPr marL="3886200" indent="-228600" defTabSz="45720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Arial" charset="0"/>
                <a:cs typeface="Arial Unicode MS" charset="0"/>
              </a:defRPr>
            </a:lvl9pPr>
          </a:lstStyle>
          <a:p>
            <a:pPr>
              <a:spcBef>
                <a:spcPts val="638"/>
              </a:spcBef>
              <a:spcAft>
                <a:spcPts val="1425"/>
              </a:spcAft>
              <a:buSzPct val="45000"/>
              <a:buFont typeface="Arial" charset="0"/>
              <a:buChar char="•"/>
              <a:defRPr/>
            </a:pPr>
            <a:r>
              <a:rPr lang="en-US" altLang="en-US" sz="2000" b="1" dirty="0" err="1">
                <a:latin typeface="Times New Roman" panose="02020603050405020304" pitchFamily="18" charset="0"/>
                <a:cs typeface="Times New Roman" panose="02020603050405020304" pitchFamily="18" charset="0"/>
              </a:rPr>
              <a:t>Innerer</a:t>
            </a:r>
            <a:r>
              <a:rPr lang="en-US" altLang="en-US" sz="2000" b="1" dirty="0">
                <a:latin typeface="Times New Roman" panose="02020603050405020304" pitchFamily="18" charset="0"/>
                <a:cs typeface="Times New Roman" panose="02020603050405020304" pitchFamily="18" charset="0"/>
              </a:rPr>
              <a:t> Ring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Messung</a:t>
            </a:r>
            <a:r>
              <a:rPr lang="en-US" altLang="en-US" sz="2000" dirty="0">
                <a:latin typeface="Times New Roman" panose="02020603050405020304" pitchFamily="18" charset="0"/>
                <a:cs typeface="Times New Roman" panose="02020603050405020304" pitchFamily="18" charset="0"/>
              </a:rPr>
              <a:t> der Infiltrations-</a:t>
            </a:r>
            <a:r>
              <a:rPr lang="en-US" altLang="en-US" sz="2000" dirty="0" err="1">
                <a:latin typeface="Times New Roman" panose="02020603050405020304" pitchFamily="18" charset="0"/>
                <a:cs typeface="Times New Roman" panose="02020603050405020304" pitchFamily="18" charset="0"/>
              </a:rPr>
              <a:t>geschwindigkeit</a:t>
            </a:r>
            <a:r>
              <a:rPr lang="en-US" altLang="en-US" sz="2000" dirty="0">
                <a:latin typeface="Times New Roman" panose="02020603050405020304" pitchFamily="18" charset="0"/>
                <a:cs typeface="Times New Roman" panose="02020603050405020304" pitchFamily="18" charset="0"/>
              </a:rPr>
              <a:t> / </a:t>
            </a:r>
            <a:r>
              <a:rPr lang="en-US" altLang="en-US" sz="2000" dirty="0" err="1">
                <a:latin typeface="Times New Roman" panose="02020603050405020304" pitchFamily="18" charset="0"/>
                <a:cs typeface="Times New Roman" panose="02020603050405020304" pitchFamily="18" charset="0"/>
              </a:rPr>
              <a:t>Intensität</a:t>
            </a:r>
            <a:r>
              <a:rPr lang="en-US" altLang="en-US" sz="2000" dirty="0">
                <a:latin typeface="Times New Roman" panose="02020603050405020304" pitchFamily="18" charset="0"/>
                <a:cs typeface="Times New Roman" panose="02020603050405020304" pitchFamily="18" charset="0"/>
              </a:rPr>
              <a:t> i</a:t>
            </a:r>
            <a:r>
              <a:rPr lang="en-US" altLang="en-US" sz="2000" baseline="-25000" dirty="0">
                <a:latin typeface="Times New Roman" panose="02020603050405020304" pitchFamily="18" charset="0"/>
                <a:cs typeface="Times New Roman" panose="02020603050405020304" pitchFamily="18" charset="0"/>
              </a:rPr>
              <a:t>i</a:t>
            </a:r>
            <a:r>
              <a:rPr lang="en-US" altLang="en-US" sz="2000" dirty="0">
                <a:latin typeface="Times New Roman" panose="02020603050405020304" pitchFamily="18" charset="0"/>
                <a:cs typeface="Times New Roman" panose="02020603050405020304" pitchFamily="18" charset="0"/>
              </a:rPr>
              <a:t>  [mm/h</a:t>
            </a:r>
            <a:r>
              <a:rPr lang="en-US" altLang="en-US" sz="2000" dirty="0" smtClean="0">
                <a:latin typeface="Times New Roman" panose="02020603050405020304" pitchFamily="18" charset="0"/>
                <a:cs typeface="Times New Roman" panose="02020603050405020304" pitchFamily="18" charset="0"/>
              </a:rPr>
              <a:t>]</a:t>
            </a:r>
            <a:endParaRPr lang="en-US" altLang="en-US" sz="2000" dirty="0">
              <a:latin typeface="Times New Roman" panose="02020603050405020304" pitchFamily="18" charset="0"/>
              <a:cs typeface="Times New Roman" panose="02020603050405020304" pitchFamily="18" charset="0"/>
            </a:endParaRPr>
          </a:p>
          <a:p>
            <a:pPr>
              <a:spcBef>
                <a:spcPts val="638"/>
              </a:spcBef>
              <a:spcAft>
                <a:spcPts val="1425"/>
              </a:spcAft>
              <a:buSzPct val="45000"/>
              <a:buFont typeface="Arial" charset="0"/>
              <a:buChar char="•"/>
              <a:defRPr/>
            </a:pPr>
            <a:r>
              <a:rPr lang="en-US" altLang="en-US" sz="2000" b="1" dirty="0" err="1">
                <a:latin typeface="Times New Roman" panose="02020603050405020304" pitchFamily="18" charset="0"/>
                <a:cs typeface="Times New Roman" panose="02020603050405020304" pitchFamily="18" charset="0"/>
              </a:rPr>
              <a:t>Äußerer</a:t>
            </a:r>
            <a:r>
              <a:rPr lang="en-US" altLang="en-US" sz="2000" b="1" dirty="0">
                <a:latin typeface="Times New Roman" panose="02020603050405020304" pitchFamily="18" charset="0"/>
                <a:cs typeface="Times New Roman" panose="02020603050405020304" pitchFamily="18" charset="0"/>
              </a:rPr>
              <a:t> Ring</a:t>
            </a:r>
            <a:r>
              <a:rPr lang="en-US" altLang="en-US" sz="2000" dirty="0">
                <a:latin typeface="Times New Roman" panose="02020603050405020304" pitchFamily="18" charset="0"/>
                <a:cs typeface="Times New Roman" panose="02020603050405020304" pitchFamily="18" charset="0"/>
              </a:rPr>
              <a:t> Infiltration </a:t>
            </a:r>
            <a:r>
              <a:rPr lang="en-US" altLang="en-US" sz="2000" dirty="0" err="1">
                <a:latin typeface="Times New Roman" panose="02020603050405020304" pitchFamily="18" charset="0"/>
                <a:cs typeface="Times New Roman" panose="02020603050405020304" pitchFamily="18" charset="0"/>
              </a:rPr>
              <a:t>mit</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Wasser</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mit</a:t>
            </a:r>
            <a:r>
              <a:rPr lang="en-US" altLang="en-US" sz="2000" dirty="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niedrigem</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Wasserspiegel</a:t>
            </a:r>
            <a:r>
              <a:rPr lang="en-US" altLang="en-US" sz="2000" dirty="0" smtClean="0">
                <a:latin typeface="Times New Roman" panose="02020603050405020304" pitchFamily="18" charset="0"/>
                <a:cs typeface="Times New Roman" panose="02020603050405020304" pitchFamily="18" charset="0"/>
              </a:rPr>
              <a:t>                   </a:t>
            </a:r>
            <a:r>
              <a:rPr lang="en-US" altLang="en-US" sz="2000" dirty="0">
                <a:latin typeface="Times New Roman" panose="02020603050405020304" pitchFamily="18" charset="0"/>
                <a:cs typeface="Times New Roman" panose="02020603050405020304" pitchFamily="18" charset="0"/>
              </a:rPr>
              <a:t>	</a:t>
            </a:r>
            <a:br>
              <a:rPr lang="en-US" altLang="en-US" sz="2000" dirty="0">
                <a:latin typeface="Times New Roman" panose="02020603050405020304" pitchFamily="18" charset="0"/>
                <a:cs typeface="Times New Roman" panose="02020603050405020304" pitchFamily="18" charset="0"/>
              </a:rPr>
            </a:br>
            <a:r>
              <a:rPr lang="en-US" altLang="en-US" sz="2000" dirty="0" smtClean="0">
                <a:latin typeface="Times New Roman" panose="02020603050405020304" pitchFamily="18" charset="0"/>
                <a:cs typeface="Times New Roman" panose="02020603050405020304" pitchFamily="18" charset="0"/>
              </a:rPr>
              <a:t>-&gt; </a:t>
            </a:r>
            <a:r>
              <a:rPr lang="en-US" altLang="en-US" sz="2000" dirty="0" err="1">
                <a:latin typeface="Times New Roman" panose="02020603050405020304" pitchFamily="18" charset="0"/>
                <a:cs typeface="Times New Roman" panose="02020603050405020304" pitchFamily="18" charset="0"/>
              </a:rPr>
              <a:t>sorgt</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für</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eine</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vertikale</a:t>
            </a:r>
            <a:r>
              <a:rPr lang="en-US" altLang="en-US" sz="2000" dirty="0">
                <a:latin typeface="Times New Roman" panose="02020603050405020304" pitchFamily="18" charset="0"/>
                <a:cs typeface="Times New Roman" panose="02020603050405020304" pitchFamily="18" charset="0"/>
              </a:rPr>
              <a:t> </a:t>
            </a:r>
            <a:r>
              <a:rPr lang="en-US" altLang="en-US" sz="2000" dirty="0" smtClean="0">
                <a:latin typeface="Times New Roman" panose="02020603050405020304" pitchFamily="18" charset="0"/>
                <a:cs typeface="Times New Roman" panose="02020603050405020304" pitchFamily="18" charset="0"/>
              </a:rPr>
              <a:t>Infiltration, </a:t>
            </a:r>
            <a:r>
              <a:rPr lang="en-US" altLang="en-US" sz="2000" dirty="0" err="1">
                <a:latin typeface="Times New Roman" panose="02020603050405020304" pitchFamily="18" charset="0"/>
                <a:cs typeface="Times New Roman" panose="02020603050405020304" pitchFamily="18" charset="0"/>
              </a:rPr>
              <a:t>vermeidet</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seitlichen</a:t>
            </a:r>
            <a:r>
              <a:rPr lang="en-US" altLang="en-US" sz="2000" dirty="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Kapillarsog</a:t>
            </a:r>
            <a:endParaRPr lang="en-US" altLang="en-US" sz="2000" dirty="0">
              <a:latin typeface="Times New Roman" panose="02020603050405020304" pitchFamily="18" charset="0"/>
              <a:cs typeface="Times New Roman" panose="02020603050405020304" pitchFamily="18" charset="0"/>
            </a:endParaRPr>
          </a:p>
          <a:p>
            <a:pPr marL="381000">
              <a:spcBef>
                <a:spcPts val="638"/>
              </a:spcBef>
              <a:spcAft>
                <a:spcPts val="1425"/>
              </a:spcAft>
              <a:buClrTx/>
              <a:buSzTx/>
              <a:buFontTx/>
              <a:buNone/>
              <a:defRPr/>
            </a:pPr>
            <a:endParaRPr lang="en-US" altLang="en-US" sz="2000" dirty="0">
              <a:latin typeface="Times New Roman" panose="02020603050405020304" pitchFamily="18" charset="0"/>
              <a:cs typeface="Times New Roman" panose="02020603050405020304" pitchFamily="18" charset="0"/>
            </a:endParaRPr>
          </a:p>
        </p:txBody>
      </p:sp>
      <p:pic>
        <p:nvPicPr>
          <p:cNvPr id="2153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865188"/>
            <a:ext cx="2894013" cy="29225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15370" name="Group 10"/>
          <p:cNvGraphicFramePr>
            <a:graphicFrameLocks noGrp="1"/>
          </p:cNvGraphicFramePr>
          <p:nvPr>
            <p:extLst>
              <p:ext uri="{D42A27DB-BD31-4B8C-83A1-F6EECF244321}">
                <p14:modId xmlns:p14="http://schemas.microsoft.com/office/powerpoint/2010/main" val="3969729721"/>
              </p:ext>
            </p:extLst>
          </p:nvPr>
        </p:nvGraphicFramePr>
        <p:xfrm>
          <a:off x="749300" y="4097335"/>
          <a:ext cx="5041900" cy="2379665"/>
        </p:xfrm>
        <a:graphic>
          <a:graphicData uri="http://schemas.openxmlformats.org/drawingml/2006/table">
            <a:tbl>
              <a:tblPr/>
              <a:tblGrid>
                <a:gridCol w="1681163"/>
                <a:gridCol w="1679575"/>
                <a:gridCol w="1681162"/>
              </a:tblGrid>
              <a:tr h="457199">
                <a:tc>
                  <a:txBody>
                    <a:bodyPr/>
                    <a:lstStyle>
                      <a:lvl1pPr>
                        <a:lnSpc>
                          <a:spcPct val="98000"/>
                        </a:lnSpc>
                        <a:spcAft>
                          <a:spcPts val="1425"/>
                        </a:spcAft>
                        <a:tabLst>
                          <a:tab pos="457200" algn="l"/>
                          <a:tab pos="914400" algn="l"/>
                          <a:tab pos="1371600" algn="l"/>
                          <a:tab pos="1828800" algn="l"/>
                          <a:tab pos="2286000" algn="l"/>
                          <a:tab pos="2743200" algn="l"/>
                          <a:tab pos="3200400" algn="l"/>
                          <a:tab pos="3657600" algn="l"/>
                          <a:tab pos="4114800" algn="l"/>
                          <a:tab pos="4572000" algn="l"/>
                          <a:tab pos="5029200" algn="l"/>
                        </a:tabLst>
                        <a:defRPr sz="2800">
                          <a:solidFill>
                            <a:srgbClr val="000000"/>
                          </a:solidFill>
                          <a:latin typeface="Calibri" charset="0"/>
                          <a:cs typeface="Arial Unicode MS" charset="0"/>
                        </a:defRPr>
                      </a:lvl1pPr>
                      <a:lvl2pPr>
                        <a:lnSpc>
                          <a:spcPct val="98000"/>
                        </a:lnSpc>
                        <a:spcAft>
                          <a:spcPts val="1138"/>
                        </a:spcAft>
                        <a:tabLst>
                          <a:tab pos="457200" algn="l"/>
                          <a:tab pos="914400" algn="l"/>
                          <a:tab pos="1371600" algn="l"/>
                          <a:tab pos="1828800" algn="l"/>
                          <a:tab pos="2286000" algn="l"/>
                          <a:tab pos="2743200" algn="l"/>
                          <a:tab pos="3200400" algn="l"/>
                          <a:tab pos="3657600" algn="l"/>
                          <a:tab pos="4114800" algn="l"/>
                          <a:tab pos="4572000" algn="l"/>
                          <a:tab pos="5029200" algn="l"/>
                        </a:tabLst>
                        <a:defRPr sz="2000">
                          <a:solidFill>
                            <a:srgbClr val="000000"/>
                          </a:solidFill>
                          <a:latin typeface="Calibri" charset="0"/>
                          <a:cs typeface="Arial Unicode MS" charset="0"/>
                        </a:defRPr>
                      </a:lvl2pPr>
                      <a:lvl3pPr>
                        <a:lnSpc>
                          <a:spcPct val="98000"/>
                        </a:lnSpc>
                        <a:spcAft>
                          <a:spcPts val="850"/>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3pPr>
                      <a:lvl4pPr>
                        <a:lnSpc>
                          <a:spcPct val="98000"/>
                        </a:lnSpc>
                        <a:spcAft>
                          <a:spcPts val="575"/>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4pPr>
                      <a:lvl5pPr>
                        <a:lnSpc>
                          <a:spcPct val="98000"/>
                        </a:lnSpc>
                        <a:spcAft>
                          <a:spcPts val="288"/>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5pPr>
                      <a:lvl6pPr marL="25146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6pPr>
                      <a:lvl7pPr marL="29718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7pPr>
                      <a:lvl8pPr marL="34290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8pPr>
                      <a:lvl9pPr marL="38862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9pPr>
                    </a:lstStyle>
                    <a:p>
                      <a:pPr marL="0" marR="0" lvl="0" indent="0" algn="just"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tab pos="457200" algn="l"/>
                          <a:tab pos="914400" algn="l"/>
                          <a:tab pos="1371600" algn="l"/>
                          <a:tab pos="1828800" algn="l"/>
                          <a:tab pos="2286000" algn="l"/>
                          <a:tab pos="2743200" algn="l"/>
                          <a:tab pos="3200400" algn="l"/>
                          <a:tab pos="3657600" algn="l"/>
                          <a:tab pos="4114800" algn="l"/>
                          <a:tab pos="4572000" algn="l"/>
                          <a:tab pos="5029200" algn="l"/>
                        </a:tabLst>
                      </a:pPr>
                      <a:r>
                        <a:rPr kumimoji="0" lang="en-US" altLang="en-US" sz="1200" b="1" i="0" u="none" strike="noStrike" cap="none" normalizeH="0" baseline="0" dirty="0" smtClean="0">
                          <a:ln>
                            <a:noFill/>
                          </a:ln>
                          <a:solidFill>
                            <a:srgbClr val="000000"/>
                          </a:solidFill>
                          <a:effectLst/>
                          <a:latin typeface="Times New Roman" pitchFamily="16" charset="0"/>
                          <a:cs typeface="Arial Unicode MS" charset="0"/>
                        </a:rPr>
                        <a:t>infiltration class</a:t>
                      </a:r>
                    </a:p>
                  </a:txBody>
                  <a:tcPr marT="56304" horzOverflow="overflow">
                    <a:lnL>
                      <a:noFill/>
                    </a:lnL>
                    <a:lnR>
                      <a:noFill/>
                    </a:lnR>
                    <a:lnT>
                      <a:noFill/>
                    </a:lnT>
                    <a:lnB>
                      <a:noFill/>
                    </a:lnB>
                    <a:lnTlToBr>
                      <a:noFill/>
                    </a:lnTlToBr>
                    <a:lnBlToTr>
                      <a:noFill/>
                    </a:lnBlToTr>
                    <a:noFill/>
                  </a:tcPr>
                </a:tc>
                <a:tc>
                  <a:txBody>
                    <a:bodyPr/>
                    <a:lstStyle>
                      <a:lvl1pPr>
                        <a:lnSpc>
                          <a:spcPct val="98000"/>
                        </a:lnSpc>
                        <a:spcAft>
                          <a:spcPts val="1425"/>
                        </a:spcAft>
                        <a:tabLst>
                          <a:tab pos="457200" algn="l"/>
                          <a:tab pos="914400" algn="l"/>
                          <a:tab pos="1371600" algn="l"/>
                          <a:tab pos="1828800" algn="l"/>
                          <a:tab pos="2286000" algn="l"/>
                          <a:tab pos="2743200" algn="l"/>
                          <a:tab pos="3200400" algn="l"/>
                          <a:tab pos="3657600" algn="l"/>
                          <a:tab pos="4114800" algn="l"/>
                          <a:tab pos="4572000" algn="l"/>
                          <a:tab pos="5029200" algn="l"/>
                        </a:tabLst>
                        <a:defRPr sz="2800">
                          <a:solidFill>
                            <a:srgbClr val="000000"/>
                          </a:solidFill>
                          <a:latin typeface="Calibri" charset="0"/>
                          <a:cs typeface="Arial Unicode MS" charset="0"/>
                        </a:defRPr>
                      </a:lvl1pPr>
                      <a:lvl2pPr>
                        <a:lnSpc>
                          <a:spcPct val="98000"/>
                        </a:lnSpc>
                        <a:spcAft>
                          <a:spcPts val="1138"/>
                        </a:spcAft>
                        <a:tabLst>
                          <a:tab pos="457200" algn="l"/>
                          <a:tab pos="914400" algn="l"/>
                          <a:tab pos="1371600" algn="l"/>
                          <a:tab pos="1828800" algn="l"/>
                          <a:tab pos="2286000" algn="l"/>
                          <a:tab pos="2743200" algn="l"/>
                          <a:tab pos="3200400" algn="l"/>
                          <a:tab pos="3657600" algn="l"/>
                          <a:tab pos="4114800" algn="l"/>
                          <a:tab pos="4572000" algn="l"/>
                          <a:tab pos="5029200" algn="l"/>
                        </a:tabLst>
                        <a:defRPr sz="2000">
                          <a:solidFill>
                            <a:srgbClr val="000000"/>
                          </a:solidFill>
                          <a:latin typeface="Calibri" charset="0"/>
                          <a:cs typeface="Arial Unicode MS" charset="0"/>
                        </a:defRPr>
                      </a:lvl2pPr>
                      <a:lvl3pPr>
                        <a:lnSpc>
                          <a:spcPct val="98000"/>
                        </a:lnSpc>
                        <a:spcAft>
                          <a:spcPts val="850"/>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3pPr>
                      <a:lvl4pPr>
                        <a:lnSpc>
                          <a:spcPct val="98000"/>
                        </a:lnSpc>
                        <a:spcAft>
                          <a:spcPts val="575"/>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4pPr>
                      <a:lvl5pPr>
                        <a:lnSpc>
                          <a:spcPct val="98000"/>
                        </a:lnSpc>
                        <a:spcAft>
                          <a:spcPts val="288"/>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5pPr>
                      <a:lvl6pPr marL="25146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6pPr>
                      <a:lvl7pPr marL="29718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7pPr>
                      <a:lvl8pPr marL="34290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8pPr>
                      <a:lvl9pPr marL="38862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9p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tab pos="457200" algn="l"/>
                          <a:tab pos="914400" algn="l"/>
                          <a:tab pos="1371600" algn="l"/>
                          <a:tab pos="1828800" algn="l"/>
                          <a:tab pos="2286000" algn="l"/>
                          <a:tab pos="2743200" algn="l"/>
                          <a:tab pos="3200400" algn="l"/>
                          <a:tab pos="3657600" algn="l"/>
                          <a:tab pos="4114800" algn="l"/>
                          <a:tab pos="4572000" algn="l"/>
                          <a:tab pos="5029200" algn="l"/>
                        </a:tabLst>
                      </a:pPr>
                      <a:r>
                        <a:rPr kumimoji="0" lang="en-US" altLang="en-US" sz="1200" b="1" i="0" u="none" strike="noStrike" cap="none" normalizeH="0" baseline="0" dirty="0" smtClean="0">
                          <a:ln>
                            <a:noFill/>
                          </a:ln>
                          <a:solidFill>
                            <a:srgbClr val="000000"/>
                          </a:solidFill>
                          <a:effectLst/>
                          <a:latin typeface="Times New Roman" pitchFamily="16" charset="0"/>
                          <a:cs typeface="Arial Unicode MS" charset="0"/>
                        </a:rPr>
                        <a:t>infiltration intensity i</a:t>
                      </a:r>
                      <a:r>
                        <a:rPr kumimoji="0" lang="en-US" altLang="en-US" sz="1200" b="1" i="0" u="none" strike="noStrike" cap="none" normalizeH="0" baseline="-25000" dirty="0" smtClean="0">
                          <a:ln>
                            <a:noFill/>
                          </a:ln>
                          <a:solidFill>
                            <a:srgbClr val="000000"/>
                          </a:solidFill>
                          <a:effectLst/>
                          <a:latin typeface="Times New Roman" pitchFamily="16" charset="0"/>
                          <a:cs typeface="Arial Unicode MS" charset="0"/>
                        </a:rPr>
                        <a:t>i</a:t>
                      </a:r>
                      <a:r>
                        <a:rPr kumimoji="0" lang="en-US" altLang="en-US" sz="1200" b="1" i="0" u="none" strike="noStrike" cap="none" normalizeH="0" baseline="0" dirty="0" smtClean="0">
                          <a:ln>
                            <a:noFill/>
                          </a:ln>
                          <a:solidFill>
                            <a:srgbClr val="000000"/>
                          </a:solidFill>
                          <a:effectLst/>
                          <a:latin typeface="Times New Roman" pitchFamily="16" charset="0"/>
                          <a:cs typeface="Arial Unicode MS" charset="0"/>
                        </a:rPr>
                        <a:t/>
                      </a:r>
                      <a:br>
                        <a:rPr kumimoji="0" lang="en-US" altLang="en-US" sz="1200" b="1" i="0" u="none" strike="noStrike" cap="none" normalizeH="0" baseline="0" dirty="0" smtClean="0">
                          <a:ln>
                            <a:noFill/>
                          </a:ln>
                          <a:solidFill>
                            <a:srgbClr val="000000"/>
                          </a:solidFill>
                          <a:effectLst/>
                          <a:latin typeface="Times New Roman" pitchFamily="16" charset="0"/>
                          <a:cs typeface="Arial Unicode MS" charset="0"/>
                        </a:rPr>
                      </a:br>
                      <a:r>
                        <a:rPr kumimoji="0" lang="en-US" altLang="en-US" sz="1200" b="1" i="0" u="none" strike="noStrike" cap="none" normalizeH="0" baseline="0" dirty="0" smtClean="0">
                          <a:ln>
                            <a:noFill/>
                          </a:ln>
                          <a:solidFill>
                            <a:srgbClr val="000000"/>
                          </a:solidFill>
                          <a:effectLst/>
                          <a:latin typeface="Times New Roman" pitchFamily="16" charset="0"/>
                          <a:cs typeface="Arial Unicode MS" charset="0"/>
                        </a:rPr>
                        <a:t>[mm/h]</a:t>
                      </a:r>
                    </a:p>
                  </a:txBody>
                  <a:tcPr marT="56304" horzOverflow="overflow">
                    <a:lnL>
                      <a:noFill/>
                    </a:lnL>
                    <a:lnR>
                      <a:noFill/>
                    </a:lnR>
                    <a:lnT>
                      <a:noFill/>
                    </a:lnT>
                    <a:lnB>
                      <a:noFill/>
                    </a:lnB>
                    <a:lnTlToBr>
                      <a:noFill/>
                    </a:lnTlToBr>
                    <a:lnBlToTr>
                      <a:noFill/>
                    </a:lnBlToTr>
                    <a:noFill/>
                  </a:tcPr>
                </a:tc>
                <a:tc>
                  <a:txBody>
                    <a:bodyPr/>
                    <a:lstStyle>
                      <a:lvl1pPr>
                        <a:lnSpc>
                          <a:spcPct val="98000"/>
                        </a:lnSpc>
                        <a:spcAft>
                          <a:spcPts val="1425"/>
                        </a:spcAft>
                        <a:tabLst>
                          <a:tab pos="457200" algn="l"/>
                          <a:tab pos="914400" algn="l"/>
                          <a:tab pos="1371600" algn="l"/>
                          <a:tab pos="1828800" algn="l"/>
                          <a:tab pos="2286000" algn="l"/>
                          <a:tab pos="2743200" algn="l"/>
                          <a:tab pos="3200400" algn="l"/>
                          <a:tab pos="3657600" algn="l"/>
                          <a:tab pos="4114800" algn="l"/>
                          <a:tab pos="4572000" algn="l"/>
                          <a:tab pos="5029200" algn="l"/>
                        </a:tabLst>
                        <a:defRPr sz="2800">
                          <a:solidFill>
                            <a:srgbClr val="000000"/>
                          </a:solidFill>
                          <a:latin typeface="Calibri" charset="0"/>
                          <a:cs typeface="Arial Unicode MS" charset="0"/>
                        </a:defRPr>
                      </a:lvl1pPr>
                      <a:lvl2pPr>
                        <a:lnSpc>
                          <a:spcPct val="98000"/>
                        </a:lnSpc>
                        <a:spcAft>
                          <a:spcPts val="1138"/>
                        </a:spcAft>
                        <a:tabLst>
                          <a:tab pos="457200" algn="l"/>
                          <a:tab pos="914400" algn="l"/>
                          <a:tab pos="1371600" algn="l"/>
                          <a:tab pos="1828800" algn="l"/>
                          <a:tab pos="2286000" algn="l"/>
                          <a:tab pos="2743200" algn="l"/>
                          <a:tab pos="3200400" algn="l"/>
                          <a:tab pos="3657600" algn="l"/>
                          <a:tab pos="4114800" algn="l"/>
                          <a:tab pos="4572000" algn="l"/>
                          <a:tab pos="5029200" algn="l"/>
                        </a:tabLst>
                        <a:defRPr sz="2000">
                          <a:solidFill>
                            <a:srgbClr val="000000"/>
                          </a:solidFill>
                          <a:latin typeface="Calibri" charset="0"/>
                          <a:cs typeface="Arial Unicode MS" charset="0"/>
                        </a:defRPr>
                      </a:lvl2pPr>
                      <a:lvl3pPr>
                        <a:lnSpc>
                          <a:spcPct val="98000"/>
                        </a:lnSpc>
                        <a:spcAft>
                          <a:spcPts val="850"/>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3pPr>
                      <a:lvl4pPr>
                        <a:lnSpc>
                          <a:spcPct val="98000"/>
                        </a:lnSpc>
                        <a:spcAft>
                          <a:spcPts val="575"/>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4pPr>
                      <a:lvl5pPr>
                        <a:lnSpc>
                          <a:spcPct val="98000"/>
                        </a:lnSpc>
                        <a:spcAft>
                          <a:spcPts val="288"/>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5pPr>
                      <a:lvl6pPr marL="25146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6pPr>
                      <a:lvl7pPr marL="29718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7pPr>
                      <a:lvl8pPr marL="34290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8pPr>
                      <a:lvl9pPr marL="38862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9p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tab pos="457200" algn="l"/>
                          <a:tab pos="914400" algn="l"/>
                          <a:tab pos="1371600" algn="l"/>
                          <a:tab pos="1828800" algn="l"/>
                          <a:tab pos="2286000" algn="l"/>
                          <a:tab pos="2743200" algn="l"/>
                          <a:tab pos="3200400" algn="l"/>
                          <a:tab pos="3657600" algn="l"/>
                          <a:tab pos="4114800" algn="l"/>
                          <a:tab pos="4572000" algn="l"/>
                          <a:tab pos="5029200" algn="l"/>
                        </a:tabLst>
                      </a:pPr>
                      <a:r>
                        <a:rPr kumimoji="0" lang="en-US" altLang="en-US" sz="1200" b="1" i="0" u="none" strike="noStrike" cap="none" normalizeH="0" baseline="0" smtClean="0">
                          <a:ln>
                            <a:noFill/>
                          </a:ln>
                          <a:solidFill>
                            <a:srgbClr val="000000"/>
                          </a:solidFill>
                          <a:effectLst/>
                          <a:latin typeface="Times New Roman" pitchFamily="16" charset="0"/>
                          <a:cs typeface="Arial Unicode MS" charset="0"/>
                        </a:rPr>
                        <a:t> soil</a:t>
                      </a:r>
                    </a:p>
                  </a:txBody>
                  <a:tcPr marT="56304" horzOverflow="overflow">
                    <a:lnL>
                      <a:noFill/>
                    </a:lnL>
                    <a:lnR>
                      <a:noFill/>
                    </a:lnR>
                    <a:lnT>
                      <a:noFill/>
                    </a:lnT>
                    <a:lnB>
                      <a:noFill/>
                    </a:lnB>
                    <a:lnTlToBr>
                      <a:noFill/>
                    </a:lnTlToBr>
                    <a:lnBlToTr>
                      <a:noFill/>
                    </a:lnBlToTr>
                    <a:noFill/>
                  </a:tcPr>
                </a:tc>
              </a:tr>
              <a:tr h="274638">
                <a:tc>
                  <a:txBody>
                    <a:bodyPr/>
                    <a:lstStyle>
                      <a:lvl1pPr>
                        <a:lnSpc>
                          <a:spcPct val="98000"/>
                        </a:lnSpc>
                        <a:spcAft>
                          <a:spcPts val="1425"/>
                        </a:spcAft>
                        <a:tabLst>
                          <a:tab pos="457200" algn="l"/>
                          <a:tab pos="914400" algn="l"/>
                          <a:tab pos="1371600" algn="l"/>
                          <a:tab pos="1828800" algn="l"/>
                          <a:tab pos="2286000" algn="l"/>
                          <a:tab pos="2743200" algn="l"/>
                          <a:tab pos="3200400" algn="l"/>
                          <a:tab pos="3657600" algn="l"/>
                          <a:tab pos="4114800" algn="l"/>
                          <a:tab pos="4572000" algn="l"/>
                          <a:tab pos="5029200" algn="l"/>
                        </a:tabLst>
                        <a:defRPr sz="2800">
                          <a:solidFill>
                            <a:srgbClr val="000000"/>
                          </a:solidFill>
                          <a:latin typeface="Calibri" charset="0"/>
                          <a:cs typeface="Arial Unicode MS" charset="0"/>
                        </a:defRPr>
                      </a:lvl1pPr>
                      <a:lvl2pPr>
                        <a:lnSpc>
                          <a:spcPct val="98000"/>
                        </a:lnSpc>
                        <a:spcAft>
                          <a:spcPts val="1138"/>
                        </a:spcAft>
                        <a:tabLst>
                          <a:tab pos="457200" algn="l"/>
                          <a:tab pos="914400" algn="l"/>
                          <a:tab pos="1371600" algn="l"/>
                          <a:tab pos="1828800" algn="l"/>
                          <a:tab pos="2286000" algn="l"/>
                          <a:tab pos="2743200" algn="l"/>
                          <a:tab pos="3200400" algn="l"/>
                          <a:tab pos="3657600" algn="l"/>
                          <a:tab pos="4114800" algn="l"/>
                          <a:tab pos="4572000" algn="l"/>
                          <a:tab pos="5029200" algn="l"/>
                        </a:tabLst>
                        <a:defRPr sz="2000">
                          <a:solidFill>
                            <a:srgbClr val="000000"/>
                          </a:solidFill>
                          <a:latin typeface="Calibri" charset="0"/>
                          <a:cs typeface="Arial Unicode MS" charset="0"/>
                        </a:defRPr>
                      </a:lvl2pPr>
                      <a:lvl3pPr>
                        <a:lnSpc>
                          <a:spcPct val="98000"/>
                        </a:lnSpc>
                        <a:spcAft>
                          <a:spcPts val="850"/>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3pPr>
                      <a:lvl4pPr>
                        <a:lnSpc>
                          <a:spcPct val="98000"/>
                        </a:lnSpc>
                        <a:spcAft>
                          <a:spcPts val="575"/>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4pPr>
                      <a:lvl5pPr>
                        <a:lnSpc>
                          <a:spcPct val="98000"/>
                        </a:lnSpc>
                        <a:spcAft>
                          <a:spcPts val="288"/>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5pPr>
                      <a:lvl6pPr marL="25146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6pPr>
                      <a:lvl7pPr marL="29718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7pPr>
                      <a:lvl8pPr marL="34290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8pPr>
                      <a:lvl9pPr marL="38862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9pPr>
                    </a:lstStyle>
                    <a:p>
                      <a:pPr marL="0" marR="0" lvl="0" indent="0" algn="just"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tab pos="457200" algn="l"/>
                          <a:tab pos="914400" algn="l"/>
                          <a:tab pos="1371600" algn="l"/>
                          <a:tab pos="1828800" algn="l"/>
                          <a:tab pos="2286000" algn="l"/>
                          <a:tab pos="2743200" algn="l"/>
                          <a:tab pos="3200400" algn="l"/>
                          <a:tab pos="3657600" algn="l"/>
                          <a:tab pos="4114800" algn="l"/>
                          <a:tab pos="4572000" algn="l"/>
                          <a:tab pos="5029200" algn="l"/>
                        </a:tabLst>
                      </a:pPr>
                      <a:r>
                        <a:rPr kumimoji="0" lang="en-US" altLang="en-US" sz="1200" b="1" i="0" u="none" strike="noStrike" cap="none" normalizeH="0" baseline="0" smtClean="0">
                          <a:ln>
                            <a:noFill/>
                          </a:ln>
                          <a:solidFill>
                            <a:srgbClr val="000000"/>
                          </a:solidFill>
                          <a:effectLst/>
                          <a:latin typeface="Times New Roman" pitchFamily="16" charset="0"/>
                          <a:cs typeface="Arial Unicode MS" charset="0"/>
                        </a:rPr>
                        <a:t>1 very low</a:t>
                      </a:r>
                    </a:p>
                  </a:txBody>
                  <a:tcPr marT="56304" horzOverflow="overflow">
                    <a:lnL>
                      <a:noFill/>
                    </a:lnL>
                    <a:lnR>
                      <a:noFill/>
                    </a:lnR>
                    <a:lnT>
                      <a:noFill/>
                    </a:lnT>
                    <a:lnB>
                      <a:noFill/>
                    </a:lnB>
                    <a:lnTlToBr>
                      <a:noFill/>
                    </a:lnTlToBr>
                    <a:lnBlToTr>
                      <a:noFill/>
                    </a:lnBlToTr>
                    <a:noFill/>
                  </a:tcPr>
                </a:tc>
                <a:tc>
                  <a:txBody>
                    <a:bodyPr/>
                    <a:lstStyle>
                      <a:lvl1pPr>
                        <a:lnSpc>
                          <a:spcPct val="98000"/>
                        </a:lnSpc>
                        <a:spcAft>
                          <a:spcPts val="1425"/>
                        </a:spcAft>
                        <a:tabLst>
                          <a:tab pos="457200" algn="l"/>
                          <a:tab pos="914400" algn="l"/>
                          <a:tab pos="1371600" algn="l"/>
                          <a:tab pos="1828800" algn="l"/>
                          <a:tab pos="2286000" algn="l"/>
                          <a:tab pos="2743200" algn="l"/>
                          <a:tab pos="3200400" algn="l"/>
                          <a:tab pos="3657600" algn="l"/>
                          <a:tab pos="4114800" algn="l"/>
                          <a:tab pos="4572000" algn="l"/>
                          <a:tab pos="5029200" algn="l"/>
                        </a:tabLst>
                        <a:defRPr sz="2800">
                          <a:solidFill>
                            <a:srgbClr val="000000"/>
                          </a:solidFill>
                          <a:latin typeface="Calibri" charset="0"/>
                          <a:cs typeface="Arial Unicode MS" charset="0"/>
                        </a:defRPr>
                      </a:lvl1pPr>
                      <a:lvl2pPr>
                        <a:lnSpc>
                          <a:spcPct val="98000"/>
                        </a:lnSpc>
                        <a:spcAft>
                          <a:spcPts val="1138"/>
                        </a:spcAft>
                        <a:tabLst>
                          <a:tab pos="457200" algn="l"/>
                          <a:tab pos="914400" algn="l"/>
                          <a:tab pos="1371600" algn="l"/>
                          <a:tab pos="1828800" algn="l"/>
                          <a:tab pos="2286000" algn="l"/>
                          <a:tab pos="2743200" algn="l"/>
                          <a:tab pos="3200400" algn="l"/>
                          <a:tab pos="3657600" algn="l"/>
                          <a:tab pos="4114800" algn="l"/>
                          <a:tab pos="4572000" algn="l"/>
                          <a:tab pos="5029200" algn="l"/>
                        </a:tabLst>
                        <a:defRPr sz="2000">
                          <a:solidFill>
                            <a:srgbClr val="000000"/>
                          </a:solidFill>
                          <a:latin typeface="Calibri" charset="0"/>
                          <a:cs typeface="Arial Unicode MS" charset="0"/>
                        </a:defRPr>
                      </a:lvl2pPr>
                      <a:lvl3pPr>
                        <a:lnSpc>
                          <a:spcPct val="98000"/>
                        </a:lnSpc>
                        <a:spcAft>
                          <a:spcPts val="850"/>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3pPr>
                      <a:lvl4pPr>
                        <a:lnSpc>
                          <a:spcPct val="98000"/>
                        </a:lnSpc>
                        <a:spcAft>
                          <a:spcPts val="575"/>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4pPr>
                      <a:lvl5pPr>
                        <a:lnSpc>
                          <a:spcPct val="98000"/>
                        </a:lnSpc>
                        <a:spcAft>
                          <a:spcPts val="288"/>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5pPr>
                      <a:lvl6pPr marL="25146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6pPr>
                      <a:lvl7pPr marL="29718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7pPr>
                      <a:lvl8pPr marL="34290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8pPr>
                      <a:lvl9pPr marL="38862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9p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tab pos="457200" algn="l"/>
                          <a:tab pos="914400" algn="l"/>
                          <a:tab pos="1371600" algn="l"/>
                          <a:tab pos="1828800" algn="l"/>
                          <a:tab pos="2286000" algn="l"/>
                          <a:tab pos="2743200" algn="l"/>
                          <a:tab pos="3200400" algn="l"/>
                          <a:tab pos="3657600" algn="l"/>
                          <a:tab pos="4114800" algn="l"/>
                          <a:tab pos="4572000" algn="l"/>
                          <a:tab pos="5029200" algn="l"/>
                        </a:tabLst>
                      </a:pPr>
                      <a:r>
                        <a:rPr kumimoji="0" lang="en-US" altLang="en-US" sz="1200" b="1" i="0" u="none" strike="noStrike" cap="none" normalizeH="0" baseline="0" smtClean="0">
                          <a:ln>
                            <a:noFill/>
                          </a:ln>
                          <a:solidFill>
                            <a:srgbClr val="000000"/>
                          </a:solidFill>
                          <a:effectLst/>
                          <a:latin typeface="Times New Roman" pitchFamily="16" charset="0"/>
                          <a:cs typeface="Arial Unicode MS" charset="0"/>
                        </a:rPr>
                        <a:t>&lt;1</a:t>
                      </a:r>
                    </a:p>
                  </a:txBody>
                  <a:tcPr marT="56304" horzOverflow="overflow">
                    <a:lnL>
                      <a:noFill/>
                    </a:lnL>
                    <a:lnR>
                      <a:noFill/>
                    </a:lnR>
                    <a:lnT>
                      <a:noFill/>
                    </a:lnT>
                    <a:lnB>
                      <a:noFill/>
                    </a:lnB>
                    <a:lnTlToBr>
                      <a:noFill/>
                    </a:lnTlToBr>
                    <a:lnBlToTr>
                      <a:noFill/>
                    </a:lnBlToTr>
                    <a:noFill/>
                  </a:tcPr>
                </a:tc>
                <a:tc>
                  <a:txBody>
                    <a:bodyPr/>
                    <a:lstStyle>
                      <a:lvl1pPr>
                        <a:lnSpc>
                          <a:spcPct val="98000"/>
                        </a:lnSpc>
                        <a:spcAft>
                          <a:spcPts val="1425"/>
                        </a:spcAft>
                        <a:tabLst>
                          <a:tab pos="457200" algn="l"/>
                          <a:tab pos="914400" algn="l"/>
                          <a:tab pos="1371600" algn="l"/>
                          <a:tab pos="1828800" algn="l"/>
                          <a:tab pos="2286000" algn="l"/>
                          <a:tab pos="2743200" algn="l"/>
                          <a:tab pos="3200400" algn="l"/>
                          <a:tab pos="3657600" algn="l"/>
                          <a:tab pos="4114800" algn="l"/>
                          <a:tab pos="4572000" algn="l"/>
                          <a:tab pos="5029200" algn="l"/>
                        </a:tabLst>
                        <a:defRPr sz="2800">
                          <a:solidFill>
                            <a:srgbClr val="000000"/>
                          </a:solidFill>
                          <a:latin typeface="Calibri" charset="0"/>
                          <a:cs typeface="Arial Unicode MS" charset="0"/>
                        </a:defRPr>
                      </a:lvl1pPr>
                      <a:lvl2pPr>
                        <a:lnSpc>
                          <a:spcPct val="98000"/>
                        </a:lnSpc>
                        <a:spcAft>
                          <a:spcPts val="1138"/>
                        </a:spcAft>
                        <a:tabLst>
                          <a:tab pos="457200" algn="l"/>
                          <a:tab pos="914400" algn="l"/>
                          <a:tab pos="1371600" algn="l"/>
                          <a:tab pos="1828800" algn="l"/>
                          <a:tab pos="2286000" algn="l"/>
                          <a:tab pos="2743200" algn="l"/>
                          <a:tab pos="3200400" algn="l"/>
                          <a:tab pos="3657600" algn="l"/>
                          <a:tab pos="4114800" algn="l"/>
                          <a:tab pos="4572000" algn="l"/>
                          <a:tab pos="5029200" algn="l"/>
                        </a:tabLst>
                        <a:defRPr sz="2000">
                          <a:solidFill>
                            <a:srgbClr val="000000"/>
                          </a:solidFill>
                          <a:latin typeface="Calibri" charset="0"/>
                          <a:cs typeface="Arial Unicode MS" charset="0"/>
                        </a:defRPr>
                      </a:lvl2pPr>
                      <a:lvl3pPr>
                        <a:lnSpc>
                          <a:spcPct val="98000"/>
                        </a:lnSpc>
                        <a:spcAft>
                          <a:spcPts val="850"/>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3pPr>
                      <a:lvl4pPr>
                        <a:lnSpc>
                          <a:spcPct val="98000"/>
                        </a:lnSpc>
                        <a:spcAft>
                          <a:spcPts val="575"/>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4pPr>
                      <a:lvl5pPr>
                        <a:lnSpc>
                          <a:spcPct val="98000"/>
                        </a:lnSpc>
                        <a:spcAft>
                          <a:spcPts val="288"/>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5pPr>
                      <a:lvl6pPr marL="25146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6pPr>
                      <a:lvl7pPr marL="29718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7pPr>
                      <a:lvl8pPr marL="34290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8pPr>
                      <a:lvl9pPr marL="38862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9p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tab pos="457200" algn="l"/>
                          <a:tab pos="914400" algn="l"/>
                          <a:tab pos="1371600" algn="l"/>
                          <a:tab pos="1828800" algn="l"/>
                          <a:tab pos="2286000" algn="l"/>
                          <a:tab pos="2743200" algn="l"/>
                          <a:tab pos="3200400" algn="l"/>
                          <a:tab pos="3657600" algn="l"/>
                          <a:tab pos="4114800" algn="l"/>
                          <a:tab pos="4572000" algn="l"/>
                          <a:tab pos="5029200" algn="l"/>
                        </a:tabLst>
                      </a:pPr>
                      <a:r>
                        <a:rPr kumimoji="0" lang="en-US" altLang="en-US" sz="1200" b="1" i="0" u="none" strike="noStrike" cap="none" normalizeH="0" baseline="0" smtClean="0">
                          <a:ln>
                            <a:noFill/>
                          </a:ln>
                          <a:solidFill>
                            <a:srgbClr val="000000"/>
                          </a:solidFill>
                          <a:effectLst/>
                          <a:latin typeface="Times New Roman" pitchFamily="16" charset="0"/>
                          <a:cs typeface="Arial Unicode MS" charset="0"/>
                        </a:rPr>
                        <a:t>loam, clay</a:t>
                      </a:r>
                    </a:p>
                  </a:txBody>
                  <a:tcPr marT="56304" horzOverflow="overflow">
                    <a:lnL>
                      <a:noFill/>
                    </a:lnL>
                    <a:lnR>
                      <a:noFill/>
                    </a:lnR>
                    <a:lnT>
                      <a:noFill/>
                    </a:lnT>
                    <a:lnB>
                      <a:noFill/>
                    </a:lnB>
                    <a:lnTlToBr>
                      <a:noFill/>
                    </a:lnTlToBr>
                    <a:lnBlToTr>
                      <a:noFill/>
                    </a:lnBlToTr>
                    <a:noFill/>
                  </a:tcPr>
                </a:tc>
              </a:tr>
              <a:tr h="274638">
                <a:tc>
                  <a:txBody>
                    <a:bodyPr/>
                    <a:lstStyle>
                      <a:lvl1pPr>
                        <a:lnSpc>
                          <a:spcPct val="98000"/>
                        </a:lnSpc>
                        <a:spcAft>
                          <a:spcPts val="1425"/>
                        </a:spcAft>
                        <a:tabLst>
                          <a:tab pos="457200" algn="l"/>
                          <a:tab pos="914400" algn="l"/>
                          <a:tab pos="1371600" algn="l"/>
                          <a:tab pos="1828800" algn="l"/>
                          <a:tab pos="2286000" algn="l"/>
                          <a:tab pos="2743200" algn="l"/>
                          <a:tab pos="3200400" algn="l"/>
                          <a:tab pos="3657600" algn="l"/>
                          <a:tab pos="4114800" algn="l"/>
                          <a:tab pos="4572000" algn="l"/>
                          <a:tab pos="5029200" algn="l"/>
                        </a:tabLst>
                        <a:defRPr sz="2800">
                          <a:solidFill>
                            <a:srgbClr val="000000"/>
                          </a:solidFill>
                          <a:latin typeface="Calibri" charset="0"/>
                          <a:cs typeface="Arial Unicode MS" charset="0"/>
                        </a:defRPr>
                      </a:lvl1pPr>
                      <a:lvl2pPr>
                        <a:lnSpc>
                          <a:spcPct val="98000"/>
                        </a:lnSpc>
                        <a:spcAft>
                          <a:spcPts val="1138"/>
                        </a:spcAft>
                        <a:tabLst>
                          <a:tab pos="457200" algn="l"/>
                          <a:tab pos="914400" algn="l"/>
                          <a:tab pos="1371600" algn="l"/>
                          <a:tab pos="1828800" algn="l"/>
                          <a:tab pos="2286000" algn="l"/>
                          <a:tab pos="2743200" algn="l"/>
                          <a:tab pos="3200400" algn="l"/>
                          <a:tab pos="3657600" algn="l"/>
                          <a:tab pos="4114800" algn="l"/>
                          <a:tab pos="4572000" algn="l"/>
                          <a:tab pos="5029200" algn="l"/>
                        </a:tabLst>
                        <a:defRPr sz="2000">
                          <a:solidFill>
                            <a:srgbClr val="000000"/>
                          </a:solidFill>
                          <a:latin typeface="Calibri" charset="0"/>
                          <a:cs typeface="Arial Unicode MS" charset="0"/>
                        </a:defRPr>
                      </a:lvl2pPr>
                      <a:lvl3pPr>
                        <a:lnSpc>
                          <a:spcPct val="98000"/>
                        </a:lnSpc>
                        <a:spcAft>
                          <a:spcPts val="850"/>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3pPr>
                      <a:lvl4pPr>
                        <a:lnSpc>
                          <a:spcPct val="98000"/>
                        </a:lnSpc>
                        <a:spcAft>
                          <a:spcPts val="575"/>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4pPr>
                      <a:lvl5pPr>
                        <a:lnSpc>
                          <a:spcPct val="98000"/>
                        </a:lnSpc>
                        <a:spcAft>
                          <a:spcPts val="288"/>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5pPr>
                      <a:lvl6pPr marL="25146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6pPr>
                      <a:lvl7pPr marL="29718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7pPr>
                      <a:lvl8pPr marL="34290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8pPr>
                      <a:lvl9pPr marL="38862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9pPr>
                    </a:lstStyle>
                    <a:p>
                      <a:pPr marL="0" marR="0" lvl="0" indent="0" algn="just"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tab pos="457200" algn="l"/>
                          <a:tab pos="914400" algn="l"/>
                          <a:tab pos="1371600" algn="l"/>
                          <a:tab pos="1828800" algn="l"/>
                          <a:tab pos="2286000" algn="l"/>
                          <a:tab pos="2743200" algn="l"/>
                          <a:tab pos="3200400" algn="l"/>
                          <a:tab pos="3657600" algn="l"/>
                          <a:tab pos="4114800" algn="l"/>
                          <a:tab pos="4572000" algn="l"/>
                          <a:tab pos="5029200" algn="l"/>
                        </a:tabLst>
                      </a:pPr>
                      <a:r>
                        <a:rPr kumimoji="0" lang="en-US" altLang="en-US" sz="1200" b="1" i="0" u="none" strike="noStrike" cap="none" normalizeH="0" baseline="0" smtClean="0">
                          <a:ln>
                            <a:noFill/>
                          </a:ln>
                          <a:solidFill>
                            <a:srgbClr val="000000"/>
                          </a:solidFill>
                          <a:effectLst/>
                          <a:latin typeface="Times New Roman" pitchFamily="16" charset="0"/>
                          <a:cs typeface="Arial Unicode MS" charset="0"/>
                        </a:rPr>
                        <a:t>2 low</a:t>
                      </a:r>
                    </a:p>
                  </a:txBody>
                  <a:tcPr marT="56304" horzOverflow="overflow">
                    <a:lnL>
                      <a:noFill/>
                    </a:lnL>
                    <a:lnR>
                      <a:noFill/>
                    </a:lnR>
                    <a:lnT>
                      <a:noFill/>
                    </a:lnT>
                    <a:lnB>
                      <a:noFill/>
                    </a:lnB>
                    <a:lnTlToBr>
                      <a:noFill/>
                    </a:lnTlToBr>
                    <a:lnBlToTr>
                      <a:noFill/>
                    </a:lnBlToTr>
                    <a:noFill/>
                  </a:tcPr>
                </a:tc>
                <a:tc>
                  <a:txBody>
                    <a:bodyPr/>
                    <a:lstStyle>
                      <a:lvl1pPr>
                        <a:lnSpc>
                          <a:spcPct val="98000"/>
                        </a:lnSpc>
                        <a:spcAft>
                          <a:spcPts val="1425"/>
                        </a:spcAft>
                        <a:tabLst>
                          <a:tab pos="457200" algn="l"/>
                          <a:tab pos="914400" algn="l"/>
                          <a:tab pos="1371600" algn="l"/>
                          <a:tab pos="1828800" algn="l"/>
                          <a:tab pos="2286000" algn="l"/>
                          <a:tab pos="2743200" algn="l"/>
                          <a:tab pos="3200400" algn="l"/>
                          <a:tab pos="3657600" algn="l"/>
                          <a:tab pos="4114800" algn="l"/>
                          <a:tab pos="4572000" algn="l"/>
                          <a:tab pos="5029200" algn="l"/>
                        </a:tabLst>
                        <a:defRPr sz="2800">
                          <a:solidFill>
                            <a:srgbClr val="000000"/>
                          </a:solidFill>
                          <a:latin typeface="Calibri" charset="0"/>
                          <a:cs typeface="Arial Unicode MS" charset="0"/>
                        </a:defRPr>
                      </a:lvl1pPr>
                      <a:lvl2pPr>
                        <a:lnSpc>
                          <a:spcPct val="98000"/>
                        </a:lnSpc>
                        <a:spcAft>
                          <a:spcPts val="1138"/>
                        </a:spcAft>
                        <a:tabLst>
                          <a:tab pos="457200" algn="l"/>
                          <a:tab pos="914400" algn="l"/>
                          <a:tab pos="1371600" algn="l"/>
                          <a:tab pos="1828800" algn="l"/>
                          <a:tab pos="2286000" algn="l"/>
                          <a:tab pos="2743200" algn="l"/>
                          <a:tab pos="3200400" algn="l"/>
                          <a:tab pos="3657600" algn="l"/>
                          <a:tab pos="4114800" algn="l"/>
                          <a:tab pos="4572000" algn="l"/>
                          <a:tab pos="5029200" algn="l"/>
                        </a:tabLst>
                        <a:defRPr sz="2000">
                          <a:solidFill>
                            <a:srgbClr val="000000"/>
                          </a:solidFill>
                          <a:latin typeface="Calibri" charset="0"/>
                          <a:cs typeface="Arial Unicode MS" charset="0"/>
                        </a:defRPr>
                      </a:lvl2pPr>
                      <a:lvl3pPr>
                        <a:lnSpc>
                          <a:spcPct val="98000"/>
                        </a:lnSpc>
                        <a:spcAft>
                          <a:spcPts val="850"/>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3pPr>
                      <a:lvl4pPr>
                        <a:lnSpc>
                          <a:spcPct val="98000"/>
                        </a:lnSpc>
                        <a:spcAft>
                          <a:spcPts val="575"/>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4pPr>
                      <a:lvl5pPr>
                        <a:lnSpc>
                          <a:spcPct val="98000"/>
                        </a:lnSpc>
                        <a:spcAft>
                          <a:spcPts val="288"/>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5pPr>
                      <a:lvl6pPr marL="25146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6pPr>
                      <a:lvl7pPr marL="29718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7pPr>
                      <a:lvl8pPr marL="34290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8pPr>
                      <a:lvl9pPr marL="38862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9p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tab pos="457200" algn="l"/>
                          <a:tab pos="914400" algn="l"/>
                          <a:tab pos="1371600" algn="l"/>
                          <a:tab pos="1828800" algn="l"/>
                          <a:tab pos="2286000" algn="l"/>
                          <a:tab pos="2743200" algn="l"/>
                          <a:tab pos="3200400" algn="l"/>
                          <a:tab pos="3657600" algn="l"/>
                          <a:tab pos="4114800" algn="l"/>
                          <a:tab pos="4572000" algn="l"/>
                          <a:tab pos="5029200" algn="l"/>
                        </a:tabLst>
                      </a:pPr>
                      <a:r>
                        <a:rPr kumimoji="0" lang="en-US" altLang="en-US" sz="1200" b="1" i="0" u="none" strike="noStrike" cap="none" normalizeH="0" baseline="0" dirty="0" smtClean="0">
                          <a:ln>
                            <a:noFill/>
                          </a:ln>
                          <a:solidFill>
                            <a:srgbClr val="000000"/>
                          </a:solidFill>
                          <a:effectLst/>
                          <a:latin typeface="Times New Roman" pitchFamily="16" charset="0"/>
                          <a:cs typeface="Arial Unicode MS" charset="0"/>
                        </a:rPr>
                        <a:t>1 </a:t>
                      </a:r>
                      <a:r>
                        <a:rPr kumimoji="0" lang="en-US" altLang="en-US" sz="1200" b="1" i="0" u="none" strike="noStrike" cap="none" normalizeH="0" baseline="0" dirty="0" smtClean="0">
                          <a:ln>
                            <a:noFill/>
                          </a:ln>
                          <a:solidFill>
                            <a:srgbClr val="000000"/>
                          </a:solidFill>
                          <a:effectLst/>
                          <a:latin typeface="Arial" charset="0"/>
                          <a:cs typeface="Arial Unicode MS" charset="0"/>
                        </a:rPr>
                        <a:t>–</a:t>
                      </a:r>
                      <a:r>
                        <a:rPr kumimoji="0" lang="en-US" altLang="en-US" sz="1200" b="1" i="0" u="none" strike="noStrike" cap="none" normalizeH="0" baseline="0" dirty="0" smtClean="0">
                          <a:ln>
                            <a:noFill/>
                          </a:ln>
                          <a:solidFill>
                            <a:srgbClr val="000000"/>
                          </a:solidFill>
                          <a:effectLst/>
                          <a:latin typeface="Times New Roman" pitchFamily="16" charset="0"/>
                          <a:cs typeface="Arial Unicode MS" charset="0"/>
                        </a:rPr>
                        <a:t> 5 ~ 10</a:t>
                      </a:r>
                      <a:r>
                        <a:rPr kumimoji="0" lang="en-US" altLang="en-US" sz="1200" b="1" i="0" u="none" strike="noStrike" cap="none" normalizeH="0" baseline="30000" dirty="0" smtClean="0">
                          <a:ln>
                            <a:noFill/>
                          </a:ln>
                          <a:solidFill>
                            <a:srgbClr val="000000"/>
                          </a:solidFill>
                          <a:effectLst/>
                          <a:latin typeface="Times New Roman" pitchFamily="16" charset="0"/>
                          <a:cs typeface="Arial Unicode MS" charset="0"/>
                        </a:rPr>
                        <a:t>-6</a:t>
                      </a:r>
                      <a:r>
                        <a:rPr kumimoji="0" lang="en-US" altLang="en-US" sz="1200" b="1" i="0" u="none" strike="noStrike" cap="none" normalizeH="0" baseline="0" dirty="0" smtClean="0">
                          <a:ln>
                            <a:noFill/>
                          </a:ln>
                          <a:solidFill>
                            <a:srgbClr val="000000"/>
                          </a:solidFill>
                          <a:effectLst/>
                          <a:latin typeface="Times New Roman" pitchFamily="16" charset="0"/>
                          <a:cs typeface="Arial Unicode MS" charset="0"/>
                        </a:rPr>
                        <a:t> m/s</a:t>
                      </a:r>
                    </a:p>
                  </a:txBody>
                  <a:tcPr marT="56304" horzOverflow="overflow">
                    <a:lnL>
                      <a:noFill/>
                    </a:lnL>
                    <a:lnR>
                      <a:noFill/>
                    </a:lnR>
                    <a:lnT>
                      <a:noFill/>
                    </a:lnT>
                    <a:lnB>
                      <a:noFill/>
                    </a:lnB>
                    <a:lnTlToBr>
                      <a:noFill/>
                    </a:lnTlToBr>
                    <a:lnBlToTr>
                      <a:noFill/>
                    </a:lnBlToTr>
                    <a:noFill/>
                  </a:tcPr>
                </a:tc>
                <a:tc>
                  <a:txBody>
                    <a:bodyPr/>
                    <a:lstStyle>
                      <a:lvl1pPr>
                        <a:lnSpc>
                          <a:spcPct val="98000"/>
                        </a:lnSpc>
                        <a:spcAft>
                          <a:spcPts val="1425"/>
                        </a:spcAft>
                        <a:tabLst>
                          <a:tab pos="457200" algn="l"/>
                          <a:tab pos="914400" algn="l"/>
                          <a:tab pos="1371600" algn="l"/>
                          <a:tab pos="1828800" algn="l"/>
                          <a:tab pos="2286000" algn="l"/>
                          <a:tab pos="2743200" algn="l"/>
                          <a:tab pos="3200400" algn="l"/>
                          <a:tab pos="3657600" algn="l"/>
                          <a:tab pos="4114800" algn="l"/>
                          <a:tab pos="4572000" algn="l"/>
                          <a:tab pos="5029200" algn="l"/>
                        </a:tabLst>
                        <a:defRPr sz="2800">
                          <a:solidFill>
                            <a:srgbClr val="000000"/>
                          </a:solidFill>
                          <a:latin typeface="Calibri" charset="0"/>
                          <a:cs typeface="Arial Unicode MS" charset="0"/>
                        </a:defRPr>
                      </a:lvl1pPr>
                      <a:lvl2pPr>
                        <a:lnSpc>
                          <a:spcPct val="98000"/>
                        </a:lnSpc>
                        <a:spcAft>
                          <a:spcPts val="1138"/>
                        </a:spcAft>
                        <a:tabLst>
                          <a:tab pos="457200" algn="l"/>
                          <a:tab pos="914400" algn="l"/>
                          <a:tab pos="1371600" algn="l"/>
                          <a:tab pos="1828800" algn="l"/>
                          <a:tab pos="2286000" algn="l"/>
                          <a:tab pos="2743200" algn="l"/>
                          <a:tab pos="3200400" algn="l"/>
                          <a:tab pos="3657600" algn="l"/>
                          <a:tab pos="4114800" algn="l"/>
                          <a:tab pos="4572000" algn="l"/>
                          <a:tab pos="5029200" algn="l"/>
                        </a:tabLst>
                        <a:defRPr sz="2000">
                          <a:solidFill>
                            <a:srgbClr val="000000"/>
                          </a:solidFill>
                          <a:latin typeface="Calibri" charset="0"/>
                          <a:cs typeface="Arial Unicode MS" charset="0"/>
                        </a:defRPr>
                      </a:lvl2pPr>
                      <a:lvl3pPr>
                        <a:lnSpc>
                          <a:spcPct val="98000"/>
                        </a:lnSpc>
                        <a:spcAft>
                          <a:spcPts val="850"/>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3pPr>
                      <a:lvl4pPr>
                        <a:lnSpc>
                          <a:spcPct val="98000"/>
                        </a:lnSpc>
                        <a:spcAft>
                          <a:spcPts val="575"/>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4pPr>
                      <a:lvl5pPr>
                        <a:lnSpc>
                          <a:spcPct val="98000"/>
                        </a:lnSpc>
                        <a:spcAft>
                          <a:spcPts val="288"/>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5pPr>
                      <a:lvl6pPr marL="25146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6pPr>
                      <a:lvl7pPr marL="29718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7pPr>
                      <a:lvl8pPr marL="34290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8pPr>
                      <a:lvl9pPr marL="38862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9p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tab pos="457200" algn="l"/>
                          <a:tab pos="914400" algn="l"/>
                          <a:tab pos="1371600" algn="l"/>
                          <a:tab pos="1828800" algn="l"/>
                          <a:tab pos="2286000" algn="l"/>
                          <a:tab pos="2743200" algn="l"/>
                          <a:tab pos="3200400" algn="l"/>
                          <a:tab pos="3657600" algn="l"/>
                          <a:tab pos="4114800" algn="l"/>
                          <a:tab pos="4572000" algn="l"/>
                          <a:tab pos="5029200" algn="l"/>
                        </a:tabLst>
                      </a:pPr>
                      <a:r>
                        <a:rPr kumimoji="0" lang="en-US" altLang="en-US" sz="1200" b="1" i="0" u="none" strike="noStrike" cap="none" normalizeH="0" baseline="0" smtClean="0">
                          <a:ln>
                            <a:noFill/>
                          </a:ln>
                          <a:solidFill>
                            <a:srgbClr val="000000"/>
                          </a:solidFill>
                          <a:effectLst/>
                          <a:latin typeface="Times New Roman" pitchFamily="16" charset="0"/>
                          <a:cs typeface="Arial Unicode MS" charset="0"/>
                        </a:rPr>
                        <a:t>clayey silt loam</a:t>
                      </a:r>
                    </a:p>
                  </a:txBody>
                  <a:tcPr marT="56304" horzOverflow="overflow">
                    <a:lnL>
                      <a:noFill/>
                    </a:lnL>
                    <a:lnR>
                      <a:noFill/>
                    </a:lnR>
                    <a:lnT>
                      <a:noFill/>
                    </a:lnT>
                    <a:lnB>
                      <a:noFill/>
                    </a:lnB>
                    <a:lnTlToBr>
                      <a:noFill/>
                    </a:lnTlToBr>
                    <a:lnBlToTr>
                      <a:noFill/>
                    </a:lnBlToTr>
                    <a:noFill/>
                  </a:tcPr>
                </a:tc>
              </a:tr>
              <a:tr h="274638">
                <a:tc>
                  <a:txBody>
                    <a:bodyPr/>
                    <a:lstStyle>
                      <a:lvl1pPr>
                        <a:lnSpc>
                          <a:spcPct val="98000"/>
                        </a:lnSpc>
                        <a:spcAft>
                          <a:spcPts val="1425"/>
                        </a:spcAft>
                        <a:tabLst>
                          <a:tab pos="457200" algn="l"/>
                          <a:tab pos="914400" algn="l"/>
                          <a:tab pos="1371600" algn="l"/>
                          <a:tab pos="1828800" algn="l"/>
                          <a:tab pos="2286000" algn="l"/>
                          <a:tab pos="2743200" algn="l"/>
                          <a:tab pos="3200400" algn="l"/>
                          <a:tab pos="3657600" algn="l"/>
                          <a:tab pos="4114800" algn="l"/>
                          <a:tab pos="4572000" algn="l"/>
                          <a:tab pos="5029200" algn="l"/>
                        </a:tabLst>
                        <a:defRPr sz="2800">
                          <a:solidFill>
                            <a:srgbClr val="000000"/>
                          </a:solidFill>
                          <a:latin typeface="Calibri" charset="0"/>
                          <a:cs typeface="Arial Unicode MS" charset="0"/>
                        </a:defRPr>
                      </a:lvl1pPr>
                      <a:lvl2pPr>
                        <a:lnSpc>
                          <a:spcPct val="98000"/>
                        </a:lnSpc>
                        <a:spcAft>
                          <a:spcPts val="1138"/>
                        </a:spcAft>
                        <a:tabLst>
                          <a:tab pos="457200" algn="l"/>
                          <a:tab pos="914400" algn="l"/>
                          <a:tab pos="1371600" algn="l"/>
                          <a:tab pos="1828800" algn="l"/>
                          <a:tab pos="2286000" algn="l"/>
                          <a:tab pos="2743200" algn="l"/>
                          <a:tab pos="3200400" algn="l"/>
                          <a:tab pos="3657600" algn="l"/>
                          <a:tab pos="4114800" algn="l"/>
                          <a:tab pos="4572000" algn="l"/>
                          <a:tab pos="5029200" algn="l"/>
                        </a:tabLst>
                        <a:defRPr sz="2000">
                          <a:solidFill>
                            <a:srgbClr val="000000"/>
                          </a:solidFill>
                          <a:latin typeface="Calibri" charset="0"/>
                          <a:cs typeface="Arial Unicode MS" charset="0"/>
                        </a:defRPr>
                      </a:lvl2pPr>
                      <a:lvl3pPr>
                        <a:lnSpc>
                          <a:spcPct val="98000"/>
                        </a:lnSpc>
                        <a:spcAft>
                          <a:spcPts val="850"/>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3pPr>
                      <a:lvl4pPr>
                        <a:lnSpc>
                          <a:spcPct val="98000"/>
                        </a:lnSpc>
                        <a:spcAft>
                          <a:spcPts val="575"/>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4pPr>
                      <a:lvl5pPr>
                        <a:lnSpc>
                          <a:spcPct val="98000"/>
                        </a:lnSpc>
                        <a:spcAft>
                          <a:spcPts val="288"/>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5pPr>
                      <a:lvl6pPr marL="25146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6pPr>
                      <a:lvl7pPr marL="29718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7pPr>
                      <a:lvl8pPr marL="34290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8pPr>
                      <a:lvl9pPr marL="38862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9pPr>
                    </a:lstStyle>
                    <a:p>
                      <a:pPr marL="0" marR="0" lvl="0" indent="0" algn="just"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tab pos="457200" algn="l"/>
                          <a:tab pos="914400" algn="l"/>
                          <a:tab pos="1371600" algn="l"/>
                          <a:tab pos="1828800" algn="l"/>
                          <a:tab pos="2286000" algn="l"/>
                          <a:tab pos="2743200" algn="l"/>
                          <a:tab pos="3200400" algn="l"/>
                          <a:tab pos="3657600" algn="l"/>
                          <a:tab pos="4114800" algn="l"/>
                          <a:tab pos="4572000" algn="l"/>
                          <a:tab pos="5029200" algn="l"/>
                        </a:tabLst>
                      </a:pPr>
                      <a:r>
                        <a:rPr kumimoji="0" lang="en-US" altLang="en-US" sz="1200" b="1" i="0" u="none" strike="noStrike" cap="none" normalizeH="0" baseline="0" smtClean="0">
                          <a:ln>
                            <a:noFill/>
                          </a:ln>
                          <a:solidFill>
                            <a:srgbClr val="000000"/>
                          </a:solidFill>
                          <a:effectLst/>
                          <a:latin typeface="Times New Roman" pitchFamily="16" charset="0"/>
                          <a:cs typeface="Arial Unicode MS" charset="0"/>
                        </a:rPr>
                        <a:t>3 low up to medium</a:t>
                      </a:r>
                    </a:p>
                  </a:txBody>
                  <a:tcPr marT="56304" horzOverflow="overflow">
                    <a:lnL>
                      <a:noFill/>
                    </a:lnL>
                    <a:lnR>
                      <a:noFill/>
                    </a:lnR>
                    <a:lnT>
                      <a:noFill/>
                    </a:lnT>
                    <a:lnB>
                      <a:noFill/>
                    </a:lnB>
                    <a:lnTlToBr>
                      <a:noFill/>
                    </a:lnTlToBr>
                    <a:lnBlToTr>
                      <a:noFill/>
                    </a:lnBlToTr>
                    <a:noFill/>
                  </a:tcPr>
                </a:tc>
                <a:tc>
                  <a:txBody>
                    <a:bodyPr/>
                    <a:lstStyle>
                      <a:lvl1pPr>
                        <a:lnSpc>
                          <a:spcPct val="98000"/>
                        </a:lnSpc>
                        <a:spcAft>
                          <a:spcPts val="1425"/>
                        </a:spcAft>
                        <a:tabLst>
                          <a:tab pos="457200" algn="l"/>
                          <a:tab pos="914400" algn="l"/>
                          <a:tab pos="1371600" algn="l"/>
                          <a:tab pos="1828800" algn="l"/>
                          <a:tab pos="2286000" algn="l"/>
                          <a:tab pos="2743200" algn="l"/>
                          <a:tab pos="3200400" algn="l"/>
                          <a:tab pos="3657600" algn="l"/>
                          <a:tab pos="4114800" algn="l"/>
                          <a:tab pos="4572000" algn="l"/>
                          <a:tab pos="5029200" algn="l"/>
                        </a:tabLst>
                        <a:defRPr sz="2800">
                          <a:solidFill>
                            <a:srgbClr val="000000"/>
                          </a:solidFill>
                          <a:latin typeface="Calibri" charset="0"/>
                          <a:cs typeface="Arial Unicode MS" charset="0"/>
                        </a:defRPr>
                      </a:lvl1pPr>
                      <a:lvl2pPr>
                        <a:lnSpc>
                          <a:spcPct val="98000"/>
                        </a:lnSpc>
                        <a:spcAft>
                          <a:spcPts val="1138"/>
                        </a:spcAft>
                        <a:tabLst>
                          <a:tab pos="457200" algn="l"/>
                          <a:tab pos="914400" algn="l"/>
                          <a:tab pos="1371600" algn="l"/>
                          <a:tab pos="1828800" algn="l"/>
                          <a:tab pos="2286000" algn="l"/>
                          <a:tab pos="2743200" algn="l"/>
                          <a:tab pos="3200400" algn="l"/>
                          <a:tab pos="3657600" algn="l"/>
                          <a:tab pos="4114800" algn="l"/>
                          <a:tab pos="4572000" algn="l"/>
                          <a:tab pos="5029200" algn="l"/>
                        </a:tabLst>
                        <a:defRPr sz="2000">
                          <a:solidFill>
                            <a:srgbClr val="000000"/>
                          </a:solidFill>
                          <a:latin typeface="Calibri" charset="0"/>
                          <a:cs typeface="Arial Unicode MS" charset="0"/>
                        </a:defRPr>
                      </a:lvl2pPr>
                      <a:lvl3pPr>
                        <a:lnSpc>
                          <a:spcPct val="98000"/>
                        </a:lnSpc>
                        <a:spcAft>
                          <a:spcPts val="850"/>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3pPr>
                      <a:lvl4pPr>
                        <a:lnSpc>
                          <a:spcPct val="98000"/>
                        </a:lnSpc>
                        <a:spcAft>
                          <a:spcPts val="575"/>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4pPr>
                      <a:lvl5pPr>
                        <a:lnSpc>
                          <a:spcPct val="98000"/>
                        </a:lnSpc>
                        <a:spcAft>
                          <a:spcPts val="288"/>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5pPr>
                      <a:lvl6pPr marL="25146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6pPr>
                      <a:lvl7pPr marL="29718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7pPr>
                      <a:lvl8pPr marL="34290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8pPr>
                      <a:lvl9pPr marL="38862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9p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tab pos="457200" algn="l"/>
                          <a:tab pos="914400" algn="l"/>
                          <a:tab pos="1371600" algn="l"/>
                          <a:tab pos="1828800" algn="l"/>
                          <a:tab pos="2286000" algn="l"/>
                          <a:tab pos="2743200" algn="l"/>
                          <a:tab pos="3200400" algn="l"/>
                          <a:tab pos="3657600" algn="l"/>
                          <a:tab pos="4114800" algn="l"/>
                          <a:tab pos="4572000" algn="l"/>
                          <a:tab pos="5029200" algn="l"/>
                        </a:tabLst>
                      </a:pPr>
                      <a:r>
                        <a:rPr kumimoji="0" lang="en-US" altLang="en-US" sz="1200" b="1" i="0" u="none" strike="noStrike" cap="none" normalizeH="0" baseline="0" dirty="0" smtClean="0">
                          <a:ln>
                            <a:noFill/>
                          </a:ln>
                          <a:solidFill>
                            <a:srgbClr val="000000"/>
                          </a:solidFill>
                          <a:effectLst/>
                          <a:latin typeface="Times New Roman" pitchFamily="16" charset="0"/>
                          <a:cs typeface="Arial Unicode MS" charset="0"/>
                        </a:rPr>
                        <a:t>5 - 20</a:t>
                      </a:r>
                    </a:p>
                  </a:txBody>
                  <a:tcPr marT="56304" horzOverflow="overflow">
                    <a:lnL>
                      <a:noFill/>
                    </a:lnL>
                    <a:lnR>
                      <a:noFill/>
                    </a:lnR>
                    <a:lnT>
                      <a:noFill/>
                    </a:lnT>
                    <a:lnB>
                      <a:noFill/>
                    </a:lnB>
                    <a:lnTlToBr>
                      <a:noFill/>
                    </a:lnTlToBr>
                    <a:lnBlToTr>
                      <a:noFill/>
                    </a:lnBlToTr>
                    <a:noFill/>
                  </a:tcPr>
                </a:tc>
                <a:tc>
                  <a:txBody>
                    <a:bodyPr/>
                    <a:lstStyle>
                      <a:lvl1pPr>
                        <a:lnSpc>
                          <a:spcPct val="98000"/>
                        </a:lnSpc>
                        <a:spcAft>
                          <a:spcPts val="1425"/>
                        </a:spcAft>
                        <a:tabLst>
                          <a:tab pos="457200" algn="l"/>
                          <a:tab pos="914400" algn="l"/>
                          <a:tab pos="1371600" algn="l"/>
                          <a:tab pos="1828800" algn="l"/>
                          <a:tab pos="2286000" algn="l"/>
                          <a:tab pos="2743200" algn="l"/>
                          <a:tab pos="3200400" algn="l"/>
                          <a:tab pos="3657600" algn="l"/>
                          <a:tab pos="4114800" algn="l"/>
                          <a:tab pos="4572000" algn="l"/>
                          <a:tab pos="5029200" algn="l"/>
                        </a:tabLst>
                        <a:defRPr sz="2800">
                          <a:solidFill>
                            <a:srgbClr val="000000"/>
                          </a:solidFill>
                          <a:latin typeface="Calibri" charset="0"/>
                          <a:cs typeface="Arial Unicode MS" charset="0"/>
                        </a:defRPr>
                      </a:lvl1pPr>
                      <a:lvl2pPr>
                        <a:lnSpc>
                          <a:spcPct val="98000"/>
                        </a:lnSpc>
                        <a:spcAft>
                          <a:spcPts val="1138"/>
                        </a:spcAft>
                        <a:tabLst>
                          <a:tab pos="457200" algn="l"/>
                          <a:tab pos="914400" algn="l"/>
                          <a:tab pos="1371600" algn="l"/>
                          <a:tab pos="1828800" algn="l"/>
                          <a:tab pos="2286000" algn="l"/>
                          <a:tab pos="2743200" algn="l"/>
                          <a:tab pos="3200400" algn="l"/>
                          <a:tab pos="3657600" algn="l"/>
                          <a:tab pos="4114800" algn="l"/>
                          <a:tab pos="4572000" algn="l"/>
                          <a:tab pos="5029200" algn="l"/>
                        </a:tabLst>
                        <a:defRPr sz="2000">
                          <a:solidFill>
                            <a:srgbClr val="000000"/>
                          </a:solidFill>
                          <a:latin typeface="Calibri" charset="0"/>
                          <a:cs typeface="Arial Unicode MS" charset="0"/>
                        </a:defRPr>
                      </a:lvl2pPr>
                      <a:lvl3pPr>
                        <a:lnSpc>
                          <a:spcPct val="98000"/>
                        </a:lnSpc>
                        <a:spcAft>
                          <a:spcPts val="850"/>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3pPr>
                      <a:lvl4pPr>
                        <a:lnSpc>
                          <a:spcPct val="98000"/>
                        </a:lnSpc>
                        <a:spcAft>
                          <a:spcPts val="575"/>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4pPr>
                      <a:lvl5pPr>
                        <a:lnSpc>
                          <a:spcPct val="98000"/>
                        </a:lnSpc>
                        <a:spcAft>
                          <a:spcPts val="288"/>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5pPr>
                      <a:lvl6pPr marL="25146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6pPr>
                      <a:lvl7pPr marL="29718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7pPr>
                      <a:lvl8pPr marL="34290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8pPr>
                      <a:lvl9pPr marL="38862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9p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tab pos="457200" algn="l"/>
                          <a:tab pos="914400" algn="l"/>
                          <a:tab pos="1371600" algn="l"/>
                          <a:tab pos="1828800" algn="l"/>
                          <a:tab pos="2286000" algn="l"/>
                          <a:tab pos="2743200" algn="l"/>
                          <a:tab pos="3200400" algn="l"/>
                          <a:tab pos="3657600" algn="l"/>
                          <a:tab pos="4114800" algn="l"/>
                          <a:tab pos="4572000" algn="l"/>
                          <a:tab pos="5029200" algn="l"/>
                        </a:tabLst>
                      </a:pPr>
                      <a:r>
                        <a:rPr kumimoji="0" lang="en-US" altLang="en-US" sz="1200" b="1" i="0" u="none" strike="noStrike" cap="none" normalizeH="0" baseline="0" smtClean="0">
                          <a:ln>
                            <a:noFill/>
                          </a:ln>
                          <a:solidFill>
                            <a:srgbClr val="000000"/>
                          </a:solidFill>
                          <a:effectLst/>
                          <a:latin typeface="Times New Roman" pitchFamily="16" charset="0"/>
                          <a:cs typeface="Arial Unicode MS" charset="0"/>
                        </a:rPr>
                        <a:t>sandy loam</a:t>
                      </a:r>
                    </a:p>
                  </a:txBody>
                  <a:tcPr marT="56304" horzOverflow="overflow">
                    <a:lnL>
                      <a:noFill/>
                    </a:lnL>
                    <a:lnR>
                      <a:noFill/>
                    </a:lnR>
                    <a:lnT>
                      <a:noFill/>
                    </a:lnT>
                    <a:lnB>
                      <a:noFill/>
                    </a:lnB>
                    <a:lnTlToBr>
                      <a:noFill/>
                    </a:lnTlToBr>
                    <a:lnBlToTr>
                      <a:noFill/>
                    </a:lnBlToTr>
                    <a:noFill/>
                  </a:tcPr>
                </a:tc>
              </a:tr>
              <a:tr h="274638">
                <a:tc>
                  <a:txBody>
                    <a:bodyPr/>
                    <a:lstStyle>
                      <a:lvl1pPr>
                        <a:lnSpc>
                          <a:spcPct val="98000"/>
                        </a:lnSpc>
                        <a:spcAft>
                          <a:spcPts val="1425"/>
                        </a:spcAft>
                        <a:tabLst>
                          <a:tab pos="457200" algn="l"/>
                          <a:tab pos="914400" algn="l"/>
                          <a:tab pos="1371600" algn="l"/>
                          <a:tab pos="1828800" algn="l"/>
                          <a:tab pos="2286000" algn="l"/>
                          <a:tab pos="2743200" algn="l"/>
                          <a:tab pos="3200400" algn="l"/>
                          <a:tab pos="3657600" algn="l"/>
                          <a:tab pos="4114800" algn="l"/>
                          <a:tab pos="4572000" algn="l"/>
                          <a:tab pos="5029200" algn="l"/>
                        </a:tabLst>
                        <a:defRPr sz="2800">
                          <a:solidFill>
                            <a:srgbClr val="000000"/>
                          </a:solidFill>
                          <a:latin typeface="Calibri" charset="0"/>
                          <a:cs typeface="Arial Unicode MS" charset="0"/>
                        </a:defRPr>
                      </a:lvl1pPr>
                      <a:lvl2pPr>
                        <a:lnSpc>
                          <a:spcPct val="98000"/>
                        </a:lnSpc>
                        <a:spcAft>
                          <a:spcPts val="1138"/>
                        </a:spcAft>
                        <a:tabLst>
                          <a:tab pos="457200" algn="l"/>
                          <a:tab pos="914400" algn="l"/>
                          <a:tab pos="1371600" algn="l"/>
                          <a:tab pos="1828800" algn="l"/>
                          <a:tab pos="2286000" algn="l"/>
                          <a:tab pos="2743200" algn="l"/>
                          <a:tab pos="3200400" algn="l"/>
                          <a:tab pos="3657600" algn="l"/>
                          <a:tab pos="4114800" algn="l"/>
                          <a:tab pos="4572000" algn="l"/>
                          <a:tab pos="5029200" algn="l"/>
                        </a:tabLst>
                        <a:defRPr sz="2000">
                          <a:solidFill>
                            <a:srgbClr val="000000"/>
                          </a:solidFill>
                          <a:latin typeface="Calibri" charset="0"/>
                          <a:cs typeface="Arial Unicode MS" charset="0"/>
                        </a:defRPr>
                      </a:lvl2pPr>
                      <a:lvl3pPr>
                        <a:lnSpc>
                          <a:spcPct val="98000"/>
                        </a:lnSpc>
                        <a:spcAft>
                          <a:spcPts val="850"/>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3pPr>
                      <a:lvl4pPr>
                        <a:lnSpc>
                          <a:spcPct val="98000"/>
                        </a:lnSpc>
                        <a:spcAft>
                          <a:spcPts val="575"/>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4pPr>
                      <a:lvl5pPr>
                        <a:lnSpc>
                          <a:spcPct val="98000"/>
                        </a:lnSpc>
                        <a:spcAft>
                          <a:spcPts val="288"/>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5pPr>
                      <a:lvl6pPr marL="25146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6pPr>
                      <a:lvl7pPr marL="29718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7pPr>
                      <a:lvl8pPr marL="34290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8pPr>
                      <a:lvl9pPr marL="38862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9pPr>
                    </a:lstStyle>
                    <a:p>
                      <a:pPr marL="0" marR="0" lvl="0" indent="0" algn="just"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tab pos="457200" algn="l"/>
                          <a:tab pos="914400" algn="l"/>
                          <a:tab pos="1371600" algn="l"/>
                          <a:tab pos="1828800" algn="l"/>
                          <a:tab pos="2286000" algn="l"/>
                          <a:tab pos="2743200" algn="l"/>
                          <a:tab pos="3200400" algn="l"/>
                          <a:tab pos="3657600" algn="l"/>
                          <a:tab pos="4114800" algn="l"/>
                          <a:tab pos="4572000" algn="l"/>
                          <a:tab pos="5029200" algn="l"/>
                        </a:tabLst>
                      </a:pPr>
                      <a:r>
                        <a:rPr kumimoji="0" lang="en-US" altLang="en-US" sz="1200" b="1" i="0" u="none" strike="noStrike" cap="none" normalizeH="0" baseline="0" smtClean="0">
                          <a:ln>
                            <a:noFill/>
                          </a:ln>
                          <a:solidFill>
                            <a:srgbClr val="000000"/>
                          </a:solidFill>
                          <a:effectLst/>
                          <a:latin typeface="Times New Roman" pitchFamily="16" charset="0"/>
                          <a:cs typeface="Arial Unicode MS" charset="0"/>
                        </a:rPr>
                        <a:t>4 medium</a:t>
                      </a:r>
                    </a:p>
                  </a:txBody>
                  <a:tcPr marT="56304" horzOverflow="overflow">
                    <a:lnL>
                      <a:noFill/>
                    </a:lnL>
                    <a:lnR>
                      <a:noFill/>
                    </a:lnR>
                    <a:lnT>
                      <a:noFill/>
                    </a:lnT>
                    <a:lnB>
                      <a:noFill/>
                    </a:lnB>
                    <a:lnTlToBr>
                      <a:noFill/>
                    </a:lnTlToBr>
                    <a:lnBlToTr>
                      <a:noFill/>
                    </a:lnBlToTr>
                    <a:noFill/>
                  </a:tcPr>
                </a:tc>
                <a:tc>
                  <a:txBody>
                    <a:bodyPr/>
                    <a:lstStyle>
                      <a:lvl1pPr>
                        <a:lnSpc>
                          <a:spcPct val="98000"/>
                        </a:lnSpc>
                        <a:spcAft>
                          <a:spcPts val="1425"/>
                        </a:spcAft>
                        <a:tabLst>
                          <a:tab pos="457200" algn="l"/>
                          <a:tab pos="914400" algn="l"/>
                          <a:tab pos="1371600" algn="l"/>
                          <a:tab pos="1828800" algn="l"/>
                          <a:tab pos="2286000" algn="l"/>
                          <a:tab pos="2743200" algn="l"/>
                          <a:tab pos="3200400" algn="l"/>
                          <a:tab pos="3657600" algn="l"/>
                          <a:tab pos="4114800" algn="l"/>
                          <a:tab pos="4572000" algn="l"/>
                          <a:tab pos="5029200" algn="l"/>
                        </a:tabLst>
                        <a:defRPr sz="2800">
                          <a:solidFill>
                            <a:srgbClr val="000000"/>
                          </a:solidFill>
                          <a:latin typeface="Calibri" charset="0"/>
                          <a:cs typeface="Arial Unicode MS" charset="0"/>
                        </a:defRPr>
                      </a:lvl1pPr>
                      <a:lvl2pPr>
                        <a:lnSpc>
                          <a:spcPct val="98000"/>
                        </a:lnSpc>
                        <a:spcAft>
                          <a:spcPts val="1138"/>
                        </a:spcAft>
                        <a:tabLst>
                          <a:tab pos="457200" algn="l"/>
                          <a:tab pos="914400" algn="l"/>
                          <a:tab pos="1371600" algn="l"/>
                          <a:tab pos="1828800" algn="l"/>
                          <a:tab pos="2286000" algn="l"/>
                          <a:tab pos="2743200" algn="l"/>
                          <a:tab pos="3200400" algn="l"/>
                          <a:tab pos="3657600" algn="l"/>
                          <a:tab pos="4114800" algn="l"/>
                          <a:tab pos="4572000" algn="l"/>
                          <a:tab pos="5029200" algn="l"/>
                        </a:tabLst>
                        <a:defRPr sz="2000">
                          <a:solidFill>
                            <a:srgbClr val="000000"/>
                          </a:solidFill>
                          <a:latin typeface="Calibri" charset="0"/>
                          <a:cs typeface="Arial Unicode MS" charset="0"/>
                        </a:defRPr>
                      </a:lvl2pPr>
                      <a:lvl3pPr>
                        <a:lnSpc>
                          <a:spcPct val="98000"/>
                        </a:lnSpc>
                        <a:spcAft>
                          <a:spcPts val="850"/>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3pPr>
                      <a:lvl4pPr>
                        <a:lnSpc>
                          <a:spcPct val="98000"/>
                        </a:lnSpc>
                        <a:spcAft>
                          <a:spcPts val="575"/>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4pPr>
                      <a:lvl5pPr>
                        <a:lnSpc>
                          <a:spcPct val="98000"/>
                        </a:lnSpc>
                        <a:spcAft>
                          <a:spcPts val="288"/>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5pPr>
                      <a:lvl6pPr marL="25146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6pPr>
                      <a:lvl7pPr marL="29718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7pPr>
                      <a:lvl8pPr marL="34290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8pPr>
                      <a:lvl9pPr marL="38862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9p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tab pos="457200" algn="l"/>
                          <a:tab pos="914400" algn="l"/>
                          <a:tab pos="1371600" algn="l"/>
                          <a:tab pos="1828800" algn="l"/>
                          <a:tab pos="2286000" algn="l"/>
                          <a:tab pos="2743200" algn="l"/>
                          <a:tab pos="3200400" algn="l"/>
                          <a:tab pos="3657600" algn="l"/>
                          <a:tab pos="4114800" algn="l"/>
                          <a:tab pos="4572000" algn="l"/>
                          <a:tab pos="5029200" algn="l"/>
                        </a:tabLst>
                      </a:pPr>
                      <a:r>
                        <a:rPr kumimoji="0" lang="en-US" altLang="en-US" sz="1200" b="1" i="0" u="none" strike="noStrike" cap="none" normalizeH="0" baseline="0" dirty="0" smtClean="0">
                          <a:ln>
                            <a:noFill/>
                          </a:ln>
                          <a:solidFill>
                            <a:srgbClr val="000000"/>
                          </a:solidFill>
                          <a:effectLst/>
                          <a:latin typeface="Times New Roman" pitchFamily="16" charset="0"/>
                          <a:cs typeface="Arial Unicode MS" charset="0"/>
                        </a:rPr>
                        <a:t>20 </a:t>
                      </a:r>
                      <a:r>
                        <a:rPr kumimoji="0" lang="en-US" altLang="en-US" sz="1200" b="1" i="0" u="none" strike="noStrike" cap="none" normalizeH="0" baseline="0" dirty="0" smtClean="0">
                          <a:ln>
                            <a:noFill/>
                          </a:ln>
                          <a:solidFill>
                            <a:srgbClr val="000000"/>
                          </a:solidFill>
                          <a:effectLst/>
                          <a:latin typeface="Arial" charset="0"/>
                          <a:cs typeface="Arial Unicode MS" charset="0"/>
                        </a:rPr>
                        <a:t>–</a:t>
                      </a:r>
                      <a:r>
                        <a:rPr kumimoji="0" lang="en-US" altLang="en-US" sz="1200" b="1" i="0" u="none" strike="noStrike" cap="none" normalizeH="0" baseline="0" dirty="0" smtClean="0">
                          <a:ln>
                            <a:noFill/>
                          </a:ln>
                          <a:solidFill>
                            <a:srgbClr val="000000"/>
                          </a:solidFill>
                          <a:effectLst/>
                          <a:latin typeface="Times New Roman" pitchFamily="16" charset="0"/>
                          <a:cs typeface="Arial Unicode MS" charset="0"/>
                        </a:rPr>
                        <a:t> 63 ~ 10</a:t>
                      </a:r>
                      <a:r>
                        <a:rPr kumimoji="0" lang="en-US" altLang="en-US" sz="1200" b="1" i="0" u="none" strike="noStrike" cap="none" normalizeH="0" baseline="30000" dirty="0" smtClean="0">
                          <a:ln>
                            <a:noFill/>
                          </a:ln>
                          <a:solidFill>
                            <a:srgbClr val="000000"/>
                          </a:solidFill>
                          <a:effectLst/>
                          <a:latin typeface="Times New Roman" pitchFamily="16" charset="0"/>
                          <a:cs typeface="Arial Unicode MS" charset="0"/>
                        </a:rPr>
                        <a:t>-5</a:t>
                      </a:r>
                      <a:r>
                        <a:rPr kumimoji="0" lang="en-US" altLang="en-US" sz="1200" b="1" i="0" u="none" strike="noStrike" cap="none" normalizeH="0" baseline="0" dirty="0" smtClean="0">
                          <a:ln>
                            <a:noFill/>
                          </a:ln>
                          <a:solidFill>
                            <a:srgbClr val="000000"/>
                          </a:solidFill>
                          <a:effectLst/>
                          <a:latin typeface="Times New Roman" pitchFamily="16" charset="0"/>
                          <a:cs typeface="Arial Unicode MS" charset="0"/>
                        </a:rPr>
                        <a:t> m/s</a:t>
                      </a:r>
                    </a:p>
                  </a:txBody>
                  <a:tcPr marT="56304" horzOverflow="overflow">
                    <a:lnL>
                      <a:noFill/>
                    </a:lnL>
                    <a:lnR>
                      <a:noFill/>
                    </a:lnR>
                    <a:lnT>
                      <a:noFill/>
                    </a:lnT>
                    <a:lnB>
                      <a:noFill/>
                    </a:lnB>
                    <a:lnTlToBr>
                      <a:noFill/>
                    </a:lnTlToBr>
                    <a:lnBlToTr>
                      <a:noFill/>
                    </a:lnBlToTr>
                    <a:noFill/>
                  </a:tcPr>
                </a:tc>
                <a:tc>
                  <a:txBody>
                    <a:bodyPr/>
                    <a:lstStyle>
                      <a:lvl1pPr>
                        <a:lnSpc>
                          <a:spcPct val="98000"/>
                        </a:lnSpc>
                        <a:spcAft>
                          <a:spcPts val="1425"/>
                        </a:spcAft>
                        <a:tabLst>
                          <a:tab pos="457200" algn="l"/>
                          <a:tab pos="914400" algn="l"/>
                          <a:tab pos="1371600" algn="l"/>
                          <a:tab pos="1828800" algn="l"/>
                          <a:tab pos="2286000" algn="l"/>
                          <a:tab pos="2743200" algn="l"/>
                          <a:tab pos="3200400" algn="l"/>
                          <a:tab pos="3657600" algn="l"/>
                          <a:tab pos="4114800" algn="l"/>
                          <a:tab pos="4572000" algn="l"/>
                          <a:tab pos="5029200" algn="l"/>
                        </a:tabLst>
                        <a:defRPr sz="2800">
                          <a:solidFill>
                            <a:srgbClr val="000000"/>
                          </a:solidFill>
                          <a:latin typeface="Calibri" charset="0"/>
                          <a:cs typeface="Arial Unicode MS" charset="0"/>
                        </a:defRPr>
                      </a:lvl1pPr>
                      <a:lvl2pPr>
                        <a:lnSpc>
                          <a:spcPct val="98000"/>
                        </a:lnSpc>
                        <a:spcAft>
                          <a:spcPts val="1138"/>
                        </a:spcAft>
                        <a:tabLst>
                          <a:tab pos="457200" algn="l"/>
                          <a:tab pos="914400" algn="l"/>
                          <a:tab pos="1371600" algn="l"/>
                          <a:tab pos="1828800" algn="l"/>
                          <a:tab pos="2286000" algn="l"/>
                          <a:tab pos="2743200" algn="l"/>
                          <a:tab pos="3200400" algn="l"/>
                          <a:tab pos="3657600" algn="l"/>
                          <a:tab pos="4114800" algn="l"/>
                          <a:tab pos="4572000" algn="l"/>
                          <a:tab pos="5029200" algn="l"/>
                        </a:tabLst>
                        <a:defRPr sz="2000">
                          <a:solidFill>
                            <a:srgbClr val="000000"/>
                          </a:solidFill>
                          <a:latin typeface="Calibri" charset="0"/>
                          <a:cs typeface="Arial Unicode MS" charset="0"/>
                        </a:defRPr>
                      </a:lvl2pPr>
                      <a:lvl3pPr>
                        <a:lnSpc>
                          <a:spcPct val="98000"/>
                        </a:lnSpc>
                        <a:spcAft>
                          <a:spcPts val="850"/>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3pPr>
                      <a:lvl4pPr>
                        <a:lnSpc>
                          <a:spcPct val="98000"/>
                        </a:lnSpc>
                        <a:spcAft>
                          <a:spcPts val="575"/>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4pPr>
                      <a:lvl5pPr>
                        <a:lnSpc>
                          <a:spcPct val="98000"/>
                        </a:lnSpc>
                        <a:spcAft>
                          <a:spcPts val="288"/>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5pPr>
                      <a:lvl6pPr marL="25146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6pPr>
                      <a:lvl7pPr marL="29718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7pPr>
                      <a:lvl8pPr marL="34290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8pPr>
                      <a:lvl9pPr marL="38862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9p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tab pos="457200" algn="l"/>
                          <a:tab pos="914400" algn="l"/>
                          <a:tab pos="1371600" algn="l"/>
                          <a:tab pos="1828800" algn="l"/>
                          <a:tab pos="2286000" algn="l"/>
                          <a:tab pos="2743200" algn="l"/>
                          <a:tab pos="3200400" algn="l"/>
                          <a:tab pos="3657600" algn="l"/>
                          <a:tab pos="4114800" algn="l"/>
                          <a:tab pos="4572000" algn="l"/>
                          <a:tab pos="5029200" algn="l"/>
                        </a:tabLst>
                      </a:pPr>
                      <a:r>
                        <a:rPr kumimoji="0" lang="en-US" altLang="en-US" sz="1200" b="1" i="0" u="none" strike="noStrike" cap="none" normalizeH="0" baseline="0" smtClean="0">
                          <a:ln>
                            <a:noFill/>
                          </a:ln>
                          <a:solidFill>
                            <a:srgbClr val="000000"/>
                          </a:solidFill>
                          <a:effectLst/>
                          <a:latin typeface="Times New Roman" pitchFamily="16" charset="0"/>
                          <a:cs typeface="Arial Unicode MS" charset="0"/>
                        </a:rPr>
                        <a:t>loamy sand</a:t>
                      </a:r>
                    </a:p>
                  </a:txBody>
                  <a:tcPr marT="56304" horzOverflow="overflow">
                    <a:lnL>
                      <a:noFill/>
                    </a:lnL>
                    <a:lnR>
                      <a:noFill/>
                    </a:lnR>
                    <a:lnT>
                      <a:noFill/>
                    </a:lnT>
                    <a:lnB>
                      <a:noFill/>
                    </a:lnB>
                    <a:lnTlToBr>
                      <a:noFill/>
                    </a:lnTlToBr>
                    <a:lnBlToTr>
                      <a:noFill/>
                    </a:lnBlToTr>
                    <a:noFill/>
                  </a:tcPr>
                </a:tc>
              </a:tr>
              <a:tr h="274638">
                <a:tc>
                  <a:txBody>
                    <a:bodyPr/>
                    <a:lstStyle>
                      <a:lvl1pPr>
                        <a:lnSpc>
                          <a:spcPct val="98000"/>
                        </a:lnSpc>
                        <a:spcAft>
                          <a:spcPts val="1425"/>
                        </a:spcAft>
                        <a:tabLst>
                          <a:tab pos="457200" algn="l"/>
                          <a:tab pos="914400" algn="l"/>
                          <a:tab pos="1371600" algn="l"/>
                          <a:tab pos="1828800" algn="l"/>
                          <a:tab pos="2286000" algn="l"/>
                          <a:tab pos="2743200" algn="l"/>
                          <a:tab pos="3200400" algn="l"/>
                          <a:tab pos="3657600" algn="l"/>
                          <a:tab pos="4114800" algn="l"/>
                          <a:tab pos="4572000" algn="l"/>
                          <a:tab pos="5029200" algn="l"/>
                        </a:tabLst>
                        <a:defRPr sz="2800">
                          <a:solidFill>
                            <a:srgbClr val="000000"/>
                          </a:solidFill>
                          <a:latin typeface="Calibri" charset="0"/>
                          <a:cs typeface="Arial Unicode MS" charset="0"/>
                        </a:defRPr>
                      </a:lvl1pPr>
                      <a:lvl2pPr>
                        <a:lnSpc>
                          <a:spcPct val="98000"/>
                        </a:lnSpc>
                        <a:spcAft>
                          <a:spcPts val="1138"/>
                        </a:spcAft>
                        <a:tabLst>
                          <a:tab pos="457200" algn="l"/>
                          <a:tab pos="914400" algn="l"/>
                          <a:tab pos="1371600" algn="l"/>
                          <a:tab pos="1828800" algn="l"/>
                          <a:tab pos="2286000" algn="l"/>
                          <a:tab pos="2743200" algn="l"/>
                          <a:tab pos="3200400" algn="l"/>
                          <a:tab pos="3657600" algn="l"/>
                          <a:tab pos="4114800" algn="l"/>
                          <a:tab pos="4572000" algn="l"/>
                          <a:tab pos="5029200" algn="l"/>
                        </a:tabLst>
                        <a:defRPr sz="2000">
                          <a:solidFill>
                            <a:srgbClr val="000000"/>
                          </a:solidFill>
                          <a:latin typeface="Calibri" charset="0"/>
                          <a:cs typeface="Arial Unicode MS" charset="0"/>
                        </a:defRPr>
                      </a:lvl2pPr>
                      <a:lvl3pPr>
                        <a:lnSpc>
                          <a:spcPct val="98000"/>
                        </a:lnSpc>
                        <a:spcAft>
                          <a:spcPts val="850"/>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3pPr>
                      <a:lvl4pPr>
                        <a:lnSpc>
                          <a:spcPct val="98000"/>
                        </a:lnSpc>
                        <a:spcAft>
                          <a:spcPts val="575"/>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4pPr>
                      <a:lvl5pPr>
                        <a:lnSpc>
                          <a:spcPct val="98000"/>
                        </a:lnSpc>
                        <a:spcAft>
                          <a:spcPts val="288"/>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5pPr>
                      <a:lvl6pPr marL="25146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6pPr>
                      <a:lvl7pPr marL="29718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7pPr>
                      <a:lvl8pPr marL="34290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8pPr>
                      <a:lvl9pPr marL="38862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9pPr>
                    </a:lstStyle>
                    <a:p>
                      <a:pPr marL="0" marR="0" lvl="0" indent="0" algn="just"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tab pos="457200" algn="l"/>
                          <a:tab pos="914400" algn="l"/>
                          <a:tab pos="1371600" algn="l"/>
                          <a:tab pos="1828800" algn="l"/>
                          <a:tab pos="2286000" algn="l"/>
                          <a:tab pos="2743200" algn="l"/>
                          <a:tab pos="3200400" algn="l"/>
                          <a:tab pos="3657600" algn="l"/>
                          <a:tab pos="4114800" algn="l"/>
                          <a:tab pos="4572000" algn="l"/>
                          <a:tab pos="5029200" algn="l"/>
                        </a:tabLst>
                      </a:pPr>
                      <a:r>
                        <a:rPr kumimoji="0" lang="en-US" altLang="en-US" sz="1200" b="1" i="0" u="none" strike="noStrike" cap="none" normalizeH="0" baseline="0" smtClean="0">
                          <a:ln>
                            <a:noFill/>
                          </a:ln>
                          <a:solidFill>
                            <a:srgbClr val="000000"/>
                          </a:solidFill>
                          <a:effectLst/>
                          <a:latin typeface="Times New Roman" pitchFamily="16" charset="0"/>
                          <a:cs typeface="Arial Unicode MS" charset="0"/>
                        </a:rPr>
                        <a:t>5 medium up to high</a:t>
                      </a:r>
                    </a:p>
                  </a:txBody>
                  <a:tcPr marT="56304" horzOverflow="overflow">
                    <a:lnL>
                      <a:noFill/>
                    </a:lnL>
                    <a:lnR>
                      <a:noFill/>
                    </a:lnR>
                    <a:lnT>
                      <a:noFill/>
                    </a:lnT>
                    <a:lnB>
                      <a:noFill/>
                    </a:lnB>
                    <a:lnTlToBr>
                      <a:noFill/>
                    </a:lnTlToBr>
                    <a:lnBlToTr>
                      <a:noFill/>
                    </a:lnBlToTr>
                    <a:noFill/>
                  </a:tcPr>
                </a:tc>
                <a:tc>
                  <a:txBody>
                    <a:bodyPr/>
                    <a:lstStyle>
                      <a:lvl1pPr>
                        <a:lnSpc>
                          <a:spcPct val="98000"/>
                        </a:lnSpc>
                        <a:spcAft>
                          <a:spcPts val="1425"/>
                        </a:spcAft>
                        <a:tabLst>
                          <a:tab pos="457200" algn="l"/>
                          <a:tab pos="914400" algn="l"/>
                          <a:tab pos="1371600" algn="l"/>
                          <a:tab pos="1828800" algn="l"/>
                          <a:tab pos="2286000" algn="l"/>
                          <a:tab pos="2743200" algn="l"/>
                          <a:tab pos="3200400" algn="l"/>
                          <a:tab pos="3657600" algn="l"/>
                          <a:tab pos="4114800" algn="l"/>
                          <a:tab pos="4572000" algn="l"/>
                          <a:tab pos="5029200" algn="l"/>
                        </a:tabLst>
                        <a:defRPr sz="2800">
                          <a:solidFill>
                            <a:srgbClr val="000000"/>
                          </a:solidFill>
                          <a:latin typeface="Calibri" charset="0"/>
                          <a:cs typeface="Arial Unicode MS" charset="0"/>
                        </a:defRPr>
                      </a:lvl1pPr>
                      <a:lvl2pPr>
                        <a:lnSpc>
                          <a:spcPct val="98000"/>
                        </a:lnSpc>
                        <a:spcAft>
                          <a:spcPts val="1138"/>
                        </a:spcAft>
                        <a:tabLst>
                          <a:tab pos="457200" algn="l"/>
                          <a:tab pos="914400" algn="l"/>
                          <a:tab pos="1371600" algn="l"/>
                          <a:tab pos="1828800" algn="l"/>
                          <a:tab pos="2286000" algn="l"/>
                          <a:tab pos="2743200" algn="l"/>
                          <a:tab pos="3200400" algn="l"/>
                          <a:tab pos="3657600" algn="l"/>
                          <a:tab pos="4114800" algn="l"/>
                          <a:tab pos="4572000" algn="l"/>
                          <a:tab pos="5029200" algn="l"/>
                        </a:tabLst>
                        <a:defRPr sz="2000">
                          <a:solidFill>
                            <a:srgbClr val="000000"/>
                          </a:solidFill>
                          <a:latin typeface="Calibri" charset="0"/>
                          <a:cs typeface="Arial Unicode MS" charset="0"/>
                        </a:defRPr>
                      </a:lvl2pPr>
                      <a:lvl3pPr>
                        <a:lnSpc>
                          <a:spcPct val="98000"/>
                        </a:lnSpc>
                        <a:spcAft>
                          <a:spcPts val="850"/>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3pPr>
                      <a:lvl4pPr>
                        <a:lnSpc>
                          <a:spcPct val="98000"/>
                        </a:lnSpc>
                        <a:spcAft>
                          <a:spcPts val="575"/>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4pPr>
                      <a:lvl5pPr>
                        <a:lnSpc>
                          <a:spcPct val="98000"/>
                        </a:lnSpc>
                        <a:spcAft>
                          <a:spcPts val="288"/>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5pPr>
                      <a:lvl6pPr marL="25146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6pPr>
                      <a:lvl7pPr marL="29718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7pPr>
                      <a:lvl8pPr marL="34290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8pPr>
                      <a:lvl9pPr marL="38862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9p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tab pos="457200" algn="l"/>
                          <a:tab pos="914400" algn="l"/>
                          <a:tab pos="1371600" algn="l"/>
                          <a:tab pos="1828800" algn="l"/>
                          <a:tab pos="2286000" algn="l"/>
                          <a:tab pos="2743200" algn="l"/>
                          <a:tab pos="3200400" algn="l"/>
                          <a:tab pos="3657600" algn="l"/>
                          <a:tab pos="4114800" algn="l"/>
                          <a:tab pos="4572000" algn="l"/>
                          <a:tab pos="5029200" algn="l"/>
                        </a:tabLst>
                      </a:pPr>
                      <a:r>
                        <a:rPr kumimoji="0" lang="en-US" altLang="en-US" sz="1200" b="1" i="0" u="none" strike="noStrike" cap="none" normalizeH="0" baseline="0" smtClean="0">
                          <a:ln>
                            <a:noFill/>
                          </a:ln>
                          <a:solidFill>
                            <a:srgbClr val="000000"/>
                          </a:solidFill>
                          <a:effectLst/>
                          <a:latin typeface="Times New Roman" pitchFamily="16" charset="0"/>
                          <a:cs typeface="Arial Unicode MS" charset="0"/>
                        </a:rPr>
                        <a:t>63- 127</a:t>
                      </a:r>
                    </a:p>
                  </a:txBody>
                  <a:tcPr marT="56304" horzOverflow="overflow">
                    <a:lnL>
                      <a:noFill/>
                    </a:lnL>
                    <a:lnR>
                      <a:noFill/>
                    </a:lnR>
                    <a:lnT>
                      <a:noFill/>
                    </a:lnT>
                    <a:lnB>
                      <a:noFill/>
                    </a:lnB>
                    <a:lnTlToBr>
                      <a:noFill/>
                    </a:lnTlToBr>
                    <a:lnBlToTr>
                      <a:noFill/>
                    </a:lnBlToTr>
                    <a:noFill/>
                  </a:tcPr>
                </a:tc>
                <a:tc>
                  <a:txBody>
                    <a:bodyPr/>
                    <a:lstStyle>
                      <a:lvl1pPr>
                        <a:lnSpc>
                          <a:spcPct val="98000"/>
                        </a:lnSpc>
                        <a:spcAft>
                          <a:spcPts val="1425"/>
                        </a:spcAft>
                        <a:tabLst>
                          <a:tab pos="457200" algn="l"/>
                          <a:tab pos="914400" algn="l"/>
                          <a:tab pos="1371600" algn="l"/>
                          <a:tab pos="1828800" algn="l"/>
                          <a:tab pos="2286000" algn="l"/>
                          <a:tab pos="2743200" algn="l"/>
                          <a:tab pos="3200400" algn="l"/>
                          <a:tab pos="3657600" algn="l"/>
                          <a:tab pos="4114800" algn="l"/>
                          <a:tab pos="4572000" algn="l"/>
                          <a:tab pos="5029200" algn="l"/>
                        </a:tabLst>
                        <a:defRPr sz="2800">
                          <a:solidFill>
                            <a:srgbClr val="000000"/>
                          </a:solidFill>
                          <a:latin typeface="Calibri" charset="0"/>
                          <a:cs typeface="Arial Unicode MS" charset="0"/>
                        </a:defRPr>
                      </a:lvl1pPr>
                      <a:lvl2pPr>
                        <a:lnSpc>
                          <a:spcPct val="98000"/>
                        </a:lnSpc>
                        <a:spcAft>
                          <a:spcPts val="1138"/>
                        </a:spcAft>
                        <a:tabLst>
                          <a:tab pos="457200" algn="l"/>
                          <a:tab pos="914400" algn="l"/>
                          <a:tab pos="1371600" algn="l"/>
                          <a:tab pos="1828800" algn="l"/>
                          <a:tab pos="2286000" algn="l"/>
                          <a:tab pos="2743200" algn="l"/>
                          <a:tab pos="3200400" algn="l"/>
                          <a:tab pos="3657600" algn="l"/>
                          <a:tab pos="4114800" algn="l"/>
                          <a:tab pos="4572000" algn="l"/>
                          <a:tab pos="5029200" algn="l"/>
                        </a:tabLst>
                        <a:defRPr sz="2000">
                          <a:solidFill>
                            <a:srgbClr val="000000"/>
                          </a:solidFill>
                          <a:latin typeface="Calibri" charset="0"/>
                          <a:cs typeface="Arial Unicode MS" charset="0"/>
                        </a:defRPr>
                      </a:lvl2pPr>
                      <a:lvl3pPr>
                        <a:lnSpc>
                          <a:spcPct val="98000"/>
                        </a:lnSpc>
                        <a:spcAft>
                          <a:spcPts val="850"/>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3pPr>
                      <a:lvl4pPr>
                        <a:lnSpc>
                          <a:spcPct val="98000"/>
                        </a:lnSpc>
                        <a:spcAft>
                          <a:spcPts val="575"/>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4pPr>
                      <a:lvl5pPr>
                        <a:lnSpc>
                          <a:spcPct val="98000"/>
                        </a:lnSpc>
                        <a:spcAft>
                          <a:spcPts val="288"/>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5pPr>
                      <a:lvl6pPr marL="25146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6pPr>
                      <a:lvl7pPr marL="29718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7pPr>
                      <a:lvl8pPr marL="34290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8pPr>
                      <a:lvl9pPr marL="38862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9p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tab pos="457200" algn="l"/>
                          <a:tab pos="914400" algn="l"/>
                          <a:tab pos="1371600" algn="l"/>
                          <a:tab pos="1828800" algn="l"/>
                          <a:tab pos="2286000" algn="l"/>
                          <a:tab pos="2743200" algn="l"/>
                          <a:tab pos="3200400" algn="l"/>
                          <a:tab pos="3657600" algn="l"/>
                          <a:tab pos="4114800" algn="l"/>
                          <a:tab pos="4572000" algn="l"/>
                          <a:tab pos="5029200" algn="l"/>
                        </a:tabLst>
                      </a:pPr>
                      <a:r>
                        <a:rPr kumimoji="0" lang="en-US" altLang="en-US" sz="1200" b="1" i="0" u="none" strike="noStrike" cap="none" normalizeH="0" baseline="0" smtClean="0">
                          <a:ln>
                            <a:noFill/>
                          </a:ln>
                          <a:solidFill>
                            <a:srgbClr val="000000"/>
                          </a:solidFill>
                          <a:effectLst/>
                          <a:latin typeface="Times New Roman" pitchFamily="16" charset="0"/>
                          <a:cs typeface="Arial Unicode MS" charset="0"/>
                        </a:rPr>
                        <a:t>fine sand</a:t>
                      </a:r>
                    </a:p>
                  </a:txBody>
                  <a:tcPr marT="56304" horzOverflow="overflow">
                    <a:lnL>
                      <a:noFill/>
                    </a:lnL>
                    <a:lnR>
                      <a:noFill/>
                    </a:lnR>
                    <a:lnT>
                      <a:noFill/>
                    </a:lnT>
                    <a:lnB>
                      <a:noFill/>
                    </a:lnB>
                    <a:lnTlToBr>
                      <a:noFill/>
                    </a:lnTlToBr>
                    <a:lnBlToTr>
                      <a:noFill/>
                    </a:lnBlToTr>
                    <a:noFill/>
                  </a:tcPr>
                </a:tc>
              </a:tr>
              <a:tr h="274638">
                <a:tc>
                  <a:txBody>
                    <a:bodyPr/>
                    <a:lstStyle>
                      <a:lvl1pPr>
                        <a:lnSpc>
                          <a:spcPct val="98000"/>
                        </a:lnSpc>
                        <a:spcAft>
                          <a:spcPts val="1425"/>
                        </a:spcAft>
                        <a:tabLst>
                          <a:tab pos="457200" algn="l"/>
                          <a:tab pos="914400" algn="l"/>
                          <a:tab pos="1371600" algn="l"/>
                          <a:tab pos="1828800" algn="l"/>
                          <a:tab pos="2286000" algn="l"/>
                          <a:tab pos="2743200" algn="l"/>
                          <a:tab pos="3200400" algn="l"/>
                          <a:tab pos="3657600" algn="l"/>
                          <a:tab pos="4114800" algn="l"/>
                          <a:tab pos="4572000" algn="l"/>
                          <a:tab pos="5029200" algn="l"/>
                        </a:tabLst>
                        <a:defRPr sz="2800">
                          <a:solidFill>
                            <a:srgbClr val="000000"/>
                          </a:solidFill>
                          <a:latin typeface="Calibri" charset="0"/>
                          <a:cs typeface="Arial Unicode MS" charset="0"/>
                        </a:defRPr>
                      </a:lvl1pPr>
                      <a:lvl2pPr>
                        <a:lnSpc>
                          <a:spcPct val="98000"/>
                        </a:lnSpc>
                        <a:spcAft>
                          <a:spcPts val="1138"/>
                        </a:spcAft>
                        <a:tabLst>
                          <a:tab pos="457200" algn="l"/>
                          <a:tab pos="914400" algn="l"/>
                          <a:tab pos="1371600" algn="l"/>
                          <a:tab pos="1828800" algn="l"/>
                          <a:tab pos="2286000" algn="l"/>
                          <a:tab pos="2743200" algn="l"/>
                          <a:tab pos="3200400" algn="l"/>
                          <a:tab pos="3657600" algn="l"/>
                          <a:tab pos="4114800" algn="l"/>
                          <a:tab pos="4572000" algn="l"/>
                          <a:tab pos="5029200" algn="l"/>
                        </a:tabLst>
                        <a:defRPr sz="2000">
                          <a:solidFill>
                            <a:srgbClr val="000000"/>
                          </a:solidFill>
                          <a:latin typeface="Calibri" charset="0"/>
                          <a:cs typeface="Arial Unicode MS" charset="0"/>
                        </a:defRPr>
                      </a:lvl2pPr>
                      <a:lvl3pPr>
                        <a:lnSpc>
                          <a:spcPct val="98000"/>
                        </a:lnSpc>
                        <a:spcAft>
                          <a:spcPts val="850"/>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3pPr>
                      <a:lvl4pPr>
                        <a:lnSpc>
                          <a:spcPct val="98000"/>
                        </a:lnSpc>
                        <a:spcAft>
                          <a:spcPts val="575"/>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4pPr>
                      <a:lvl5pPr>
                        <a:lnSpc>
                          <a:spcPct val="98000"/>
                        </a:lnSpc>
                        <a:spcAft>
                          <a:spcPts val="288"/>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5pPr>
                      <a:lvl6pPr marL="25146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6pPr>
                      <a:lvl7pPr marL="29718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7pPr>
                      <a:lvl8pPr marL="34290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8pPr>
                      <a:lvl9pPr marL="38862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9pPr>
                    </a:lstStyle>
                    <a:p>
                      <a:pPr marL="0" marR="0" lvl="0" indent="0" algn="just"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tab pos="457200" algn="l"/>
                          <a:tab pos="914400" algn="l"/>
                          <a:tab pos="1371600" algn="l"/>
                          <a:tab pos="1828800" algn="l"/>
                          <a:tab pos="2286000" algn="l"/>
                          <a:tab pos="2743200" algn="l"/>
                          <a:tab pos="3200400" algn="l"/>
                          <a:tab pos="3657600" algn="l"/>
                          <a:tab pos="4114800" algn="l"/>
                          <a:tab pos="4572000" algn="l"/>
                          <a:tab pos="5029200" algn="l"/>
                        </a:tabLst>
                      </a:pPr>
                      <a:r>
                        <a:rPr kumimoji="0" lang="en-US" altLang="en-US" sz="1200" b="1" i="0" u="none" strike="noStrike" cap="none" normalizeH="0" baseline="0" smtClean="0">
                          <a:ln>
                            <a:noFill/>
                          </a:ln>
                          <a:solidFill>
                            <a:srgbClr val="000000"/>
                          </a:solidFill>
                          <a:effectLst/>
                          <a:latin typeface="Times New Roman" pitchFamily="16" charset="0"/>
                          <a:cs typeface="Arial Unicode MS" charset="0"/>
                        </a:rPr>
                        <a:t>6 high</a:t>
                      </a:r>
                    </a:p>
                  </a:txBody>
                  <a:tcPr marT="56304" horzOverflow="overflow">
                    <a:lnL>
                      <a:noFill/>
                    </a:lnL>
                    <a:lnR>
                      <a:noFill/>
                    </a:lnR>
                    <a:lnT>
                      <a:noFill/>
                    </a:lnT>
                    <a:lnB>
                      <a:noFill/>
                    </a:lnB>
                    <a:lnTlToBr>
                      <a:noFill/>
                    </a:lnTlToBr>
                    <a:lnBlToTr>
                      <a:noFill/>
                    </a:lnBlToTr>
                    <a:noFill/>
                  </a:tcPr>
                </a:tc>
                <a:tc>
                  <a:txBody>
                    <a:bodyPr/>
                    <a:lstStyle>
                      <a:lvl1pPr>
                        <a:lnSpc>
                          <a:spcPct val="98000"/>
                        </a:lnSpc>
                        <a:spcAft>
                          <a:spcPts val="1425"/>
                        </a:spcAft>
                        <a:tabLst>
                          <a:tab pos="457200" algn="l"/>
                          <a:tab pos="914400" algn="l"/>
                          <a:tab pos="1371600" algn="l"/>
                          <a:tab pos="1828800" algn="l"/>
                          <a:tab pos="2286000" algn="l"/>
                          <a:tab pos="2743200" algn="l"/>
                          <a:tab pos="3200400" algn="l"/>
                          <a:tab pos="3657600" algn="l"/>
                          <a:tab pos="4114800" algn="l"/>
                          <a:tab pos="4572000" algn="l"/>
                          <a:tab pos="5029200" algn="l"/>
                        </a:tabLst>
                        <a:defRPr sz="2800">
                          <a:solidFill>
                            <a:srgbClr val="000000"/>
                          </a:solidFill>
                          <a:latin typeface="Calibri" charset="0"/>
                          <a:cs typeface="Arial Unicode MS" charset="0"/>
                        </a:defRPr>
                      </a:lvl1pPr>
                      <a:lvl2pPr>
                        <a:lnSpc>
                          <a:spcPct val="98000"/>
                        </a:lnSpc>
                        <a:spcAft>
                          <a:spcPts val="1138"/>
                        </a:spcAft>
                        <a:tabLst>
                          <a:tab pos="457200" algn="l"/>
                          <a:tab pos="914400" algn="l"/>
                          <a:tab pos="1371600" algn="l"/>
                          <a:tab pos="1828800" algn="l"/>
                          <a:tab pos="2286000" algn="l"/>
                          <a:tab pos="2743200" algn="l"/>
                          <a:tab pos="3200400" algn="l"/>
                          <a:tab pos="3657600" algn="l"/>
                          <a:tab pos="4114800" algn="l"/>
                          <a:tab pos="4572000" algn="l"/>
                          <a:tab pos="5029200" algn="l"/>
                        </a:tabLst>
                        <a:defRPr sz="2000">
                          <a:solidFill>
                            <a:srgbClr val="000000"/>
                          </a:solidFill>
                          <a:latin typeface="Calibri" charset="0"/>
                          <a:cs typeface="Arial Unicode MS" charset="0"/>
                        </a:defRPr>
                      </a:lvl2pPr>
                      <a:lvl3pPr>
                        <a:lnSpc>
                          <a:spcPct val="98000"/>
                        </a:lnSpc>
                        <a:spcAft>
                          <a:spcPts val="850"/>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3pPr>
                      <a:lvl4pPr>
                        <a:lnSpc>
                          <a:spcPct val="98000"/>
                        </a:lnSpc>
                        <a:spcAft>
                          <a:spcPts val="575"/>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4pPr>
                      <a:lvl5pPr>
                        <a:lnSpc>
                          <a:spcPct val="98000"/>
                        </a:lnSpc>
                        <a:spcAft>
                          <a:spcPts val="288"/>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5pPr>
                      <a:lvl6pPr marL="25146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6pPr>
                      <a:lvl7pPr marL="29718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7pPr>
                      <a:lvl8pPr marL="34290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8pPr>
                      <a:lvl9pPr marL="38862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9p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tab pos="457200" algn="l"/>
                          <a:tab pos="914400" algn="l"/>
                          <a:tab pos="1371600" algn="l"/>
                          <a:tab pos="1828800" algn="l"/>
                          <a:tab pos="2286000" algn="l"/>
                          <a:tab pos="2743200" algn="l"/>
                          <a:tab pos="3200400" algn="l"/>
                          <a:tab pos="3657600" algn="l"/>
                          <a:tab pos="4114800" algn="l"/>
                          <a:tab pos="4572000" algn="l"/>
                          <a:tab pos="5029200" algn="l"/>
                        </a:tabLst>
                      </a:pPr>
                      <a:r>
                        <a:rPr kumimoji="0" lang="en-US" altLang="en-US" sz="1200" b="1" i="0" u="none" strike="noStrike" cap="none" normalizeH="0" baseline="0" smtClean="0">
                          <a:ln>
                            <a:noFill/>
                          </a:ln>
                          <a:solidFill>
                            <a:srgbClr val="000000"/>
                          </a:solidFill>
                          <a:effectLst/>
                          <a:latin typeface="Times New Roman" pitchFamily="16" charset="0"/>
                          <a:cs typeface="Arial Unicode MS" charset="0"/>
                        </a:rPr>
                        <a:t>127 -254</a:t>
                      </a:r>
                    </a:p>
                  </a:txBody>
                  <a:tcPr marT="56304" horzOverflow="overflow">
                    <a:lnL>
                      <a:noFill/>
                    </a:lnL>
                    <a:lnR>
                      <a:noFill/>
                    </a:lnR>
                    <a:lnT>
                      <a:noFill/>
                    </a:lnT>
                    <a:lnB>
                      <a:noFill/>
                    </a:lnB>
                    <a:lnTlToBr>
                      <a:noFill/>
                    </a:lnTlToBr>
                    <a:lnBlToTr>
                      <a:noFill/>
                    </a:lnBlToTr>
                    <a:noFill/>
                  </a:tcPr>
                </a:tc>
                <a:tc>
                  <a:txBody>
                    <a:bodyPr/>
                    <a:lstStyle>
                      <a:lvl1pPr>
                        <a:lnSpc>
                          <a:spcPct val="98000"/>
                        </a:lnSpc>
                        <a:spcAft>
                          <a:spcPts val="1425"/>
                        </a:spcAft>
                        <a:tabLst>
                          <a:tab pos="457200" algn="l"/>
                          <a:tab pos="914400" algn="l"/>
                          <a:tab pos="1371600" algn="l"/>
                          <a:tab pos="1828800" algn="l"/>
                          <a:tab pos="2286000" algn="l"/>
                          <a:tab pos="2743200" algn="l"/>
                          <a:tab pos="3200400" algn="l"/>
                          <a:tab pos="3657600" algn="l"/>
                          <a:tab pos="4114800" algn="l"/>
                          <a:tab pos="4572000" algn="l"/>
                          <a:tab pos="5029200" algn="l"/>
                        </a:tabLst>
                        <a:defRPr sz="2800">
                          <a:solidFill>
                            <a:srgbClr val="000000"/>
                          </a:solidFill>
                          <a:latin typeface="Calibri" charset="0"/>
                          <a:cs typeface="Arial Unicode MS" charset="0"/>
                        </a:defRPr>
                      </a:lvl1pPr>
                      <a:lvl2pPr>
                        <a:lnSpc>
                          <a:spcPct val="98000"/>
                        </a:lnSpc>
                        <a:spcAft>
                          <a:spcPts val="1138"/>
                        </a:spcAft>
                        <a:tabLst>
                          <a:tab pos="457200" algn="l"/>
                          <a:tab pos="914400" algn="l"/>
                          <a:tab pos="1371600" algn="l"/>
                          <a:tab pos="1828800" algn="l"/>
                          <a:tab pos="2286000" algn="l"/>
                          <a:tab pos="2743200" algn="l"/>
                          <a:tab pos="3200400" algn="l"/>
                          <a:tab pos="3657600" algn="l"/>
                          <a:tab pos="4114800" algn="l"/>
                          <a:tab pos="4572000" algn="l"/>
                          <a:tab pos="5029200" algn="l"/>
                        </a:tabLst>
                        <a:defRPr sz="2000">
                          <a:solidFill>
                            <a:srgbClr val="000000"/>
                          </a:solidFill>
                          <a:latin typeface="Calibri" charset="0"/>
                          <a:cs typeface="Arial Unicode MS" charset="0"/>
                        </a:defRPr>
                      </a:lvl2pPr>
                      <a:lvl3pPr>
                        <a:lnSpc>
                          <a:spcPct val="98000"/>
                        </a:lnSpc>
                        <a:spcAft>
                          <a:spcPts val="850"/>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3pPr>
                      <a:lvl4pPr>
                        <a:lnSpc>
                          <a:spcPct val="98000"/>
                        </a:lnSpc>
                        <a:spcAft>
                          <a:spcPts val="575"/>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4pPr>
                      <a:lvl5pPr>
                        <a:lnSpc>
                          <a:spcPct val="98000"/>
                        </a:lnSpc>
                        <a:spcAft>
                          <a:spcPts val="288"/>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5pPr>
                      <a:lvl6pPr marL="25146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6pPr>
                      <a:lvl7pPr marL="29718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7pPr>
                      <a:lvl8pPr marL="34290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8pPr>
                      <a:lvl9pPr marL="38862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9p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tab pos="457200" algn="l"/>
                          <a:tab pos="914400" algn="l"/>
                          <a:tab pos="1371600" algn="l"/>
                          <a:tab pos="1828800" algn="l"/>
                          <a:tab pos="2286000" algn="l"/>
                          <a:tab pos="2743200" algn="l"/>
                          <a:tab pos="3200400" algn="l"/>
                          <a:tab pos="3657600" algn="l"/>
                          <a:tab pos="4114800" algn="l"/>
                          <a:tab pos="4572000" algn="l"/>
                          <a:tab pos="5029200" algn="l"/>
                        </a:tabLst>
                      </a:pPr>
                      <a:r>
                        <a:rPr kumimoji="0" lang="en-US" altLang="en-US" sz="1200" b="1" i="0" u="none" strike="noStrike" cap="none" normalizeH="0" baseline="0" smtClean="0">
                          <a:ln>
                            <a:noFill/>
                          </a:ln>
                          <a:solidFill>
                            <a:srgbClr val="000000"/>
                          </a:solidFill>
                          <a:effectLst/>
                          <a:latin typeface="Times New Roman" pitchFamily="16" charset="0"/>
                          <a:cs typeface="Arial Unicode MS" charset="0"/>
                        </a:rPr>
                        <a:t>coarse sand</a:t>
                      </a:r>
                    </a:p>
                  </a:txBody>
                  <a:tcPr marT="56304" horzOverflow="overflow">
                    <a:lnL>
                      <a:noFill/>
                    </a:lnL>
                    <a:lnR>
                      <a:noFill/>
                    </a:lnR>
                    <a:lnT>
                      <a:noFill/>
                    </a:lnT>
                    <a:lnB>
                      <a:noFill/>
                    </a:lnB>
                    <a:lnTlToBr>
                      <a:noFill/>
                    </a:lnTlToBr>
                    <a:lnBlToTr>
                      <a:noFill/>
                    </a:lnBlToTr>
                    <a:noFill/>
                  </a:tcPr>
                </a:tc>
              </a:tr>
              <a:tr h="274638">
                <a:tc>
                  <a:txBody>
                    <a:bodyPr/>
                    <a:lstStyle>
                      <a:lvl1pPr>
                        <a:lnSpc>
                          <a:spcPct val="98000"/>
                        </a:lnSpc>
                        <a:spcAft>
                          <a:spcPts val="1425"/>
                        </a:spcAft>
                        <a:tabLst>
                          <a:tab pos="457200" algn="l"/>
                          <a:tab pos="914400" algn="l"/>
                          <a:tab pos="1371600" algn="l"/>
                          <a:tab pos="1828800" algn="l"/>
                          <a:tab pos="2286000" algn="l"/>
                          <a:tab pos="2743200" algn="l"/>
                          <a:tab pos="3200400" algn="l"/>
                          <a:tab pos="3657600" algn="l"/>
                          <a:tab pos="4114800" algn="l"/>
                          <a:tab pos="4572000" algn="l"/>
                          <a:tab pos="5029200" algn="l"/>
                        </a:tabLst>
                        <a:defRPr sz="2800">
                          <a:solidFill>
                            <a:srgbClr val="000000"/>
                          </a:solidFill>
                          <a:latin typeface="Calibri" charset="0"/>
                          <a:cs typeface="Arial Unicode MS" charset="0"/>
                        </a:defRPr>
                      </a:lvl1pPr>
                      <a:lvl2pPr>
                        <a:lnSpc>
                          <a:spcPct val="98000"/>
                        </a:lnSpc>
                        <a:spcAft>
                          <a:spcPts val="1138"/>
                        </a:spcAft>
                        <a:tabLst>
                          <a:tab pos="457200" algn="l"/>
                          <a:tab pos="914400" algn="l"/>
                          <a:tab pos="1371600" algn="l"/>
                          <a:tab pos="1828800" algn="l"/>
                          <a:tab pos="2286000" algn="l"/>
                          <a:tab pos="2743200" algn="l"/>
                          <a:tab pos="3200400" algn="l"/>
                          <a:tab pos="3657600" algn="l"/>
                          <a:tab pos="4114800" algn="l"/>
                          <a:tab pos="4572000" algn="l"/>
                          <a:tab pos="5029200" algn="l"/>
                        </a:tabLst>
                        <a:defRPr sz="2000">
                          <a:solidFill>
                            <a:srgbClr val="000000"/>
                          </a:solidFill>
                          <a:latin typeface="Calibri" charset="0"/>
                          <a:cs typeface="Arial Unicode MS" charset="0"/>
                        </a:defRPr>
                      </a:lvl2pPr>
                      <a:lvl3pPr>
                        <a:lnSpc>
                          <a:spcPct val="98000"/>
                        </a:lnSpc>
                        <a:spcAft>
                          <a:spcPts val="850"/>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3pPr>
                      <a:lvl4pPr>
                        <a:lnSpc>
                          <a:spcPct val="98000"/>
                        </a:lnSpc>
                        <a:spcAft>
                          <a:spcPts val="575"/>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4pPr>
                      <a:lvl5pPr>
                        <a:lnSpc>
                          <a:spcPct val="98000"/>
                        </a:lnSpc>
                        <a:spcAft>
                          <a:spcPts val="288"/>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5pPr>
                      <a:lvl6pPr marL="25146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6pPr>
                      <a:lvl7pPr marL="29718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7pPr>
                      <a:lvl8pPr marL="34290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8pPr>
                      <a:lvl9pPr marL="38862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9pPr>
                    </a:lstStyle>
                    <a:p>
                      <a:pPr marL="0" marR="0" lvl="0" indent="0" algn="just"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tab pos="457200" algn="l"/>
                          <a:tab pos="914400" algn="l"/>
                          <a:tab pos="1371600" algn="l"/>
                          <a:tab pos="1828800" algn="l"/>
                          <a:tab pos="2286000" algn="l"/>
                          <a:tab pos="2743200" algn="l"/>
                          <a:tab pos="3200400" algn="l"/>
                          <a:tab pos="3657600" algn="l"/>
                          <a:tab pos="4114800" algn="l"/>
                          <a:tab pos="4572000" algn="l"/>
                          <a:tab pos="5029200" algn="l"/>
                        </a:tabLst>
                      </a:pPr>
                      <a:r>
                        <a:rPr kumimoji="0" lang="en-US" altLang="en-US" sz="1200" b="1" i="0" u="none" strike="noStrike" cap="none" normalizeH="0" baseline="0" smtClean="0">
                          <a:ln>
                            <a:noFill/>
                          </a:ln>
                          <a:solidFill>
                            <a:srgbClr val="000000"/>
                          </a:solidFill>
                          <a:effectLst/>
                          <a:latin typeface="Times New Roman" pitchFamily="16" charset="0"/>
                          <a:cs typeface="Arial Unicode MS" charset="0"/>
                        </a:rPr>
                        <a:t>7 very high</a:t>
                      </a:r>
                    </a:p>
                  </a:txBody>
                  <a:tcPr marT="56304" horzOverflow="overflow">
                    <a:lnL>
                      <a:noFill/>
                    </a:lnL>
                    <a:lnR>
                      <a:noFill/>
                    </a:lnR>
                    <a:lnT>
                      <a:noFill/>
                    </a:lnT>
                    <a:lnB>
                      <a:noFill/>
                    </a:lnB>
                    <a:lnTlToBr>
                      <a:noFill/>
                    </a:lnTlToBr>
                    <a:lnBlToTr>
                      <a:noFill/>
                    </a:lnBlToTr>
                    <a:noFill/>
                  </a:tcPr>
                </a:tc>
                <a:tc>
                  <a:txBody>
                    <a:bodyPr/>
                    <a:lstStyle>
                      <a:lvl1pPr>
                        <a:lnSpc>
                          <a:spcPct val="98000"/>
                        </a:lnSpc>
                        <a:spcAft>
                          <a:spcPts val="1425"/>
                        </a:spcAft>
                        <a:tabLst>
                          <a:tab pos="457200" algn="l"/>
                          <a:tab pos="914400" algn="l"/>
                          <a:tab pos="1371600" algn="l"/>
                          <a:tab pos="1828800" algn="l"/>
                          <a:tab pos="2286000" algn="l"/>
                          <a:tab pos="2743200" algn="l"/>
                          <a:tab pos="3200400" algn="l"/>
                          <a:tab pos="3657600" algn="l"/>
                          <a:tab pos="4114800" algn="l"/>
                          <a:tab pos="4572000" algn="l"/>
                          <a:tab pos="5029200" algn="l"/>
                        </a:tabLst>
                        <a:defRPr sz="2800">
                          <a:solidFill>
                            <a:srgbClr val="000000"/>
                          </a:solidFill>
                          <a:latin typeface="Calibri" charset="0"/>
                          <a:cs typeface="Arial Unicode MS" charset="0"/>
                        </a:defRPr>
                      </a:lvl1pPr>
                      <a:lvl2pPr>
                        <a:lnSpc>
                          <a:spcPct val="98000"/>
                        </a:lnSpc>
                        <a:spcAft>
                          <a:spcPts val="1138"/>
                        </a:spcAft>
                        <a:tabLst>
                          <a:tab pos="457200" algn="l"/>
                          <a:tab pos="914400" algn="l"/>
                          <a:tab pos="1371600" algn="l"/>
                          <a:tab pos="1828800" algn="l"/>
                          <a:tab pos="2286000" algn="l"/>
                          <a:tab pos="2743200" algn="l"/>
                          <a:tab pos="3200400" algn="l"/>
                          <a:tab pos="3657600" algn="l"/>
                          <a:tab pos="4114800" algn="l"/>
                          <a:tab pos="4572000" algn="l"/>
                          <a:tab pos="5029200" algn="l"/>
                        </a:tabLst>
                        <a:defRPr sz="2000">
                          <a:solidFill>
                            <a:srgbClr val="000000"/>
                          </a:solidFill>
                          <a:latin typeface="Calibri" charset="0"/>
                          <a:cs typeface="Arial Unicode MS" charset="0"/>
                        </a:defRPr>
                      </a:lvl2pPr>
                      <a:lvl3pPr>
                        <a:lnSpc>
                          <a:spcPct val="98000"/>
                        </a:lnSpc>
                        <a:spcAft>
                          <a:spcPts val="850"/>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3pPr>
                      <a:lvl4pPr>
                        <a:lnSpc>
                          <a:spcPct val="98000"/>
                        </a:lnSpc>
                        <a:spcAft>
                          <a:spcPts val="575"/>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4pPr>
                      <a:lvl5pPr>
                        <a:lnSpc>
                          <a:spcPct val="98000"/>
                        </a:lnSpc>
                        <a:spcAft>
                          <a:spcPts val="288"/>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5pPr>
                      <a:lvl6pPr marL="25146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6pPr>
                      <a:lvl7pPr marL="29718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7pPr>
                      <a:lvl8pPr marL="34290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8pPr>
                      <a:lvl9pPr marL="38862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9p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tab pos="457200" algn="l"/>
                          <a:tab pos="914400" algn="l"/>
                          <a:tab pos="1371600" algn="l"/>
                          <a:tab pos="1828800" algn="l"/>
                          <a:tab pos="2286000" algn="l"/>
                          <a:tab pos="2743200" algn="l"/>
                          <a:tab pos="3200400" algn="l"/>
                          <a:tab pos="3657600" algn="l"/>
                          <a:tab pos="4114800" algn="l"/>
                          <a:tab pos="4572000" algn="l"/>
                          <a:tab pos="5029200" algn="l"/>
                        </a:tabLst>
                      </a:pPr>
                      <a:r>
                        <a:rPr kumimoji="0" lang="en-US" altLang="en-US" sz="1200" b="1" i="0" u="none" strike="noStrike" cap="none" normalizeH="0" baseline="0" dirty="0" smtClean="0">
                          <a:ln>
                            <a:noFill/>
                          </a:ln>
                          <a:solidFill>
                            <a:srgbClr val="000000"/>
                          </a:solidFill>
                          <a:effectLst/>
                          <a:latin typeface="Times New Roman" pitchFamily="16" charset="0"/>
                          <a:cs typeface="Arial Unicode MS" charset="0"/>
                        </a:rPr>
                        <a:t>&gt;</a:t>
                      </a:r>
                      <a:r>
                        <a:rPr kumimoji="0" lang="en-US" altLang="en-US" sz="1200" b="1" i="0" u="none" strike="noStrike" cap="none" normalizeH="0" baseline="0" dirty="0" smtClean="0">
                          <a:ln>
                            <a:noFill/>
                          </a:ln>
                          <a:solidFill>
                            <a:srgbClr val="000000"/>
                          </a:solidFill>
                          <a:effectLst/>
                          <a:latin typeface="Arial" charset="0"/>
                          <a:cs typeface="Arial Unicode MS" charset="0"/>
                        </a:rPr>
                        <a:t> </a:t>
                      </a:r>
                      <a:r>
                        <a:rPr kumimoji="0" lang="en-US" altLang="en-US" sz="1200" b="1" i="0" u="none" strike="noStrike" cap="none" normalizeH="0" baseline="0" dirty="0" smtClean="0">
                          <a:ln>
                            <a:noFill/>
                          </a:ln>
                          <a:solidFill>
                            <a:srgbClr val="000000"/>
                          </a:solidFill>
                          <a:effectLst/>
                          <a:latin typeface="Times New Roman" pitchFamily="16" charset="0"/>
                          <a:cs typeface="Arial Unicode MS" charset="0"/>
                        </a:rPr>
                        <a:t>254 ~ 10</a:t>
                      </a:r>
                      <a:r>
                        <a:rPr kumimoji="0" lang="en-US" altLang="en-US" sz="1200" b="1" i="0" u="none" strike="noStrike" cap="none" normalizeH="0" baseline="30000" dirty="0" smtClean="0">
                          <a:ln>
                            <a:noFill/>
                          </a:ln>
                          <a:solidFill>
                            <a:srgbClr val="000000"/>
                          </a:solidFill>
                          <a:effectLst/>
                          <a:latin typeface="Times New Roman" pitchFamily="16" charset="0"/>
                          <a:cs typeface="Arial Unicode MS" charset="0"/>
                        </a:rPr>
                        <a:t>-4</a:t>
                      </a:r>
                      <a:r>
                        <a:rPr kumimoji="0" lang="en-US" altLang="en-US" sz="1200" b="1" i="0" u="none" strike="noStrike" cap="none" normalizeH="0" baseline="0" dirty="0" smtClean="0">
                          <a:ln>
                            <a:noFill/>
                          </a:ln>
                          <a:solidFill>
                            <a:srgbClr val="000000"/>
                          </a:solidFill>
                          <a:effectLst/>
                          <a:latin typeface="Times New Roman" pitchFamily="16" charset="0"/>
                          <a:cs typeface="Arial Unicode MS" charset="0"/>
                        </a:rPr>
                        <a:t> m/s</a:t>
                      </a:r>
                    </a:p>
                  </a:txBody>
                  <a:tcPr marT="56304" horzOverflow="overflow">
                    <a:lnL>
                      <a:noFill/>
                    </a:lnL>
                    <a:lnR>
                      <a:noFill/>
                    </a:lnR>
                    <a:lnT>
                      <a:noFill/>
                    </a:lnT>
                    <a:lnB>
                      <a:noFill/>
                    </a:lnB>
                    <a:lnTlToBr>
                      <a:noFill/>
                    </a:lnTlToBr>
                    <a:lnBlToTr>
                      <a:noFill/>
                    </a:lnBlToTr>
                    <a:noFill/>
                  </a:tcPr>
                </a:tc>
                <a:tc>
                  <a:txBody>
                    <a:bodyPr/>
                    <a:lstStyle>
                      <a:lvl1pPr>
                        <a:lnSpc>
                          <a:spcPct val="98000"/>
                        </a:lnSpc>
                        <a:spcAft>
                          <a:spcPts val="1425"/>
                        </a:spcAft>
                        <a:tabLst>
                          <a:tab pos="457200" algn="l"/>
                          <a:tab pos="914400" algn="l"/>
                          <a:tab pos="1371600" algn="l"/>
                          <a:tab pos="1828800" algn="l"/>
                          <a:tab pos="2286000" algn="l"/>
                          <a:tab pos="2743200" algn="l"/>
                          <a:tab pos="3200400" algn="l"/>
                          <a:tab pos="3657600" algn="l"/>
                          <a:tab pos="4114800" algn="l"/>
                          <a:tab pos="4572000" algn="l"/>
                          <a:tab pos="5029200" algn="l"/>
                        </a:tabLst>
                        <a:defRPr sz="2800">
                          <a:solidFill>
                            <a:srgbClr val="000000"/>
                          </a:solidFill>
                          <a:latin typeface="Calibri" charset="0"/>
                          <a:cs typeface="Arial Unicode MS" charset="0"/>
                        </a:defRPr>
                      </a:lvl1pPr>
                      <a:lvl2pPr>
                        <a:lnSpc>
                          <a:spcPct val="98000"/>
                        </a:lnSpc>
                        <a:spcAft>
                          <a:spcPts val="1138"/>
                        </a:spcAft>
                        <a:tabLst>
                          <a:tab pos="457200" algn="l"/>
                          <a:tab pos="914400" algn="l"/>
                          <a:tab pos="1371600" algn="l"/>
                          <a:tab pos="1828800" algn="l"/>
                          <a:tab pos="2286000" algn="l"/>
                          <a:tab pos="2743200" algn="l"/>
                          <a:tab pos="3200400" algn="l"/>
                          <a:tab pos="3657600" algn="l"/>
                          <a:tab pos="4114800" algn="l"/>
                          <a:tab pos="4572000" algn="l"/>
                          <a:tab pos="5029200" algn="l"/>
                        </a:tabLst>
                        <a:defRPr sz="2000">
                          <a:solidFill>
                            <a:srgbClr val="000000"/>
                          </a:solidFill>
                          <a:latin typeface="Calibri" charset="0"/>
                          <a:cs typeface="Arial Unicode MS" charset="0"/>
                        </a:defRPr>
                      </a:lvl2pPr>
                      <a:lvl3pPr>
                        <a:lnSpc>
                          <a:spcPct val="98000"/>
                        </a:lnSpc>
                        <a:spcAft>
                          <a:spcPts val="850"/>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3pPr>
                      <a:lvl4pPr>
                        <a:lnSpc>
                          <a:spcPct val="98000"/>
                        </a:lnSpc>
                        <a:spcAft>
                          <a:spcPts val="575"/>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4pPr>
                      <a:lvl5pPr>
                        <a:lnSpc>
                          <a:spcPct val="98000"/>
                        </a:lnSpc>
                        <a:spcAft>
                          <a:spcPts val="288"/>
                        </a:spcAft>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5pPr>
                      <a:lvl6pPr marL="25146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6pPr>
                      <a:lvl7pPr marL="29718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7pPr>
                      <a:lvl8pPr marL="34290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8pPr>
                      <a:lvl9pPr marL="3886200" indent="-228600" defTabSz="457200" fontAlgn="base">
                        <a:lnSpc>
                          <a:spcPct val="98000"/>
                        </a:lnSpc>
                        <a:spcBef>
                          <a:spcPct val="0"/>
                        </a:spcBef>
                        <a:spcAft>
                          <a:spcPts val="288"/>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Calibri" charset="0"/>
                          <a:cs typeface="Arial Unicode MS" charset="0"/>
                        </a:defRPr>
                      </a:lvl9p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tab pos="457200" algn="l"/>
                          <a:tab pos="914400" algn="l"/>
                          <a:tab pos="1371600" algn="l"/>
                          <a:tab pos="1828800" algn="l"/>
                          <a:tab pos="2286000" algn="l"/>
                          <a:tab pos="2743200" algn="l"/>
                          <a:tab pos="3200400" algn="l"/>
                          <a:tab pos="3657600" algn="l"/>
                          <a:tab pos="4114800" algn="l"/>
                          <a:tab pos="4572000" algn="l"/>
                          <a:tab pos="5029200" algn="l"/>
                        </a:tabLst>
                      </a:pPr>
                      <a:r>
                        <a:rPr kumimoji="0" lang="en-US" altLang="en-US" sz="1200" b="1" i="0" u="none" strike="noStrike" cap="none" normalizeH="0" baseline="0" dirty="0" smtClean="0">
                          <a:ln>
                            <a:noFill/>
                          </a:ln>
                          <a:solidFill>
                            <a:srgbClr val="000000"/>
                          </a:solidFill>
                          <a:effectLst/>
                          <a:latin typeface="Times New Roman" pitchFamily="16" charset="0"/>
                          <a:cs typeface="Arial Unicode MS" charset="0"/>
                        </a:rPr>
                        <a:t>coarse sand, gravel</a:t>
                      </a:r>
                    </a:p>
                  </a:txBody>
                  <a:tcPr marT="56304" horzOverflow="overflow">
                    <a:lnL>
                      <a:noFill/>
                    </a:lnL>
                    <a:lnR>
                      <a:noFill/>
                    </a:lnR>
                    <a:lnT>
                      <a:noFill/>
                    </a:lnT>
                    <a:lnB>
                      <a:noFill/>
                    </a:lnB>
                    <a:lnTlToBr>
                      <a:noFill/>
                    </a:lnTlToBr>
                    <a:lnBlToTr>
                      <a:noFill/>
                    </a:lnBlToTr>
                    <a:noFill/>
                  </a:tcPr>
                </a:tc>
              </a:tr>
            </a:tbl>
          </a:graphicData>
        </a:graphic>
      </p:graphicFrame>
      <p:sp>
        <p:nvSpPr>
          <p:cNvPr id="13" name="Text Box 2"/>
          <p:cNvSpPr txBox="1">
            <a:spLocks noChangeArrowheads="1"/>
          </p:cNvSpPr>
          <p:nvPr/>
        </p:nvSpPr>
        <p:spPr bwMode="auto">
          <a:xfrm>
            <a:off x="990600" y="76200"/>
            <a:ext cx="7793038" cy="836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9pPr>
          </a:lstStyle>
          <a:p>
            <a:pPr eaLnBrk="1" hangingPunct="1">
              <a:spcBef>
                <a:spcPct val="0"/>
              </a:spcBef>
              <a:spcAft>
                <a:spcPts val="575"/>
              </a:spcAft>
              <a:buClrTx/>
              <a:buFontTx/>
              <a:buNone/>
            </a:pPr>
            <a:r>
              <a:rPr lang="de-DE" altLang="en-US" b="1" i="0" dirty="0">
                <a:solidFill>
                  <a:srgbClr val="FFFFFF"/>
                </a:solidFill>
              </a:rPr>
              <a:t>6</a:t>
            </a:r>
            <a:r>
              <a:rPr lang="de-DE" altLang="en-US" b="1" i="0" dirty="0" smtClean="0">
                <a:solidFill>
                  <a:srgbClr val="FFFFFF"/>
                </a:solidFill>
              </a:rPr>
              <a:t>. Infiltration</a:t>
            </a:r>
            <a:br>
              <a:rPr lang="de-DE" altLang="en-US" b="1" i="0" dirty="0" smtClean="0">
                <a:solidFill>
                  <a:srgbClr val="FFFFFF"/>
                </a:solidFill>
              </a:rPr>
            </a:br>
            <a:r>
              <a:rPr lang="de-DE" altLang="en-US" sz="2400" b="1" i="0" dirty="0" smtClean="0">
                <a:solidFill>
                  <a:srgbClr val="FFFFFF"/>
                </a:solidFill>
              </a:rPr>
              <a:t>6.3 Messung</a:t>
            </a:r>
            <a:endParaRPr lang="de-DE" altLang="en-US" sz="2400" b="1" i="0" dirty="0">
              <a:solidFill>
                <a:srgbClr val="FFFFFF"/>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5952" y="1143000"/>
            <a:ext cx="5563248" cy="561817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4"/>
          <p:cNvSpPr/>
          <p:nvPr/>
        </p:nvSpPr>
        <p:spPr>
          <a:xfrm>
            <a:off x="685800" y="1295400"/>
            <a:ext cx="3048000" cy="1569660"/>
          </a:xfrm>
          <a:prstGeom prst="rect">
            <a:avLst/>
          </a:prstGeom>
        </p:spPr>
        <p:txBody>
          <a:bodyPr wrap="square">
            <a:spAutoFit/>
          </a:bodyPr>
          <a:lstStyle/>
          <a:p>
            <a:pPr eaLnBrk="1" hangingPunct="1"/>
            <a:r>
              <a:rPr lang="en-US" altLang="en-US" b="1" dirty="0" err="1">
                <a:solidFill>
                  <a:srgbClr val="000000"/>
                </a:solidFill>
                <a:ea typeface="Arial Unicode MS" pitchFamily="34" charset="-128"/>
                <a:cs typeface="Times New Roman" panose="02020603050405020304" pitchFamily="18" charset="0"/>
              </a:rPr>
              <a:t>Infiltrationsmessung</a:t>
            </a:r>
            <a:r>
              <a:rPr lang="en-US" altLang="en-US" b="1" dirty="0">
                <a:solidFill>
                  <a:srgbClr val="000000"/>
                </a:solidFill>
                <a:ea typeface="Arial Unicode MS" pitchFamily="34" charset="-128"/>
                <a:cs typeface="Times New Roman" panose="02020603050405020304" pitchFamily="18" charset="0"/>
              </a:rPr>
              <a:t> </a:t>
            </a:r>
            <a:r>
              <a:rPr lang="en-US" altLang="en-US" b="1" dirty="0" err="1">
                <a:solidFill>
                  <a:srgbClr val="000000"/>
                </a:solidFill>
                <a:ea typeface="Arial Unicode MS" pitchFamily="34" charset="-128"/>
                <a:cs typeface="Times New Roman" panose="02020603050405020304" pitchFamily="18" charset="0"/>
              </a:rPr>
              <a:t>mit</a:t>
            </a:r>
            <a:r>
              <a:rPr lang="en-US" altLang="en-US" b="1" dirty="0">
                <a:solidFill>
                  <a:srgbClr val="000000"/>
                </a:solidFill>
                <a:ea typeface="Arial Unicode MS" pitchFamily="34" charset="-128"/>
                <a:cs typeface="Times New Roman" panose="02020603050405020304" pitchFamily="18" charset="0"/>
              </a:rPr>
              <a:t> </a:t>
            </a:r>
            <a:r>
              <a:rPr lang="en-US" altLang="en-US" b="1" dirty="0" err="1">
                <a:solidFill>
                  <a:srgbClr val="000000"/>
                </a:solidFill>
                <a:ea typeface="Arial Unicode MS" pitchFamily="34" charset="-128"/>
                <a:cs typeface="Times New Roman" panose="02020603050405020304" pitchFamily="18" charset="0"/>
              </a:rPr>
              <a:t>einem</a:t>
            </a:r>
            <a:r>
              <a:rPr lang="en-US" altLang="en-US" b="1" dirty="0">
                <a:solidFill>
                  <a:srgbClr val="000000"/>
                </a:solidFill>
                <a:ea typeface="Arial Unicode MS" pitchFamily="34" charset="-128"/>
                <a:cs typeface="Times New Roman" panose="02020603050405020304" pitchFamily="18" charset="0"/>
              </a:rPr>
              <a:t> </a:t>
            </a:r>
            <a:br>
              <a:rPr lang="en-US" altLang="en-US" b="1" dirty="0">
                <a:solidFill>
                  <a:srgbClr val="000000"/>
                </a:solidFill>
                <a:ea typeface="Arial Unicode MS" pitchFamily="34" charset="-128"/>
                <a:cs typeface="Times New Roman" panose="02020603050405020304" pitchFamily="18" charset="0"/>
              </a:rPr>
            </a:br>
            <a:r>
              <a:rPr lang="en-US" altLang="en-US" b="1" dirty="0" err="1" smtClean="0">
                <a:solidFill>
                  <a:srgbClr val="000000"/>
                </a:solidFill>
                <a:ea typeface="Arial Unicode MS" pitchFamily="34" charset="-128"/>
                <a:cs typeface="Times New Roman" panose="02020603050405020304" pitchFamily="18" charset="0"/>
              </a:rPr>
              <a:t>Doppelring-infiltrometer</a:t>
            </a:r>
            <a:endParaRPr lang="en-US" altLang="en-US" b="1" dirty="0">
              <a:solidFill>
                <a:srgbClr val="000000"/>
              </a:solidFill>
              <a:ea typeface="Arial Unicode MS" pitchFamily="34" charset="-128"/>
              <a:cs typeface="Times New Roman" panose="02020603050405020304" pitchFamily="18" charset="0"/>
            </a:endParaRPr>
          </a:p>
        </p:txBody>
      </p:sp>
      <p:sp>
        <p:nvSpPr>
          <p:cNvPr id="6" name="Text Box 2"/>
          <p:cNvSpPr txBox="1">
            <a:spLocks noChangeArrowheads="1"/>
          </p:cNvSpPr>
          <p:nvPr/>
        </p:nvSpPr>
        <p:spPr bwMode="auto">
          <a:xfrm>
            <a:off x="990600" y="76200"/>
            <a:ext cx="7793038" cy="836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9pPr>
          </a:lstStyle>
          <a:p>
            <a:pPr eaLnBrk="1" hangingPunct="1">
              <a:spcBef>
                <a:spcPct val="0"/>
              </a:spcBef>
              <a:spcAft>
                <a:spcPts val="575"/>
              </a:spcAft>
              <a:buClrTx/>
              <a:buFontTx/>
              <a:buNone/>
            </a:pPr>
            <a:r>
              <a:rPr lang="de-DE" altLang="en-US" b="1" i="0" dirty="0">
                <a:solidFill>
                  <a:srgbClr val="FFFFFF"/>
                </a:solidFill>
              </a:rPr>
              <a:t>6</a:t>
            </a:r>
            <a:r>
              <a:rPr lang="de-DE" altLang="en-US" b="1" i="0" dirty="0" smtClean="0">
                <a:solidFill>
                  <a:srgbClr val="FFFFFF"/>
                </a:solidFill>
              </a:rPr>
              <a:t>. Infiltration</a:t>
            </a:r>
            <a:br>
              <a:rPr lang="de-DE" altLang="en-US" b="1" i="0" dirty="0" smtClean="0">
                <a:solidFill>
                  <a:srgbClr val="FFFFFF"/>
                </a:solidFill>
              </a:rPr>
            </a:br>
            <a:r>
              <a:rPr lang="de-DE" altLang="en-US" sz="2400" b="1" i="0" dirty="0" smtClean="0">
                <a:solidFill>
                  <a:srgbClr val="FFFFFF"/>
                </a:solidFill>
              </a:rPr>
              <a:t>6.3 Messung</a:t>
            </a:r>
            <a:endParaRPr lang="de-DE" altLang="en-US" sz="2400" b="1" i="0" dirty="0">
              <a:solidFill>
                <a:srgbClr val="FFFFFF"/>
              </a:solidFill>
            </a:endParaRPr>
          </a:p>
        </p:txBody>
      </p:sp>
    </p:spTree>
    <p:extLst>
      <p:ext uri="{BB962C8B-B14F-4D97-AF65-F5344CB8AC3E}">
        <p14:creationId xmlns:p14="http://schemas.microsoft.com/office/powerpoint/2010/main" val="18710890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ChangeArrowheads="1"/>
          </p:cNvSpPr>
          <p:nvPr/>
        </p:nvSpPr>
        <p:spPr bwMode="auto">
          <a:xfrm>
            <a:off x="2276475" y="6340475"/>
            <a:ext cx="32004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
            <a:spAutoFit/>
          </a:bodyPr>
          <a:lstStyle>
            <a:lvl1pPr eaLnBrk="0" hangingPunct="0">
              <a:tabLst>
                <a:tab pos="457200" algn="l"/>
                <a:tab pos="914400" algn="l"/>
                <a:tab pos="1371600" algn="l"/>
                <a:tab pos="1828800" algn="l"/>
                <a:tab pos="2286000" algn="l"/>
                <a:tab pos="2743200" algn="l"/>
                <a:tab pos="3200400" algn="l"/>
              </a:tabLst>
              <a:defRPr sz="2400" i="1">
                <a:solidFill>
                  <a:schemeClr val="bg1"/>
                </a:solidFill>
                <a:latin typeface="Times New Roman" pitchFamily="18" charset="0"/>
                <a:cs typeface="DejaVu Sans" pitchFamily="34" charset="0"/>
              </a:defRPr>
            </a:lvl1pPr>
            <a:lvl2pPr eaLnBrk="0" hangingPunct="0">
              <a:tabLst>
                <a:tab pos="457200" algn="l"/>
                <a:tab pos="914400" algn="l"/>
                <a:tab pos="1371600" algn="l"/>
                <a:tab pos="1828800" algn="l"/>
                <a:tab pos="2286000" algn="l"/>
                <a:tab pos="2743200" algn="l"/>
                <a:tab pos="3200400" algn="l"/>
              </a:tabLst>
              <a:defRPr sz="2400" i="1">
                <a:solidFill>
                  <a:schemeClr val="bg1"/>
                </a:solidFill>
                <a:latin typeface="Times New Roman" pitchFamily="18" charset="0"/>
                <a:cs typeface="DejaVu Sans" pitchFamily="34" charset="0"/>
              </a:defRPr>
            </a:lvl2pPr>
            <a:lvl3pPr eaLnBrk="0" hangingPunct="0">
              <a:tabLst>
                <a:tab pos="457200" algn="l"/>
                <a:tab pos="914400" algn="l"/>
                <a:tab pos="1371600" algn="l"/>
                <a:tab pos="1828800" algn="l"/>
                <a:tab pos="2286000" algn="l"/>
                <a:tab pos="2743200" algn="l"/>
                <a:tab pos="3200400" algn="l"/>
              </a:tabLst>
              <a:defRPr sz="2400" i="1">
                <a:solidFill>
                  <a:schemeClr val="bg1"/>
                </a:solidFill>
                <a:latin typeface="Times New Roman" pitchFamily="18" charset="0"/>
                <a:cs typeface="DejaVu Sans" pitchFamily="34" charset="0"/>
              </a:defRPr>
            </a:lvl3pPr>
            <a:lvl4pPr eaLnBrk="0" hangingPunct="0">
              <a:tabLst>
                <a:tab pos="457200" algn="l"/>
                <a:tab pos="914400" algn="l"/>
                <a:tab pos="1371600" algn="l"/>
                <a:tab pos="1828800" algn="l"/>
                <a:tab pos="2286000" algn="l"/>
                <a:tab pos="2743200" algn="l"/>
                <a:tab pos="3200400" algn="l"/>
              </a:tabLst>
              <a:defRPr sz="2400" i="1">
                <a:solidFill>
                  <a:schemeClr val="bg1"/>
                </a:solidFill>
                <a:latin typeface="Times New Roman" pitchFamily="18" charset="0"/>
                <a:cs typeface="DejaVu Sans" pitchFamily="34" charset="0"/>
              </a:defRPr>
            </a:lvl4pPr>
            <a:lvl5pPr eaLnBrk="0" hangingPunct="0">
              <a:tabLst>
                <a:tab pos="457200" algn="l"/>
                <a:tab pos="914400" algn="l"/>
                <a:tab pos="1371600" algn="l"/>
                <a:tab pos="1828800" algn="l"/>
                <a:tab pos="2286000" algn="l"/>
                <a:tab pos="2743200" algn="l"/>
                <a:tab pos="3200400"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Lst>
              <a:defRPr sz="2400" i="1">
                <a:solidFill>
                  <a:schemeClr val="bg1"/>
                </a:solidFill>
                <a:latin typeface="Times New Roman" pitchFamily="18" charset="0"/>
                <a:cs typeface="DejaVu Sans" pitchFamily="34" charset="0"/>
              </a:defRPr>
            </a:lvl9pPr>
          </a:lstStyle>
          <a:p>
            <a:pPr algn="r" eaLnBrk="1" hangingPunct="1">
              <a:spcBef>
                <a:spcPts val="363"/>
              </a:spcBef>
            </a:pPr>
            <a:r>
              <a:rPr lang="en-US" altLang="en-US">
                <a:solidFill>
                  <a:srgbClr val="000000"/>
                </a:solidFill>
                <a:latin typeface="Calibri" charset="0"/>
                <a:ea typeface="Arial Unicode MS" pitchFamily="34" charset="-128"/>
                <a:cs typeface="Arial Unicode MS" pitchFamily="34" charset="-128"/>
              </a:rPr>
              <a:t>Schöniger, Dietrich (2003)</a:t>
            </a:r>
          </a:p>
        </p:txBody>
      </p:sp>
      <p:pic>
        <p:nvPicPr>
          <p:cNvPr id="2253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908050"/>
            <a:ext cx="2879725" cy="2159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888" y="3357563"/>
            <a:ext cx="2879725" cy="27924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4" name="Rectangle 5"/>
          <p:cNvSpPr>
            <a:spLocks noChangeArrowheads="1"/>
          </p:cNvSpPr>
          <p:nvPr/>
        </p:nvSpPr>
        <p:spPr bwMode="auto">
          <a:xfrm>
            <a:off x="303213" y="6280150"/>
            <a:ext cx="18415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pic>
        <p:nvPicPr>
          <p:cNvPr id="22542"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263" y="2649538"/>
            <a:ext cx="4732338" cy="36083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401" name="Rectangle 17"/>
          <p:cNvSpPr>
            <a:spLocks noGrp="1" noChangeArrowheads="1"/>
          </p:cNvSpPr>
          <p:nvPr>
            <p:ph type="body" idx="4294967295"/>
          </p:nvPr>
        </p:nvSpPr>
        <p:spPr>
          <a:xfrm>
            <a:off x="838199" y="692150"/>
            <a:ext cx="5181601" cy="5761038"/>
          </a:xfrm>
        </p:spPr>
        <p:txBody>
          <a:bodyPr/>
          <a:lstStyle/>
          <a:p>
            <a:pPr marL="0" indent="0">
              <a:spcBef>
                <a:spcPts val="638"/>
              </a:spcBef>
              <a:buSzPct val="450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pPr>
            <a:endParaRPr lang="en-US" altLang="en-US" sz="2000" dirty="0">
              <a:latin typeface="Times New Roman" panose="02020603050405020304" pitchFamily="18" charset="0"/>
              <a:cs typeface="Times New Roman" panose="02020603050405020304" pitchFamily="18" charset="0"/>
            </a:endParaRPr>
          </a:p>
          <a:p>
            <a:pPr marL="0" indent="0">
              <a:spcBef>
                <a:spcPts val="638"/>
              </a:spcBef>
              <a:buSzPct val="450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pPr>
            <a:r>
              <a:rPr lang="en-US" altLang="en-US" sz="2000" b="1" dirty="0" err="1">
                <a:latin typeface="Times New Roman" panose="02020603050405020304" pitchFamily="18" charset="0"/>
                <a:ea typeface="Arial Unicode MS" pitchFamily="34" charset="-128"/>
                <a:cs typeface="Times New Roman" panose="02020603050405020304" pitchFamily="18" charset="0"/>
              </a:rPr>
              <a:t>Messung</a:t>
            </a:r>
            <a:r>
              <a:rPr lang="en-US" altLang="en-US" sz="2000" b="1" dirty="0">
                <a:latin typeface="Times New Roman" panose="02020603050405020304" pitchFamily="18" charset="0"/>
                <a:ea typeface="Arial Unicode MS" pitchFamily="34" charset="-128"/>
                <a:cs typeface="Times New Roman" panose="02020603050405020304" pitchFamily="18" charset="0"/>
              </a:rPr>
              <a:t> von </a:t>
            </a:r>
            <a:r>
              <a:rPr lang="en-US" altLang="en-US" sz="2000" b="1" dirty="0" err="1">
                <a:latin typeface="Times New Roman" panose="02020603050405020304" pitchFamily="18" charset="0"/>
                <a:ea typeface="Arial Unicode MS" pitchFamily="34" charset="-128"/>
                <a:cs typeface="Times New Roman" panose="02020603050405020304" pitchFamily="18" charset="0"/>
              </a:rPr>
              <a:t>Wassergehalt</a:t>
            </a:r>
            <a:r>
              <a:rPr lang="en-US" altLang="en-US" sz="2000" b="1" dirty="0">
                <a:latin typeface="Times New Roman" panose="02020603050405020304" pitchFamily="18" charset="0"/>
                <a:ea typeface="Arial Unicode MS" pitchFamily="34" charset="-128"/>
                <a:cs typeface="Times New Roman" panose="02020603050405020304" pitchFamily="18" charset="0"/>
              </a:rPr>
              <a:t> und </a:t>
            </a:r>
            <a:r>
              <a:rPr lang="en-US" altLang="en-US" sz="2000" b="1" dirty="0" err="1">
                <a:latin typeface="Times New Roman" panose="02020603050405020304" pitchFamily="18" charset="0"/>
                <a:ea typeface="Arial Unicode MS" pitchFamily="34" charset="-128"/>
                <a:cs typeface="Times New Roman" panose="02020603050405020304" pitchFamily="18" charset="0"/>
              </a:rPr>
              <a:t>Sättigung</a:t>
            </a:r>
            <a:r>
              <a:rPr lang="en-US" altLang="en-US" sz="2000" b="1" dirty="0">
                <a:latin typeface="Times New Roman" panose="02020603050405020304" pitchFamily="18" charset="0"/>
                <a:ea typeface="Arial Unicode MS" pitchFamily="34" charset="-128"/>
                <a:cs typeface="Times New Roman" panose="02020603050405020304" pitchFamily="18" charset="0"/>
              </a:rPr>
              <a:t> </a:t>
            </a:r>
            <a:r>
              <a:rPr lang="en-US" altLang="en-US" sz="2000" b="1" dirty="0" err="1">
                <a:latin typeface="Times New Roman" panose="02020603050405020304" pitchFamily="18" charset="0"/>
                <a:ea typeface="Arial Unicode MS" pitchFamily="34" charset="-128"/>
                <a:cs typeface="Times New Roman" panose="02020603050405020304" pitchFamily="18" charset="0"/>
              </a:rPr>
              <a:t>mit</a:t>
            </a:r>
            <a:r>
              <a:rPr lang="en-US" altLang="en-US" sz="2000" b="1" dirty="0">
                <a:latin typeface="Times New Roman" panose="02020603050405020304" pitchFamily="18" charset="0"/>
                <a:ea typeface="Arial Unicode MS" pitchFamily="34" charset="-128"/>
                <a:cs typeface="Times New Roman" panose="02020603050405020304" pitchFamily="18" charset="0"/>
              </a:rPr>
              <a:t> </a:t>
            </a:r>
            <a:r>
              <a:rPr lang="en-US" altLang="en-US" sz="2000" b="1" dirty="0" err="1">
                <a:latin typeface="Times New Roman" panose="02020603050405020304" pitchFamily="18" charset="0"/>
                <a:ea typeface="Arial Unicode MS" pitchFamily="34" charset="-128"/>
                <a:cs typeface="Times New Roman" panose="02020603050405020304" pitchFamily="18" charset="0"/>
              </a:rPr>
              <a:t>Lysimeter</a:t>
            </a:r>
            <a:endParaRPr lang="en-US" altLang="en-US" sz="2000" b="1" dirty="0">
              <a:latin typeface="Times New Roman" panose="02020603050405020304" pitchFamily="18" charset="0"/>
              <a:ea typeface="Arial Unicode MS" pitchFamily="34" charset="-128"/>
              <a:cs typeface="Times New Roman" panose="02020603050405020304" pitchFamily="18" charset="0"/>
            </a:endParaRPr>
          </a:p>
          <a:p>
            <a:pPr marL="0" indent="0">
              <a:spcBef>
                <a:spcPts val="638"/>
              </a:spcBef>
              <a:buSzPct val="450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pPr>
            <a:r>
              <a:rPr lang="en-US" altLang="en-US" sz="1800" dirty="0" err="1" smtClean="0">
                <a:latin typeface="Times New Roman" panose="02020603050405020304" pitchFamily="18" charset="0"/>
                <a:cs typeface="Times New Roman" panose="02020603050405020304" pitchFamily="18" charset="0"/>
              </a:rPr>
              <a:t>Misst</a:t>
            </a:r>
            <a:r>
              <a:rPr lang="en-US" altLang="en-US" sz="1800" dirty="0" smtClean="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Niederschlag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Abfluss</a:t>
            </a:r>
            <a:r>
              <a:rPr lang="en-US" altLang="en-US" sz="1800" dirty="0">
                <a:latin typeface="Times New Roman" panose="02020603050405020304" pitchFamily="18" charset="0"/>
                <a:cs typeface="Times New Roman" panose="02020603050405020304" pitchFamily="18" charset="0"/>
              </a:rPr>
              <a:t> und </a:t>
            </a:r>
            <a:r>
              <a:rPr lang="en-US" altLang="en-US" sz="1800" dirty="0" err="1">
                <a:latin typeface="Times New Roman" panose="02020603050405020304" pitchFamily="18" charset="0"/>
                <a:cs typeface="Times New Roman" panose="02020603050405020304" pitchFamily="18" charset="0"/>
              </a:rPr>
              <a:t>Ausgleichsgewicht</a:t>
            </a:r>
            <a:r>
              <a:rPr lang="en-US" altLang="en-US" sz="1800" dirty="0">
                <a:latin typeface="Times New Roman" panose="02020603050405020304" pitchFamily="18" charset="0"/>
                <a:cs typeface="Times New Roman" panose="02020603050405020304" pitchFamily="18" charset="0"/>
              </a:rPr>
              <a:t> 	</a:t>
            </a:r>
            <a:r>
              <a:rPr lang="en-US" altLang="en-US" sz="1800" dirty="0" smtClean="0">
                <a:latin typeface="Times New Roman" panose="02020603050405020304" pitchFamily="18" charset="0"/>
                <a:cs typeface="Times New Roman" panose="02020603050405020304" pitchFamily="18" charset="0"/>
              </a:rPr>
              <a:t>-&gt; </a:t>
            </a:r>
            <a:r>
              <a:rPr lang="en-US" altLang="en-US" sz="1800" dirty="0" err="1">
                <a:latin typeface="Times New Roman" panose="02020603050405020304" pitchFamily="18" charset="0"/>
                <a:cs typeface="Times New Roman" panose="02020603050405020304" pitchFamily="18" charset="0"/>
              </a:rPr>
              <a:t>Wassergehalt</a:t>
            </a:r>
            <a:r>
              <a:rPr lang="en-US" altLang="en-US" sz="1800" dirty="0">
                <a:latin typeface="Times New Roman" panose="02020603050405020304" pitchFamily="18" charset="0"/>
                <a:cs typeface="Times New Roman" panose="02020603050405020304" pitchFamily="18" charset="0"/>
              </a:rPr>
              <a:t> und </a:t>
            </a:r>
            <a:r>
              <a:rPr lang="en-US" altLang="en-US" sz="1800" dirty="0" err="1" smtClean="0">
                <a:latin typeface="Times New Roman" panose="02020603050405020304" pitchFamily="18" charset="0"/>
                <a:cs typeface="Times New Roman" panose="02020603050405020304" pitchFamily="18" charset="0"/>
              </a:rPr>
              <a:t>Sättigungs</a:t>
            </a:r>
            <a:endParaRPr lang="en-US" altLang="en-US" sz="2000" dirty="0">
              <a:latin typeface="Times New Roman" panose="02020603050405020304" pitchFamily="18" charset="0"/>
              <a:cs typeface="Times New Roman" panose="02020603050405020304" pitchFamily="18" charset="0"/>
            </a:endParaRPr>
          </a:p>
        </p:txBody>
      </p:sp>
      <p:sp>
        <p:nvSpPr>
          <p:cNvPr id="20" name="Text Box 2"/>
          <p:cNvSpPr txBox="1">
            <a:spLocks noChangeArrowheads="1"/>
          </p:cNvSpPr>
          <p:nvPr/>
        </p:nvSpPr>
        <p:spPr bwMode="auto">
          <a:xfrm>
            <a:off x="990600" y="76200"/>
            <a:ext cx="7793038" cy="836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9pPr>
          </a:lstStyle>
          <a:p>
            <a:pPr eaLnBrk="1" hangingPunct="1">
              <a:spcBef>
                <a:spcPct val="0"/>
              </a:spcBef>
              <a:spcAft>
                <a:spcPts val="575"/>
              </a:spcAft>
              <a:buClrTx/>
              <a:buFontTx/>
              <a:buNone/>
            </a:pPr>
            <a:r>
              <a:rPr lang="de-DE" altLang="en-US" b="1" i="0" dirty="0">
                <a:solidFill>
                  <a:srgbClr val="FFFFFF"/>
                </a:solidFill>
              </a:rPr>
              <a:t>6</a:t>
            </a:r>
            <a:r>
              <a:rPr lang="de-DE" altLang="en-US" b="1" i="0" dirty="0" smtClean="0">
                <a:solidFill>
                  <a:srgbClr val="FFFFFF"/>
                </a:solidFill>
              </a:rPr>
              <a:t>. Infiltration</a:t>
            </a:r>
            <a:br>
              <a:rPr lang="de-DE" altLang="en-US" b="1" i="0" dirty="0" smtClean="0">
                <a:solidFill>
                  <a:srgbClr val="FFFFFF"/>
                </a:solidFill>
              </a:rPr>
            </a:br>
            <a:r>
              <a:rPr lang="de-DE" altLang="en-US" sz="2400" b="1" i="0" dirty="0" smtClean="0">
                <a:solidFill>
                  <a:srgbClr val="FFFFFF"/>
                </a:solidFill>
              </a:rPr>
              <a:t>6.3 Messung</a:t>
            </a:r>
            <a:endParaRPr lang="de-DE" altLang="en-US" sz="2400" b="1" i="0" dirty="0">
              <a:solidFill>
                <a:srgbClr val="FFFFFF"/>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ChangeArrowheads="1"/>
          </p:cNvSpPr>
          <p:nvPr/>
        </p:nvSpPr>
        <p:spPr bwMode="auto">
          <a:xfrm>
            <a:off x="2276475" y="6340475"/>
            <a:ext cx="32004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
            <a:spAutoFit/>
          </a:bodyPr>
          <a:lstStyle>
            <a:lvl1pPr eaLnBrk="0" hangingPunct="0">
              <a:tabLst>
                <a:tab pos="457200" algn="l"/>
                <a:tab pos="914400" algn="l"/>
                <a:tab pos="1371600" algn="l"/>
                <a:tab pos="1828800" algn="l"/>
                <a:tab pos="2286000" algn="l"/>
                <a:tab pos="2743200" algn="l"/>
                <a:tab pos="3200400" algn="l"/>
              </a:tabLst>
              <a:defRPr sz="2400" i="1">
                <a:solidFill>
                  <a:schemeClr val="bg1"/>
                </a:solidFill>
                <a:latin typeface="Times New Roman" pitchFamily="18" charset="0"/>
                <a:cs typeface="DejaVu Sans" pitchFamily="34" charset="0"/>
              </a:defRPr>
            </a:lvl1pPr>
            <a:lvl2pPr eaLnBrk="0" hangingPunct="0">
              <a:tabLst>
                <a:tab pos="457200" algn="l"/>
                <a:tab pos="914400" algn="l"/>
                <a:tab pos="1371600" algn="l"/>
                <a:tab pos="1828800" algn="l"/>
                <a:tab pos="2286000" algn="l"/>
                <a:tab pos="2743200" algn="l"/>
                <a:tab pos="3200400" algn="l"/>
              </a:tabLst>
              <a:defRPr sz="2400" i="1">
                <a:solidFill>
                  <a:schemeClr val="bg1"/>
                </a:solidFill>
                <a:latin typeface="Times New Roman" pitchFamily="18" charset="0"/>
                <a:cs typeface="DejaVu Sans" pitchFamily="34" charset="0"/>
              </a:defRPr>
            </a:lvl2pPr>
            <a:lvl3pPr eaLnBrk="0" hangingPunct="0">
              <a:tabLst>
                <a:tab pos="457200" algn="l"/>
                <a:tab pos="914400" algn="l"/>
                <a:tab pos="1371600" algn="l"/>
                <a:tab pos="1828800" algn="l"/>
                <a:tab pos="2286000" algn="l"/>
                <a:tab pos="2743200" algn="l"/>
                <a:tab pos="3200400" algn="l"/>
              </a:tabLst>
              <a:defRPr sz="2400" i="1">
                <a:solidFill>
                  <a:schemeClr val="bg1"/>
                </a:solidFill>
                <a:latin typeface="Times New Roman" pitchFamily="18" charset="0"/>
                <a:cs typeface="DejaVu Sans" pitchFamily="34" charset="0"/>
              </a:defRPr>
            </a:lvl3pPr>
            <a:lvl4pPr eaLnBrk="0" hangingPunct="0">
              <a:tabLst>
                <a:tab pos="457200" algn="l"/>
                <a:tab pos="914400" algn="l"/>
                <a:tab pos="1371600" algn="l"/>
                <a:tab pos="1828800" algn="l"/>
                <a:tab pos="2286000" algn="l"/>
                <a:tab pos="2743200" algn="l"/>
                <a:tab pos="3200400" algn="l"/>
              </a:tabLst>
              <a:defRPr sz="2400" i="1">
                <a:solidFill>
                  <a:schemeClr val="bg1"/>
                </a:solidFill>
                <a:latin typeface="Times New Roman" pitchFamily="18" charset="0"/>
                <a:cs typeface="DejaVu Sans" pitchFamily="34" charset="0"/>
              </a:defRPr>
            </a:lvl4pPr>
            <a:lvl5pPr eaLnBrk="0" hangingPunct="0">
              <a:tabLst>
                <a:tab pos="457200" algn="l"/>
                <a:tab pos="914400" algn="l"/>
                <a:tab pos="1371600" algn="l"/>
                <a:tab pos="1828800" algn="l"/>
                <a:tab pos="2286000" algn="l"/>
                <a:tab pos="2743200" algn="l"/>
                <a:tab pos="3200400"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Lst>
              <a:defRPr sz="2400" i="1">
                <a:solidFill>
                  <a:schemeClr val="bg1"/>
                </a:solidFill>
                <a:latin typeface="Times New Roman" pitchFamily="18" charset="0"/>
                <a:cs typeface="DejaVu Sans" pitchFamily="34" charset="0"/>
              </a:defRPr>
            </a:lvl9pPr>
          </a:lstStyle>
          <a:p>
            <a:pPr algn="r" eaLnBrk="1" hangingPunct="1">
              <a:spcBef>
                <a:spcPts val="363"/>
              </a:spcBef>
            </a:pPr>
            <a:r>
              <a:rPr lang="en-US" altLang="en-US">
                <a:solidFill>
                  <a:srgbClr val="000000"/>
                </a:solidFill>
                <a:latin typeface="Calibri" charset="0"/>
                <a:ea typeface="Arial Unicode MS" pitchFamily="34" charset="-128"/>
                <a:cs typeface="Arial Unicode MS" pitchFamily="34" charset="-128"/>
              </a:rPr>
              <a:t>Schöniger, Dietrich (2003)</a:t>
            </a:r>
          </a:p>
        </p:txBody>
      </p:sp>
      <p:sp>
        <p:nvSpPr>
          <p:cNvPr id="22534" name="Rectangle 5"/>
          <p:cNvSpPr>
            <a:spLocks noChangeArrowheads="1"/>
          </p:cNvSpPr>
          <p:nvPr/>
        </p:nvSpPr>
        <p:spPr bwMode="auto">
          <a:xfrm>
            <a:off x="303213" y="6280150"/>
            <a:ext cx="18415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pic>
        <p:nvPicPr>
          <p:cNvPr id="22542"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9106" y="1600200"/>
            <a:ext cx="6185694" cy="471656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401" name="Rectangle 17"/>
          <p:cNvSpPr>
            <a:spLocks noGrp="1" noChangeArrowheads="1"/>
          </p:cNvSpPr>
          <p:nvPr>
            <p:ph type="body" idx="4294967295"/>
          </p:nvPr>
        </p:nvSpPr>
        <p:spPr>
          <a:xfrm>
            <a:off x="1143000" y="692150"/>
            <a:ext cx="7640637" cy="5761038"/>
          </a:xfrm>
        </p:spPr>
        <p:txBody>
          <a:bodyPr/>
          <a:lstStyle/>
          <a:p>
            <a:pPr marL="0" indent="0">
              <a:spcBef>
                <a:spcPts val="638"/>
              </a:spcBef>
              <a:buSzPct val="450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pPr>
            <a:endParaRPr lang="en-US" altLang="en-US" sz="2000" dirty="0">
              <a:latin typeface="Times New Roman" panose="02020603050405020304" pitchFamily="18" charset="0"/>
              <a:cs typeface="Times New Roman" panose="02020603050405020304" pitchFamily="18" charset="0"/>
            </a:endParaRPr>
          </a:p>
          <a:p>
            <a:pPr marL="0" indent="0">
              <a:spcBef>
                <a:spcPts val="638"/>
              </a:spcBef>
              <a:buSzPct val="450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pPr>
            <a:r>
              <a:rPr lang="en-US" altLang="en-US" sz="2000" b="1" dirty="0" err="1">
                <a:latin typeface="Times New Roman" panose="02020603050405020304" pitchFamily="18" charset="0"/>
                <a:ea typeface="Arial Unicode MS" pitchFamily="34" charset="-128"/>
                <a:cs typeface="Times New Roman" panose="02020603050405020304" pitchFamily="18" charset="0"/>
              </a:rPr>
              <a:t>Messung</a:t>
            </a:r>
            <a:r>
              <a:rPr lang="en-US" altLang="en-US" sz="2000" b="1" dirty="0">
                <a:latin typeface="Times New Roman" panose="02020603050405020304" pitchFamily="18" charset="0"/>
                <a:ea typeface="Arial Unicode MS" pitchFamily="34" charset="-128"/>
                <a:cs typeface="Times New Roman" panose="02020603050405020304" pitchFamily="18" charset="0"/>
              </a:rPr>
              <a:t> </a:t>
            </a:r>
            <a:r>
              <a:rPr lang="en-US" altLang="en-US" sz="2000" b="1" dirty="0" err="1" smtClean="0">
                <a:latin typeface="Times New Roman" panose="02020603050405020304" pitchFamily="18" charset="0"/>
                <a:ea typeface="Arial Unicode MS" pitchFamily="34" charset="-128"/>
                <a:cs typeface="Times New Roman" panose="02020603050405020304" pitchFamily="18" charset="0"/>
              </a:rPr>
              <a:t>mit</a:t>
            </a:r>
            <a:r>
              <a:rPr lang="en-US" altLang="en-US" sz="2000" b="1" dirty="0" smtClean="0">
                <a:latin typeface="Times New Roman" panose="02020603050405020304" pitchFamily="18" charset="0"/>
                <a:ea typeface="Arial Unicode MS" pitchFamily="34" charset="-128"/>
                <a:cs typeface="Times New Roman" panose="02020603050405020304" pitchFamily="18" charset="0"/>
              </a:rPr>
              <a:t> </a:t>
            </a:r>
            <a:r>
              <a:rPr lang="en-US" altLang="en-US" sz="2000" b="1" dirty="0" err="1" smtClean="0">
                <a:latin typeface="Times New Roman" panose="02020603050405020304" pitchFamily="18" charset="0"/>
                <a:ea typeface="Arial Unicode MS" pitchFamily="34" charset="-128"/>
                <a:cs typeface="Times New Roman" panose="02020603050405020304" pitchFamily="18" charset="0"/>
              </a:rPr>
              <a:t>Lysimeter</a:t>
            </a:r>
            <a:endParaRPr lang="en-US" altLang="en-US" sz="2000" b="1" dirty="0">
              <a:latin typeface="Times New Roman" panose="02020603050405020304" pitchFamily="18" charset="0"/>
              <a:ea typeface="Arial Unicode MS" pitchFamily="34" charset="-128"/>
              <a:cs typeface="Times New Roman" panose="02020603050405020304" pitchFamily="18" charset="0"/>
            </a:endParaRPr>
          </a:p>
        </p:txBody>
      </p:sp>
      <p:sp>
        <p:nvSpPr>
          <p:cNvPr id="9" name="Text Box 2"/>
          <p:cNvSpPr txBox="1">
            <a:spLocks noChangeArrowheads="1"/>
          </p:cNvSpPr>
          <p:nvPr/>
        </p:nvSpPr>
        <p:spPr bwMode="auto">
          <a:xfrm>
            <a:off x="990600" y="76200"/>
            <a:ext cx="7793038" cy="836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9pPr>
          </a:lstStyle>
          <a:p>
            <a:pPr eaLnBrk="1" hangingPunct="1">
              <a:spcBef>
                <a:spcPct val="0"/>
              </a:spcBef>
              <a:spcAft>
                <a:spcPts val="575"/>
              </a:spcAft>
              <a:buClrTx/>
              <a:buFontTx/>
              <a:buNone/>
            </a:pPr>
            <a:r>
              <a:rPr lang="de-DE" altLang="en-US" b="1" i="0" dirty="0">
                <a:solidFill>
                  <a:srgbClr val="FFFFFF"/>
                </a:solidFill>
              </a:rPr>
              <a:t>6</a:t>
            </a:r>
            <a:r>
              <a:rPr lang="de-DE" altLang="en-US" b="1" i="0" dirty="0" smtClean="0">
                <a:solidFill>
                  <a:srgbClr val="FFFFFF"/>
                </a:solidFill>
              </a:rPr>
              <a:t>. Infiltration</a:t>
            </a:r>
            <a:br>
              <a:rPr lang="de-DE" altLang="en-US" b="1" i="0" dirty="0" smtClean="0">
                <a:solidFill>
                  <a:srgbClr val="FFFFFF"/>
                </a:solidFill>
              </a:rPr>
            </a:br>
            <a:r>
              <a:rPr lang="de-DE" altLang="en-US" sz="2400" b="1" i="0" dirty="0" smtClean="0">
                <a:solidFill>
                  <a:srgbClr val="FFFFFF"/>
                </a:solidFill>
              </a:rPr>
              <a:t>6.3 Messung</a:t>
            </a:r>
            <a:endParaRPr lang="de-DE" altLang="en-US" sz="2400" b="1" i="0" dirty="0">
              <a:solidFill>
                <a:srgbClr val="FFFFFF"/>
              </a:solidFill>
            </a:endParaRPr>
          </a:p>
        </p:txBody>
      </p:sp>
    </p:spTree>
    <p:extLst>
      <p:ext uri="{BB962C8B-B14F-4D97-AF65-F5344CB8AC3E}">
        <p14:creationId xmlns:p14="http://schemas.microsoft.com/office/powerpoint/2010/main" val="39475723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Text Box 1"/>
          <p:cNvSpPr txBox="1">
            <a:spLocks noChangeArrowheads="1"/>
          </p:cNvSpPr>
          <p:nvPr/>
        </p:nvSpPr>
        <p:spPr bwMode="auto">
          <a:xfrm>
            <a:off x="34925" y="6324600"/>
            <a:ext cx="576263" cy="433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algn="ctr" eaLnBrk="1" hangingPunct="1">
              <a:spcBef>
                <a:spcPct val="0"/>
              </a:spcBef>
              <a:spcAft>
                <a:spcPts val="575"/>
              </a:spcAft>
              <a:buClrTx/>
              <a:buFontTx/>
              <a:buNone/>
            </a:pPr>
            <a:fld id="{82216ECC-D9CD-4B75-8190-3F93F576BE72}" type="slidenum">
              <a:rPr lang="de-DE" altLang="en-US" sz="1400" i="0">
                <a:solidFill>
                  <a:srgbClr val="316395"/>
                </a:solidFill>
                <a:latin typeface="Tahoma" pitchFamily="34" charset="0"/>
              </a:rPr>
              <a:pPr algn="ctr" eaLnBrk="1" hangingPunct="1">
                <a:spcBef>
                  <a:spcPct val="0"/>
                </a:spcBef>
                <a:spcAft>
                  <a:spcPts val="575"/>
                </a:spcAft>
                <a:buClrTx/>
                <a:buFontTx/>
                <a:buNone/>
              </a:pPr>
              <a:t>26</a:t>
            </a:fld>
            <a:endParaRPr lang="de-DE" altLang="en-US" sz="1400" i="0">
              <a:solidFill>
                <a:srgbClr val="316395"/>
              </a:solidFill>
              <a:latin typeface="Tahoma" pitchFamily="34" charset="0"/>
            </a:endParaRPr>
          </a:p>
        </p:txBody>
      </p:sp>
      <p:sp>
        <p:nvSpPr>
          <p:cNvPr id="8196" name="Text Box 3"/>
          <p:cNvSpPr txBox="1">
            <a:spLocks noChangeArrowheads="1"/>
          </p:cNvSpPr>
          <p:nvPr/>
        </p:nvSpPr>
        <p:spPr bwMode="auto">
          <a:xfrm>
            <a:off x="792162" y="1363663"/>
            <a:ext cx="3163887"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defRPr/>
            </a:pPr>
            <a:r>
              <a:rPr lang="de-DE" altLang="en-US" b="1" i="0" dirty="0" smtClean="0">
                <a:solidFill>
                  <a:srgbClr val="000000"/>
                </a:solidFill>
              </a:rPr>
              <a:t>Messung mit  Sprinklerinfiltrometer</a:t>
            </a:r>
          </a:p>
          <a:p>
            <a:pPr eaLnBrk="1" hangingPunct="1">
              <a:defRPr/>
            </a:pPr>
            <a:r>
              <a:rPr lang="de-DE" altLang="en-US" sz="1800" i="0" dirty="0" smtClean="0">
                <a:solidFill>
                  <a:srgbClr val="000000"/>
                </a:solidFill>
              </a:rPr>
              <a:t>(Beregnung)</a:t>
            </a:r>
          </a:p>
          <a:p>
            <a:pPr eaLnBrk="1" hangingPunct="1">
              <a:defRPr/>
            </a:pPr>
            <a:endParaRPr lang="de-DE" altLang="en-US" sz="1800" i="0" dirty="0" smtClean="0">
              <a:solidFill>
                <a:srgbClr val="000000"/>
              </a:solidFill>
            </a:endParaRPr>
          </a:p>
          <a:p>
            <a:pPr marL="285750" indent="-285750" eaLnBrk="1" hangingPunct="1">
              <a:buFontTx/>
              <a:buChar char="-"/>
              <a:defRPr/>
            </a:pPr>
            <a:r>
              <a:rPr lang="de-DE" altLang="en-US" sz="1800" i="0" dirty="0" smtClean="0">
                <a:solidFill>
                  <a:srgbClr val="000000"/>
                </a:solidFill>
              </a:rPr>
              <a:t>Ähnlich natürl. Niederschlag</a:t>
            </a:r>
          </a:p>
          <a:p>
            <a:pPr eaLnBrk="1" hangingPunct="1">
              <a:defRPr/>
            </a:pPr>
            <a:r>
              <a:rPr lang="de-DE" altLang="en-US" sz="1800" i="0" dirty="0" smtClean="0">
                <a:solidFill>
                  <a:srgbClr val="000000"/>
                </a:solidFill>
              </a:rPr>
              <a:t>(genau, aber teuer!)</a:t>
            </a:r>
          </a:p>
        </p:txBody>
      </p:sp>
      <p:pic>
        <p:nvPicPr>
          <p:cNvPr id="2355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0350" y="962025"/>
            <a:ext cx="4540250" cy="5895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 Box 2"/>
          <p:cNvSpPr txBox="1">
            <a:spLocks noChangeArrowheads="1"/>
          </p:cNvSpPr>
          <p:nvPr/>
        </p:nvSpPr>
        <p:spPr bwMode="auto">
          <a:xfrm>
            <a:off x="990600" y="76200"/>
            <a:ext cx="7793038" cy="836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9pPr>
          </a:lstStyle>
          <a:p>
            <a:pPr eaLnBrk="1" hangingPunct="1">
              <a:spcBef>
                <a:spcPct val="0"/>
              </a:spcBef>
              <a:spcAft>
                <a:spcPts val="575"/>
              </a:spcAft>
              <a:buClrTx/>
              <a:buFontTx/>
              <a:buNone/>
            </a:pPr>
            <a:r>
              <a:rPr lang="de-DE" altLang="en-US" b="1" i="0" dirty="0">
                <a:solidFill>
                  <a:srgbClr val="FFFFFF"/>
                </a:solidFill>
              </a:rPr>
              <a:t>6</a:t>
            </a:r>
            <a:r>
              <a:rPr lang="de-DE" altLang="en-US" b="1" i="0" dirty="0" smtClean="0">
                <a:solidFill>
                  <a:srgbClr val="FFFFFF"/>
                </a:solidFill>
              </a:rPr>
              <a:t>. Infiltration</a:t>
            </a:r>
            <a:br>
              <a:rPr lang="de-DE" altLang="en-US" b="1" i="0" dirty="0" smtClean="0">
                <a:solidFill>
                  <a:srgbClr val="FFFFFF"/>
                </a:solidFill>
              </a:rPr>
            </a:br>
            <a:r>
              <a:rPr lang="de-DE" altLang="en-US" sz="2400" b="1" i="0" dirty="0" smtClean="0">
                <a:solidFill>
                  <a:srgbClr val="FFFFFF"/>
                </a:solidFill>
              </a:rPr>
              <a:t>6.3 Messung</a:t>
            </a:r>
            <a:endParaRPr lang="de-DE" altLang="en-US" sz="2400" b="1" i="0" dirty="0">
              <a:solidFill>
                <a:srgbClr val="FFFFFF"/>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Text Box 1"/>
          <p:cNvSpPr txBox="1">
            <a:spLocks noChangeArrowheads="1"/>
          </p:cNvSpPr>
          <p:nvPr/>
        </p:nvSpPr>
        <p:spPr bwMode="auto">
          <a:xfrm>
            <a:off x="34925" y="6324600"/>
            <a:ext cx="576263" cy="433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algn="ctr" eaLnBrk="1" hangingPunct="1">
              <a:spcBef>
                <a:spcPct val="0"/>
              </a:spcBef>
              <a:spcAft>
                <a:spcPts val="575"/>
              </a:spcAft>
              <a:buClrTx/>
              <a:buFontTx/>
              <a:buNone/>
            </a:pPr>
            <a:fld id="{2EEF46AD-7BD7-4F30-A956-080437968AF4}" type="slidenum">
              <a:rPr lang="de-DE" altLang="en-US" sz="1400" i="0">
                <a:solidFill>
                  <a:srgbClr val="316395"/>
                </a:solidFill>
                <a:latin typeface="Tahoma" pitchFamily="34" charset="0"/>
              </a:rPr>
              <a:pPr algn="ctr" eaLnBrk="1" hangingPunct="1">
                <a:spcBef>
                  <a:spcPct val="0"/>
                </a:spcBef>
                <a:spcAft>
                  <a:spcPts val="575"/>
                </a:spcAft>
                <a:buClrTx/>
                <a:buFontTx/>
                <a:buNone/>
              </a:pPr>
              <a:t>27</a:t>
            </a:fld>
            <a:endParaRPr lang="de-DE" altLang="en-US" sz="1400" i="0">
              <a:solidFill>
                <a:srgbClr val="316395"/>
              </a:solidFill>
              <a:latin typeface="Tahoma" pitchFamily="34" charset="0"/>
            </a:endParaRPr>
          </a:p>
        </p:txBody>
      </p:sp>
      <p:sp>
        <p:nvSpPr>
          <p:cNvPr id="24580" name="Text Box 3"/>
          <p:cNvSpPr txBox="1">
            <a:spLocks noChangeArrowheads="1"/>
          </p:cNvSpPr>
          <p:nvPr/>
        </p:nvSpPr>
        <p:spPr bwMode="auto">
          <a:xfrm>
            <a:off x="801688" y="1290638"/>
            <a:ext cx="5370512"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pPr>
            <a:r>
              <a:rPr lang="de-DE" altLang="en-US" sz="2400" b="1" i="0" dirty="0" smtClean="0">
                <a:latin typeface="Times New Roman" pitchFamily="18" charset="0"/>
              </a:rPr>
              <a:t>Messung mit </a:t>
            </a:r>
            <a:r>
              <a:rPr lang="de-DE" altLang="en-US" sz="2400" b="1" i="0" dirty="0" err="1" smtClean="0">
                <a:latin typeface="Times New Roman" pitchFamily="18" charset="0"/>
              </a:rPr>
              <a:t>Haubeninfiltrometer</a:t>
            </a:r>
            <a:endParaRPr lang="de-DE" altLang="en-US" sz="2400" b="1" i="0" dirty="0">
              <a:latin typeface="Times New Roman" pitchFamily="18" charset="0"/>
            </a:endParaRPr>
          </a:p>
        </p:txBody>
      </p:sp>
      <p:pic>
        <p:nvPicPr>
          <p:cNvPr id="2458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016992"/>
            <a:ext cx="7875617" cy="42314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 Box 2"/>
          <p:cNvSpPr txBox="1">
            <a:spLocks noChangeArrowheads="1"/>
          </p:cNvSpPr>
          <p:nvPr/>
        </p:nvSpPr>
        <p:spPr bwMode="auto">
          <a:xfrm>
            <a:off x="990600" y="76200"/>
            <a:ext cx="7793038" cy="836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9pPr>
          </a:lstStyle>
          <a:p>
            <a:pPr eaLnBrk="1" hangingPunct="1">
              <a:spcBef>
                <a:spcPct val="0"/>
              </a:spcBef>
              <a:spcAft>
                <a:spcPts val="575"/>
              </a:spcAft>
              <a:buClrTx/>
              <a:buFontTx/>
              <a:buNone/>
            </a:pPr>
            <a:r>
              <a:rPr lang="de-DE" altLang="en-US" b="1" i="0" dirty="0">
                <a:solidFill>
                  <a:srgbClr val="FFFFFF"/>
                </a:solidFill>
              </a:rPr>
              <a:t>6</a:t>
            </a:r>
            <a:r>
              <a:rPr lang="de-DE" altLang="en-US" b="1" i="0" dirty="0" smtClean="0">
                <a:solidFill>
                  <a:srgbClr val="FFFFFF"/>
                </a:solidFill>
              </a:rPr>
              <a:t>. Infiltration</a:t>
            </a:r>
            <a:br>
              <a:rPr lang="de-DE" altLang="en-US" b="1" i="0" dirty="0" smtClean="0">
                <a:solidFill>
                  <a:srgbClr val="FFFFFF"/>
                </a:solidFill>
              </a:rPr>
            </a:br>
            <a:r>
              <a:rPr lang="de-DE" altLang="en-US" sz="2400" b="1" i="0" dirty="0" smtClean="0">
                <a:solidFill>
                  <a:srgbClr val="FFFFFF"/>
                </a:solidFill>
              </a:rPr>
              <a:t>6.3 Messung</a:t>
            </a:r>
            <a:endParaRPr lang="de-DE" altLang="en-US" sz="2400" b="1" i="0" dirty="0">
              <a:solidFill>
                <a:srgbClr val="FFFFFF"/>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34925" y="6324600"/>
            <a:ext cx="576263" cy="433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algn="ctr" eaLnBrk="1" hangingPunct="1">
              <a:spcBef>
                <a:spcPct val="0"/>
              </a:spcBef>
              <a:spcAft>
                <a:spcPts val="575"/>
              </a:spcAft>
              <a:buClrTx/>
              <a:buFontTx/>
              <a:buNone/>
            </a:pPr>
            <a:fld id="{BDAFEC56-60F8-4FBF-9601-A16BA54F1073}" type="slidenum">
              <a:rPr lang="de-DE" altLang="en-US" sz="1400" i="0">
                <a:solidFill>
                  <a:srgbClr val="316395"/>
                </a:solidFill>
                <a:latin typeface="Tahoma" pitchFamily="34" charset="0"/>
              </a:rPr>
              <a:pPr algn="ctr" eaLnBrk="1" hangingPunct="1">
                <a:spcBef>
                  <a:spcPct val="0"/>
                </a:spcBef>
                <a:spcAft>
                  <a:spcPts val="575"/>
                </a:spcAft>
                <a:buClrTx/>
                <a:buFontTx/>
                <a:buNone/>
              </a:pPr>
              <a:t>28</a:t>
            </a:fld>
            <a:endParaRPr lang="de-DE" altLang="en-US" sz="1400" i="0">
              <a:solidFill>
                <a:srgbClr val="316395"/>
              </a:solidFill>
              <a:latin typeface="Tahoma" pitchFamily="34" charset="0"/>
            </a:endParaRPr>
          </a:p>
        </p:txBody>
      </p:sp>
      <p:sp>
        <p:nvSpPr>
          <p:cNvPr id="25604" name="Text Box 3"/>
          <p:cNvSpPr txBox="1">
            <a:spLocks noChangeArrowheads="1"/>
          </p:cNvSpPr>
          <p:nvPr/>
        </p:nvSpPr>
        <p:spPr bwMode="auto">
          <a:xfrm>
            <a:off x="755650" y="1368425"/>
            <a:ext cx="3348038"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pPr>
            <a:r>
              <a:rPr lang="de-DE" altLang="en-US" sz="2400" b="1" i="0" dirty="0" smtClean="0">
                <a:latin typeface="Times New Roman" pitchFamily="18" charset="0"/>
              </a:rPr>
              <a:t>Messung mit </a:t>
            </a:r>
            <a:r>
              <a:rPr lang="de-DE" altLang="en-US" sz="2400" b="1" i="0" dirty="0" err="1" smtClean="0">
                <a:latin typeface="Times New Roman" pitchFamily="18" charset="0"/>
              </a:rPr>
              <a:t>Tensionsinfiltrometer</a:t>
            </a:r>
            <a:endParaRPr lang="de-DE" altLang="en-US" sz="2400" b="1" i="0" dirty="0">
              <a:latin typeface="Times New Roman" pitchFamily="18" charset="0"/>
            </a:endParaRPr>
          </a:p>
        </p:txBody>
      </p:sp>
      <p:pic>
        <p:nvPicPr>
          <p:cNvPr id="2560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03687" y="1057934"/>
            <a:ext cx="5006975" cy="580006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 Box 2"/>
          <p:cNvSpPr txBox="1">
            <a:spLocks noChangeArrowheads="1"/>
          </p:cNvSpPr>
          <p:nvPr/>
        </p:nvSpPr>
        <p:spPr bwMode="auto">
          <a:xfrm>
            <a:off x="990600" y="76200"/>
            <a:ext cx="7793038" cy="836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9pPr>
          </a:lstStyle>
          <a:p>
            <a:pPr eaLnBrk="1" hangingPunct="1">
              <a:spcBef>
                <a:spcPct val="0"/>
              </a:spcBef>
              <a:spcAft>
                <a:spcPts val="575"/>
              </a:spcAft>
              <a:buClrTx/>
              <a:buFontTx/>
              <a:buNone/>
            </a:pPr>
            <a:r>
              <a:rPr lang="de-DE" altLang="en-US" b="1" i="0" dirty="0">
                <a:solidFill>
                  <a:srgbClr val="FFFFFF"/>
                </a:solidFill>
              </a:rPr>
              <a:t>6</a:t>
            </a:r>
            <a:r>
              <a:rPr lang="de-DE" altLang="en-US" b="1" i="0" dirty="0" smtClean="0">
                <a:solidFill>
                  <a:srgbClr val="FFFFFF"/>
                </a:solidFill>
              </a:rPr>
              <a:t>. Infiltration</a:t>
            </a:r>
            <a:br>
              <a:rPr lang="de-DE" altLang="en-US" b="1" i="0" dirty="0" smtClean="0">
                <a:solidFill>
                  <a:srgbClr val="FFFFFF"/>
                </a:solidFill>
              </a:rPr>
            </a:br>
            <a:r>
              <a:rPr lang="de-DE" altLang="en-US" sz="2400" b="1" i="0" dirty="0" smtClean="0">
                <a:solidFill>
                  <a:srgbClr val="FFFFFF"/>
                </a:solidFill>
              </a:rPr>
              <a:t>6.3 Messung</a:t>
            </a:r>
            <a:endParaRPr lang="de-DE" altLang="en-US" sz="2400" b="1" i="0" dirty="0">
              <a:solidFill>
                <a:srgbClr val="FFFFFF"/>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1"/>
          <p:cNvSpPr txBox="1">
            <a:spLocks noChangeArrowheads="1"/>
          </p:cNvSpPr>
          <p:nvPr/>
        </p:nvSpPr>
        <p:spPr bwMode="auto">
          <a:xfrm>
            <a:off x="34925" y="6324600"/>
            <a:ext cx="576263" cy="433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algn="ctr" eaLnBrk="1" hangingPunct="1">
              <a:spcBef>
                <a:spcPct val="0"/>
              </a:spcBef>
              <a:spcAft>
                <a:spcPts val="575"/>
              </a:spcAft>
              <a:buClrTx/>
              <a:buFontTx/>
              <a:buNone/>
            </a:pPr>
            <a:fld id="{EC2D2760-98F0-4B58-B2FB-B3158FFDEEFC}" type="slidenum">
              <a:rPr lang="de-DE" altLang="en-US" sz="1400">
                <a:solidFill>
                  <a:srgbClr val="316395"/>
                </a:solidFill>
                <a:latin typeface="Tahoma" pitchFamily="34" charset="0"/>
              </a:rPr>
              <a:pPr algn="ctr" eaLnBrk="1" hangingPunct="1">
                <a:spcBef>
                  <a:spcPct val="0"/>
                </a:spcBef>
                <a:spcAft>
                  <a:spcPts val="575"/>
                </a:spcAft>
                <a:buClrTx/>
                <a:buFontTx/>
                <a:buNone/>
              </a:pPr>
              <a:t>29</a:t>
            </a:fld>
            <a:endParaRPr lang="de-DE" altLang="en-US" sz="1400">
              <a:solidFill>
                <a:srgbClr val="316395"/>
              </a:solidFill>
              <a:latin typeface="Tahoma" pitchFamily="34" charset="0"/>
            </a:endParaRPr>
          </a:p>
        </p:txBody>
      </p:sp>
      <p:sp>
        <p:nvSpPr>
          <p:cNvPr id="28675" name="Text Box 2"/>
          <p:cNvSpPr txBox="1">
            <a:spLocks noChangeArrowheads="1"/>
          </p:cNvSpPr>
          <p:nvPr/>
        </p:nvSpPr>
        <p:spPr bwMode="auto">
          <a:xfrm>
            <a:off x="914400" y="115888"/>
            <a:ext cx="786923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b="1" i="0" dirty="0">
                <a:solidFill>
                  <a:srgbClr val="FFFFFF"/>
                </a:solidFill>
              </a:rPr>
              <a:t>6</a:t>
            </a:r>
            <a:r>
              <a:rPr lang="de-DE" altLang="en-US" b="1" i="0" dirty="0" smtClean="0">
                <a:solidFill>
                  <a:srgbClr val="FFFFFF"/>
                </a:solidFill>
              </a:rPr>
              <a:t>. Infiltration</a:t>
            </a:r>
            <a:endParaRPr lang="de-DE" altLang="en-US" b="1" i="0" dirty="0">
              <a:solidFill>
                <a:srgbClr val="FFFFFF"/>
              </a:solidFill>
            </a:endParaRPr>
          </a:p>
        </p:txBody>
      </p:sp>
      <p:sp>
        <p:nvSpPr>
          <p:cNvPr id="2" name="Text Box 3"/>
          <p:cNvSpPr txBox="1">
            <a:spLocks noChangeArrowheads="1"/>
          </p:cNvSpPr>
          <p:nvPr/>
        </p:nvSpPr>
        <p:spPr bwMode="auto">
          <a:xfrm>
            <a:off x="1008063" y="1295400"/>
            <a:ext cx="7056437" cy="3525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rgbClr val="000000"/>
                </a:solidFill>
                <a:latin typeface="Times New Roman" pitchFamily="18"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rgbClr val="000000"/>
                </a:solidFill>
                <a:latin typeface="Times New Roman" pitchFamily="18"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rgbClr val="000000"/>
                </a:solidFill>
                <a:latin typeface="Times New Roman" pitchFamily="18"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rgbClr val="000000"/>
                </a:solidFill>
                <a:latin typeface="Times New Roman" pitchFamily="18"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rgbClr val="000000"/>
                </a:solidFill>
                <a:latin typeface="Times New Roman" pitchFamily="18" charset="0"/>
              </a:defRPr>
            </a:lvl5pPr>
            <a:lvl6pPr marL="2514600" indent="-228600" defTabSz="449263" fontAlgn="base">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rgbClr val="000000"/>
                </a:solidFill>
                <a:latin typeface="Times New Roman" pitchFamily="18" charset="0"/>
              </a:defRPr>
            </a:lvl6pPr>
            <a:lvl7pPr marL="2971800" indent="-228600" defTabSz="449263" fontAlgn="base">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rgbClr val="000000"/>
                </a:solidFill>
                <a:latin typeface="Times New Roman" pitchFamily="18" charset="0"/>
              </a:defRPr>
            </a:lvl7pPr>
            <a:lvl8pPr marL="3429000" indent="-228600" defTabSz="449263" fontAlgn="base">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rgbClr val="000000"/>
                </a:solidFill>
                <a:latin typeface="Times New Roman" pitchFamily="18" charset="0"/>
              </a:defRPr>
            </a:lvl8pPr>
            <a:lvl9pPr marL="3886200" indent="-228600" defTabSz="449263" fontAlgn="base">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rgbClr val="000000"/>
                </a:solidFill>
                <a:latin typeface="Times New Roman" pitchFamily="18" charset="0"/>
              </a:defRPr>
            </a:lvl9pPr>
          </a:lstStyle>
          <a:p>
            <a:pPr>
              <a:buClrTx/>
              <a:buFontTx/>
              <a:buNone/>
              <a:defRPr/>
            </a:pPr>
            <a:r>
              <a:rPr lang="de-DE" altLang="en-US" i="0" dirty="0">
                <a:latin typeface="+mn-lt"/>
                <a:cs typeface="+mn-cs"/>
              </a:rPr>
              <a:t>6</a:t>
            </a:r>
            <a:r>
              <a:rPr lang="de-DE" altLang="en-US" i="0" dirty="0" smtClean="0">
                <a:latin typeface="+mn-lt"/>
                <a:cs typeface="+mn-cs"/>
              </a:rPr>
              <a:t>.1 </a:t>
            </a:r>
            <a:r>
              <a:rPr lang="de-DE" altLang="en-US" i="0" dirty="0" smtClean="0">
                <a:solidFill>
                  <a:schemeClr val="tx1"/>
                </a:solidFill>
                <a:latin typeface="+mn-lt"/>
                <a:cs typeface="+mn-cs"/>
              </a:rPr>
              <a:t>Definition</a:t>
            </a:r>
          </a:p>
          <a:p>
            <a:pPr>
              <a:buClrTx/>
              <a:buFontTx/>
              <a:buNone/>
              <a:defRPr/>
            </a:pPr>
            <a:r>
              <a:rPr lang="de-DE" altLang="en-US" i="0" dirty="0">
                <a:latin typeface="+mn-lt"/>
                <a:cs typeface="+mn-cs"/>
              </a:rPr>
              <a:t>6</a:t>
            </a:r>
            <a:r>
              <a:rPr lang="de-DE" altLang="en-US" i="0" dirty="0" smtClean="0">
                <a:latin typeface="+mn-lt"/>
                <a:cs typeface="+mn-cs"/>
              </a:rPr>
              <a:t>.2 Physikalische Ursachen</a:t>
            </a:r>
          </a:p>
          <a:p>
            <a:pPr>
              <a:buClrTx/>
              <a:buFontTx/>
              <a:buNone/>
              <a:defRPr/>
            </a:pPr>
            <a:r>
              <a:rPr lang="de-DE" altLang="en-US" i="0" dirty="0">
                <a:latin typeface="+mn-lt"/>
                <a:cs typeface="+mn-cs"/>
              </a:rPr>
              <a:t>6</a:t>
            </a:r>
            <a:r>
              <a:rPr lang="de-DE" altLang="en-US" i="0" dirty="0" smtClean="0">
                <a:latin typeface="+mn-lt"/>
                <a:cs typeface="+mn-cs"/>
              </a:rPr>
              <a:t>.3 </a:t>
            </a:r>
            <a:r>
              <a:rPr lang="de-DE" altLang="en-US" i="0" dirty="0">
                <a:solidFill>
                  <a:schemeClr val="tx1"/>
                </a:solidFill>
                <a:latin typeface="+mn-lt"/>
                <a:cs typeface="+mn-cs"/>
              </a:rPr>
              <a:t>Messung der </a:t>
            </a:r>
            <a:r>
              <a:rPr lang="de-DE" altLang="en-US" i="0" dirty="0" err="1" smtClean="0">
                <a:solidFill>
                  <a:schemeClr val="tx1"/>
                </a:solidFill>
                <a:latin typeface="+mn-lt"/>
                <a:cs typeface="+mn-cs"/>
              </a:rPr>
              <a:t>Inflitration</a:t>
            </a:r>
            <a:endParaRPr lang="de-DE" altLang="en-US" i="0" dirty="0" smtClean="0">
              <a:solidFill>
                <a:schemeClr val="tx1"/>
              </a:solidFill>
              <a:latin typeface="+mn-lt"/>
              <a:cs typeface="+mn-cs"/>
            </a:endParaRPr>
          </a:p>
          <a:p>
            <a:pPr>
              <a:buClrTx/>
              <a:buFontTx/>
              <a:buNone/>
              <a:defRPr/>
            </a:pPr>
            <a:r>
              <a:rPr lang="de-DE" altLang="en-US" i="0" dirty="0">
                <a:latin typeface="+mn-lt"/>
                <a:cs typeface="+mn-cs"/>
              </a:rPr>
              <a:t>6</a:t>
            </a:r>
            <a:r>
              <a:rPr lang="de-DE" altLang="en-US" i="0" dirty="0" smtClean="0">
                <a:latin typeface="+mn-lt"/>
                <a:cs typeface="+mn-cs"/>
              </a:rPr>
              <a:t>.4 </a:t>
            </a:r>
            <a:r>
              <a:rPr lang="de-DE" altLang="en-US" i="0" dirty="0">
                <a:solidFill>
                  <a:schemeClr val="accent2"/>
                </a:solidFill>
                <a:latin typeface="+mn-lt"/>
                <a:cs typeface="+mn-cs"/>
              </a:rPr>
              <a:t>Berechnungsformeln</a:t>
            </a:r>
            <a:endParaRPr lang="de-DE" altLang="en-US" i="0" dirty="0" smtClean="0">
              <a:solidFill>
                <a:schemeClr val="accent2"/>
              </a:solidFill>
              <a:latin typeface="+mn-lt"/>
              <a:cs typeface="+mn-cs"/>
            </a:endParaRPr>
          </a:p>
          <a:p>
            <a:pPr>
              <a:buClrTx/>
              <a:buFontTx/>
              <a:buNone/>
              <a:defRPr/>
            </a:pPr>
            <a:r>
              <a:rPr lang="de-DE" altLang="en-US" i="0" dirty="0">
                <a:latin typeface="+mn-lt"/>
                <a:cs typeface="+mn-cs"/>
              </a:rPr>
              <a:t>6</a:t>
            </a:r>
            <a:r>
              <a:rPr lang="de-DE" altLang="en-US" i="0" dirty="0" smtClean="0">
                <a:latin typeface="+mn-lt"/>
                <a:cs typeface="+mn-cs"/>
              </a:rPr>
              <a:t>.5 Anteil der Infiltration an der Wasserbilanz</a:t>
            </a:r>
          </a:p>
          <a:p>
            <a:pPr>
              <a:buClrTx/>
              <a:buFontTx/>
              <a:buNone/>
              <a:defRPr/>
            </a:pPr>
            <a:endParaRPr lang="de-DE" altLang="en-US" i="0" dirty="0" smtClean="0">
              <a:latin typeface="+mn-lt"/>
              <a:cs typeface="+mn-cs"/>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70" name="Text Box 1"/>
          <p:cNvSpPr txBox="1">
            <a:spLocks noChangeArrowheads="1"/>
          </p:cNvSpPr>
          <p:nvPr/>
        </p:nvSpPr>
        <p:spPr bwMode="auto">
          <a:xfrm>
            <a:off x="34925" y="6324600"/>
            <a:ext cx="576263" cy="433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algn="ctr" eaLnBrk="1" hangingPunct="1">
              <a:spcBef>
                <a:spcPct val="0"/>
              </a:spcBef>
              <a:spcAft>
                <a:spcPts val="575"/>
              </a:spcAft>
              <a:buClrTx/>
              <a:buFontTx/>
              <a:buNone/>
            </a:pPr>
            <a:fld id="{E57F5B56-55AE-460F-911D-B142B909637E}" type="slidenum">
              <a:rPr lang="de-DE" altLang="en-US" sz="1400" i="0">
                <a:solidFill>
                  <a:srgbClr val="316395"/>
                </a:solidFill>
                <a:latin typeface="Tahoma" pitchFamily="34" charset="0"/>
              </a:rPr>
              <a:pPr algn="ctr" eaLnBrk="1" hangingPunct="1">
                <a:spcBef>
                  <a:spcPct val="0"/>
                </a:spcBef>
                <a:spcAft>
                  <a:spcPts val="575"/>
                </a:spcAft>
                <a:buClrTx/>
                <a:buFontTx/>
                <a:buNone/>
              </a:pPr>
              <a:t>3</a:t>
            </a:fld>
            <a:endParaRPr lang="de-DE" altLang="en-US" sz="1400" i="0">
              <a:solidFill>
                <a:srgbClr val="316395"/>
              </a:solidFill>
              <a:latin typeface="Tahoma" pitchFamily="34" charset="0"/>
            </a:endParaRPr>
          </a:p>
        </p:txBody>
      </p:sp>
      <p:sp>
        <p:nvSpPr>
          <p:cNvPr id="7171" name="Text Box 2"/>
          <p:cNvSpPr txBox="1">
            <a:spLocks noChangeArrowheads="1"/>
          </p:cNvSpPr>
          <p:nvPr/>
        </p:nvSpPr>
        <p:spPr bwMode="auto">
          <a:xfrm>
            <a:off x="755650" y="115888"/>
            <a:ext cx="802798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algn="ctr" eaLnBrk="1" hangingPunct="1">
              <a:spcBef>
                <a:spcPct val="0"/>
              </a:spcBef>
              <a:spcAft>
                <a:spcPts val="575"/>
              </a:spcAft>
              <a:buClrTx/>
              <a:buFontTx/>
              <a:buNone/>
            </a:pPr>
            <a:r>
              <a:rPr lang="de-DE" altLang="en-US" b="1" i="0">
                <a:solidFill>
                  <a:srgbClr val="FFFFFF"/>
                </a:solidFill>
              </a:rPr>
              <a:t>Inhalts- und Terminübersicht</a:t>
            </a:r>
          </a:p>
        </p:txBody>
      </p:sp>
      <p:sp>
        <p:nvSpPr>
          <p:cNvPr id="7172" name="Text Box 3"/>
          <p:cNvSpPr txBox="1">
            <a:spLocks noChangeArrowheads="1"/>
          </p:cNvSpPr>
          <p:nvPr/>
        </p:nvSpPr>
        <p:spPr bwMode="auto">
          <a:xfrm>
            <a:off x="684213" y="1341438"/>
            <a:ext cx="8002587" cy="5111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ts val="700"/>
              </a:spcBef>
              <a:spcAft>
                <a:spcPct val="0"/>
              </a:spcAft>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800">
                <a:solidFill>
                  <a:srgbClr val="000000"/>
                </a:solidFill>
                <a:latin typeface="Arial" charset="0"/>
                <a:cs typeface="DejaVu Sans" pitchFamily="34" charset="0"/>
              </a:defRPr>
            </a:lvl9pPr>
          </a:lstStyle>
          <a:p>
            <a:pPr eaLnBrk="1" hangingPunct="1">
              <a:buClrTx/>
              <a:buFontTx/>
              <a:buNone/>
            </a:pPr>
            <a:r>
              <a:rPr lang="de-DE" altLang="en-US" i="0">
                <a:solidFill>
                  <a:schemeClr val="bg2"/>
                </a:solidFill>
              </a:rPr>
              <a:t>8. 		VL 12.06.14 Versickerung</a:t>
            </a:r>
          </a:p>
          <a:p>
            <a:pPr eaLnBrk="1" hangingPunct="1">
              <a:buClrTx/>
              <a:buFontTx/>
              <a:buNone/>
            </a:pPr>
            <a:r>
              <a:rPr lang="de-DE" altLang="en-US" b="1" i="0">
                <a:solidFill>
                  <a:schemeClr val="tx1"/>
                </a:solidFill>
              </a:rPr>
              <a:t>9. 		VL 19.06.14 Infiltration</a:t>
            </a:r>
          </a:p>
          <a:p>
            <a:pPr eaLnBrk="1" hangingPunct="1">
              <a:buClrTx/>
              <a:buFontTx/>
              <a:buNone/>
            </a:pPr>
            <a:r>
              <a:rPr lang="de-DE" altLang="en-US" i="0">
                <a:solidFill>
                  <a:srgbClr val="808080"/>
                </a:solidFill>
              </a:rPr>
              <a:t>10. 	VL </a:t>
            </a:r>
            <a:r>
              <a:rPr lang="de-DE" altLang="en-US" i="0">
                <a:solidFill>
                  <a:schemeClr val="bg2"/>
                </a:solidFill>
              </a:rPr>
              <a:t>26.06.14</a:t>
            </a:r>
            <a:r>
              <a:rPr lang="de-DE" altLang="en-US" i="0">
                <a:solidFill>
                  <a:srgbClr val="808080"/>
                </a:solidFill>
              </a:rPr>
              <a:t> Abfluss I</a:t>
            </a:r>
          </a:p>
          <a:p>
            <a:pPr eaLnBrk="1" hangingPunct="1">
              <a:buClrTx/>
              <a:buFontTx/>
              <a:buNone/>
            </a:pPr>
            <a:r>
              <a:rPr lang="de-DE" altLang="en-US" i="0">
                <a:solidFill>
                  <a:srgbClr val="808080"/>
                </a:solidFill>
              </a:rPr>
              <a:t>11. 	VL 03.07.14 Abfluss II</a:t>
            </a:r>
          </a:p>
          <a:p>
            <a:pPr eaLnBrk="1" hangingPunct="1">
              <a:buClrTx/>
              <a:buFontTx/>
              <a:buNone/>
            </a:pPr>
            <a:r>
              <a:rPr lang="de-DE" altLang="en-US" i="0">
                <a:solidFill>
                  <a:srgbClr val="808080"/>
                </a:solidFill>
              </a:rPr>
              <a:t>12. 	VL 10.07.14 Einheitsganglinie I</a:t>
            </a:r>
          </a:p>
          <a:p>
            <a:pPr eaLnBrk="1" hangingPunct="1">
              <a:buClrTx/>
              <a:buFontTx/>
              <a:buNone/>
            </a:pPr>
            <a:r>
              <a:rPr lang="de-DE" altLang="en-US" i="0">
                <a:solidFill>
                  <a:srgbClr val="808080"/>
                </a:solidFill>
              </a:rPr>
              <a:t>13. 	VL 17.07.14 Einheitsganglinie II</a:t>
            </a:r>
          </a:p>
          <a:p>
            <a:pPr eaLnBrk="1" hangingPunct="1">
              <a:buClrTx/>
              <a:buFontTx/>
              <a:buNone/>
            </a:pPr>
            <a:endParaRPr lang="de-DE" altLang="en-US" i="0">
              <a:solidFill>
                <a:srgbClr val="80808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ChangeArrowheads="1"/>
          </p:cNvSpPr>
          <p:nvPr/>
        </p:nvSpPr>
        <p:spPr bwMode="auto">
          <a:xfrm>
            <a:off x="685800" y="1225550"/>
            <a:ext cx="8229600"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altLang="en-US" b="1" i="0" dirty="0">
                <a:solidFill>
                  <a:schemeClr val="tx1"/>
                </a:solidFill>
              </a:rPr>
              <a:t>Bestimmung der Versickerung und des effektiven Niederschlags</a:t>
            </a:r>
          </a:p>
          <a:p>
            <a:r>
              <a:rPr lang="de-DE" altLang="en-US" sz="1800" i="0" dirty="0">
                <a:solidFill>
                  <a:schemeClr val="tx1"/>
                </a:solidFill>
              </a:rPr>
              <a:t>Für die Aufteilung des </a:t>
            </a:r>
            <a:r>
              <a:rPr lang="de-DE" altLang="en-US" sz="1800" i="0" dirty="0" smtClean="0">
                <a:solidFill>
                  <a:schemeClr val="tx1"/>
                </a:solidFill>
              </a:rPr>
              <a:t>Gesamtniederschlags </a:t>
            </a:r>
            <a:r>
              <a:rPr lang="de-DE" altLang="en-US" sz="1800" i="0" dirty="0">
                <a:solidFill>
                  <a:schemeClr val="tx1"/>
                </a:solidFill>
              </a:rPr>
              <a:t>in effektive und </a:t>
            </a:r>
            <a:r>
              <a:rPr lang="de-DE" altLang="en-US" sz="1800" i="0" dirty="0" smtClean="0">
                <a:solidFill>
                  <a:schemeClr val="tx1"/>
                </a:solidFill>
              </a:rPr>
              <a:t>Verlustanteile </a:t>
            </a:r>
            <a:r>
              <a:rPr lang="de-DE" altLang="en-US" sz="1800" i="0" dirty="0">
                <a:solidFill>
                  <a:schemeClr val="tx1"/>
                </a:solidFill>
              </a:rPr>
              <a:t>werden Verlustraten- und </a:t>
            </a:r>
            <a:r>
              <a:rPr lang="de-DE" altLang="en-US" sz="1800" i="0" dirty="0" err="1">
                <a:solidFill>
                  <a:schemeClr val="tx1"/>
                </a:solidFill>
              </a:rPr>
              <a:t>Abflussbeiwertansätze</a:t>
            </a:r>
            <a:r>
              <a:rPr lang="de-DE" altLang="en-US" sz="1800" i="0" dirty="0">
                <a:solidFill>
                  <a:schemeClr val="tx1"/>
                </a:solidFill>
              </a:rPr>
              <a:t> verwendet:</a:t>
            </a:r>
          </a:p>
          <a:p>
            <a:pPr marL="285750" indent="-285750">
              <a:buFont typeface="Arial" panose="020B0604020202020204" pitchFamily="34" charset="0"/>
              <a:buChar char="•"/>
            </a:pPr>
            <a:r>
              <a:rPr lang="de-DE" altLang="en-US" sz="1800" i="0" dirty="0">
                <a:solidFill>
                  <a:schemeClr val="tx1"/>
                </a:solidFill>
              </a:rPr>
              <a:t>Verlustratenansatz mit konstanter Verlustrate </a:t>
            </a:r>
            <a:r>
              <a:rPr lang="de-DE" altLang="en-US" sz="1800" i="0" dirty="0" smtClean="0">
                <a:solidFill>
                  <a:schemeClr val="tx1"/>
                </a:solidFill>
              </a:rPr>
              <a:t>(</a:t>
            </a:r>
            <a:r>
              <a:rPr lang="de-DE" altLang="en-US" sz="1800" i="0" dirty="0">
                <a:solidFill>
                  <a:schemeClr val="tx1"/>
                </a:solidFill>
              </a:rPr>
              <a:t>einfachster Ansatz)</a:t>
            </a:r>
          </a:p>
          <a:p>
            <a:pPr marL="285750" indent="-285750">
              <a:buFont typeface="Arial" panose="020B0604020202020204" pitchFamily="34" charset="0"/>
              <a:buChar char="•"/>
            </a:pPr>
            <a:r>
              <a:rPr lang="de-DE" altLang="en-US" sz="1800" i="0" dirty="0">
                <a:solidFill>
                  <a:schemeClr val="tx1"/>
                </a:solidFill>
              </a:rPr>
              <a:t>konstante Verlustrate mit Anfangsverlust (zur Berücksichtigung der Bodenfeuchte nach längerer Trockenzeit etc.)</a:t>
            </a:r>
          </a:p>
          <a:p>
            <a:pPr marL="285750" indent="-285750">
              <a:buFont typeface="Arial" panose="020B0604020202020204" pitchFamily="34" charset="0"/>
              <a:buChar char="•"/>
            </a:pPr>
            <a:r>
              <a:rPr lang="de-DE" altLang="en-US" sz="1800" i="0" dirty="0" err="1">
                <a:solidFill>
                  <a:schemeClr val="tx1"/>
                </a:solidFill>
              </a:rPr>
              <a:t>Abflussbeiwertansätze</a:t>
            </a:r>
            <a:r>
              <a:rPr lang="de-DE" altLang="en-US" sz="1800" i="0" dirty="0">
                <a:solidFill>
                  <a:schemeClr val="tx1"/>
                </a:solidFill>
              </a:rPr>
              <a:t> für geringe Niederschlagsintensitäten und in z.T. versiegelten Einzugsgebieten: </a:t>
            </a:r>
            <a:r>
              <a:rPr lang="de-DE" altLang="en-US" sz="1800" i="0" dirty="0" smtClean="0">
                <a:solidFill>
                  <a:schemeClr val="tx1"/>
                </a:solidFill>
              </a:rPr>
              <a:t>auch </a:t>
            </a:r>
            <a:r>
              <a:rPr lang="de-DE" altLang="en-US" sz="1800" i="0" dirty="0">
                <a:solidFill>
                  <a:schemeClr val="tx1"/>
                </a:solidFill>
              </a:rPr>
              <a:t>mit Anfangsverlust kombinierbar.</a:t>
            </a:r>
          </a:p>
          <a:p>
            <a:r>
              <a:rPr lang="de-DE" altLang="en-US" sz="1800" i="0" dirty="0">
                <a:solidFill>
                  <a:schemeClr val="tx1"/>
                </a:solidFill>
              </a:rPr>
              <a:t>Weitere Möglichkeiten zur Bestimmung des effektiven Niederschlags </a:t>
            </a:r>
            <a:r>
              <a:rPr lang="de-DE" altLang="en-US" sz="1800" i="0" dirty="0" smtClean="0">
                <a:solidFill>
                  <a:schemeClr val="tx1"/>
                </a:solidFill>
              </a:rPr>
              <a:t>und der Versickerung bieten</a:t>
            </a:r>
            <a:r>
              <a:rPr lang="de-DE" altLang="en-US" sz="1800" i="0" dirty="0">
                <a:solidFill>
                  <a:schemeClr val="tx1"/>
                </a:solidFill>
              </a:rPr>
              <a:t>:</a:t>
            </a:r>
          </a:p>
          <a:p>
            <a:pPr marL="285750" indent="-285750">
              <a:buFont typeface="Arial" panose="020B0604020202020204" pitchFamily="34" charset="0"/>
              <a:buChar char="•"/>
            </a:pPr>
            <a:r>
              <a:rPr lang="de-DE" altLang="en-US" sz="1800" i="0" dirty="0">
                <a:solidFill>
                  <a:schemeClr val="tx1"/>
                </a:solidFill>
              </a:rPr>
              <a:t>SCS-CN-Verfahren,</a:t>
            </a:r>
          </a:p>
          <a:p>
            <a:pPr marL="285750" indent="-285750">
              <a:buFont typeface="Arial" panose="020B0604020202020204" pitchFamily="34" charset="0"/>
              <a:buChar char="•"/>
            </a:pPr>
            <a:r>
              <a:rPr lang="de-DE" altLang="en-US" sz="1800" i="0" dirty="0">
                <a:solidFill>
                  <a:schemeClr val="tx1"/>
                </a:solidFill>
              </a:rPr>
              <a:t>Horton-Verfahren,</a:t>
            </a:r>
          </a:p>
          <a:p>
            <a:pPr marL="285750" indent="-285750">
              <a:buFont typeface="Arial" panose="020B0604020202020204" pitchFamily="34" charset="0"/>
              <a:buChar char="•"/>
            </a:pPr>
            <a:r>
              <a:rPr lang="de-DE" altLang="en-US" sz="1800" i="0" dirty="0">
                <a:solidFill>
                  <a:schemeClr val="tx1"/>
                </a:solidFill>
              </a:rPr>
              <a:t>Koaxialdiagramm</a:t>
            </a:r>
            <a:r>
              <a:rPr lang="de-DE" altLang="en-US" sz="1800" i="0" dirty="0" smtClean="0">
                <a:solidFill>
                  <a:schemeClr val="tx1"/>
                </a:solidFill>
              </a:rPr>
              <a:t>,</a:t>
            </a:r>
          </a:p>
          <a:p>
            <a:pPr marL="285750" indent="-285750">
              <a:buFont typeface="Arial" panose="020B0604020202020204" pitchFamily="34" charset="0"/>
              <a:buChar char="•"/>
            </a:pPr>
            <a:r>
              <a:rPr lang="de-DE" altLang="en-US" sz="1800" i="0" dirty="0" smtClean="0">
                <a:solidFill>
                  <a:schemeClr val="tx1"/>
                </a:solidFill>
              </a:rPr>
              <a:t>Verfahren nach Green </a:t>
            </a:r>
            <a:r>
              <a:rPr lang="de-DE" altLang="en-US" sz="1800" i="0" dirty="0" err="1" smtClean="0">
                <a:solidFill>
                  <a:schemeClr val="tx1"/>
                </a:solidFill>
              </a:rPr>
              <a:t>Ampt</a:t>
            </a:r>
            <a:endParaRPr lang="de-DE" altLang="en-US" sz="1800" i="0" dirty="0">
              <a:solidFill>
                <a:schemeClr val="tx1"/>
              </a:solidFill>
            </a:endParaRPr>
          </a:p>
          <a:p>
            <a:pPr marL="285750" indent="-285750">
              <a:buFont typeface="Arial" panose="020B0604020202020204" pitchFamily="34" charset="0"/>
              <a:buChar char="•"/>
            </a:pPr>
            <a:r>
              <a:rPr lang="de-DE" altLang="en-US" sz="1800" i="0" dirty="0" err="1" smtClean="0">
                <a:solidFill>
                  <a:schemeClr val="tx1"/>
                </a:solidFill>
              </a:rPr>
              <a:t>Vergfahren</a:t>
            </a:r>
            <a:r>
              <a:rPr lang="de-DE" altLang="en-US" sz="1800" i="0" dirty="0" smtClean="0">
                <a:solidFill>
                  <a:schemeClr val="tx1"/>
                </a:solidFill>
              </a:rPr>
              <a:t> nach Phillip</a:t>
            </a:r>
            <a:endParaRPr lang="de-DE" altLang="en-US" sz="1800" i="0" dirty="0">
              <a:solidFill>
                <a:schemeClr val="tx1"/>
              </a:solidFill>
            </a:endParaRPr>
          </a:p>
        </p:txBody>
      </p:sp>
      <p:sp>
        <p:nvSpPr>
          <p:cNvPr id="4" name="Text Box 2"/>
          <p:cNvSpPr txBox="1">
            <a:spLocks noChangeArrowheads="1"/>
          </p:cNvSpPr>
          <p:nvPr/>
        </p:nvSpPr>
        <p:spPr bwMode="auto">
          <a:xfrm>
            <a:off x="990600" y="76200"/>
            <a:ext cx="7793038" cy="836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9pPr>
          </a:lstStyle>
          <a:p>
            <a:pPr eaLnBrk="1" hangingPunct="1">
              <a:spcBef>
                <a:spcPct val="0"/>
              </a:spcBef>
              <a:spcAft>
                <a:spcPts val="575"/>
              </a:spcAft>
              <a:buClrTx/>
              <a:buFontTx/>
              <a:buNone/>
            </a:pPr>
            <a:r>
              <a:rPr lang="de-DE" altLang="en-US" b="1" i="0" dirty="0">
                <a:solidFill>
                  <a:srgbClr val="FFFFFF"/>
                </a:solidFill>
              </a:rPr>
              <a:t>6</a:t>
            </a:r>
            <a:r>
              <a:rPr lang="de-DE" altLang="en-US" b="1" i="0" dirty="0" smtClean="0">
                <a:solidFill>
                  <a:srgbClr val="FFFFFF"/>
                </a:solidFill>
              </a:rPr>
              <a:t>. Infiltration</a:t>
            </a:r>
            <a:br>
              <a:rPr lang="de-DE" altLang="en-US" b="1" i="0" dirty="0" smtClean="0">
                <a:solidFill>
                  <a:srgbClr val="FFFFFF"/>
                </a:solidFill>
              </a:rPr>
            </a:br>
            <a:r>
              <a:rPr lang="de-DE" altLang="en-US" sz="2400" b="1" i="0" dirty="0" smtClean="0">
                <a:solidFill>
                  <a:srgbClr val="FFFFFF"/>
                </a:solidFill>
              </a:rPr>
              <a:t>6.3 Berechnung</a:t>
            </a:r>
            <a:endParaRPr lang="de-DE" altLang="en-US" sz="2400" b="1" i="0" dirty="0">
              <a:solidFill>
                <a:srgbClr val="FFFFFF"/>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Text Box 1"/>
          <p:cNvSpPr txBox="1">
            <a:spLocks noChangeArrowheads="1"/>
          </p:cNvSpPr>
          <p:nvPr/>
        </p:nvSpPr>
        <p:spPr bwMode="auto">
          <a:xfrm>
            <a:off x="34925" y="6324600"/>
            <a:ext cx="576263" cy="433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algn="ctr" eaLnBrk="1" hangingPunct="1">
              <a:spcBef>
                <a:spcPct val="0"/>
              </a:spcBef>
              <a:spcAft>
                <a:spcPts val="575"/>
              </a:spcAft>
              <a:buClrTx/>
              <a:buFontTx/>
              <a:buNone/>
            </a:pPr>
            <a:fld id="{5871192A-79CA-4D9C-A454-39FECAE346F3}" type="slidenum">
              <a:rPr lang="de-DE" altLang="en-US" sz="1400" i="0">
                <a:solidFill>
                  <a:srgbClr val="316395"/>
                </a:solidFill>
                <a:latin typeface="Tahoma" pitchFamily="34" charset="0"/>
              </a:rPr>
              <a:pPr algn="ctr" eaLnBrk="1" hangingPunct="1">
                <a:spcBef>
                  <a:spcPct val="0"/>
                </a:spcBef>
                <a:spcAft>
                  <a:spcPts val="575"/>
                </a:spcAft>
                <a:buClrTx/>
                <a:buFontTx/>
                <a:buNone/>
              </a:pPr>
              <a:t>31</a:t>
            </a:fld>
            <a:endParaRPr lang="de-DE" altLang="en-US" sz="1400" i="0">
              <a:solidFill>
                <a:srgbClr val="316395"/>
              </a:solidFill>
              <a:latin typeface="Tahoma" pitchFamily="34" charset="0"/>
            </a:endParaRPr>
          </a:p>
        </p:txBody>
      </p:sp>
      <p:pic>
        <p:nvPicPr>
          <p:cNvPr id="3174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6275" y="962025"/>
            <a:ext cx="5613400" cy="5229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Box 2"/>
          <p:cNvSpPr txBox="1">
            <a:spLocks noChangeArrowheads="1"/>
          </p:cNvSpPr>
          <p:nvPr/>
        </p:nvSpPr>
        <p:spPr bwMode="auto">
          <a:xfrm>
            <a:off x="990600" y="76200"/>
            <a:ext cx="7793038" cy="836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9pPr>
          </a:lstStyle>
          <a:p>
            <a:pPr eaLnBrk="1" hangingPunct="1">
              <a:spcBef>
                <a:spcPct val="0"/>
              </a:spcBef>
              <a:spcAft>
                <a:spcPts val="575"/>
              </a:spcAft>
              <a:buClrTx/>
              <a:buFontTx/>
              <a:buNone/>
            </a:pPr>
            <a:r>
              <a:rPr lang="de-DE" altLang="en-US" b="1" i="0" dirty="0">
                <a:solidFill>
                  <a:srgbClr val="FFFFFF"/>
                </a:solidFill>
              </a:rPr>
              <a:t>6</a:t>
            </a:r>
            <a:r>
              <a:rPr lang="de-DE" altLang="en-US" b="1" i="0" dirty="0" smtClean="0">
                <a:solidFill>
                  <a:srgbClr val="FFFFFF"/>
                </a:solidFill>
              </a:rPr>
              <a:t>. Infiltration</a:t>
            </a:r>
            <a:br>
              <a:rPr lang="de-DE" altLang="en-US" b="1" i="0" dirty="0" smtClean="0">
                <a:solidFill>
                  <a:srgbClr val="FFFFFF"/>
                </a:solidFill>
              </a:rPr>
            </a:br>
            <a:r>
              <a:rPr lang="de-DE" altLang="en-US" sz="2400" b="1" i="0" dirty="0" smtClean="0">
                <a:solidFill>
                  <a:srgbClr val="FFFFFF"/>
                </a:solidFill>
              </a:rPr>
              <a:t>6.4 </a:t>
            </a:r>
            <a:r>
              <a:rPr lang="de-DE" altLang="en-US" sz="2400" b="1" i="0" dirty="0" smtClean="0">
                <a:solidFill>
                  <a:srgbClr val="FFFFFF"/>
                </a:solidFill>
              </a:rPr>
              <a:t>Berechnung</a:t>
            </a:r>
            <a:endParaRPr lang="de-DE" altLang="en-US" sz="2400" b="1" i="0" dirty="0">
              <a:solidFill>
                <a:srgbClr val="FFFFFF"/>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Text Box 1"/>
          <p:cNvSpPr txBox="1">
            <a:spLocks noChangeArrowheads="1"/>
          </p:cNvSpPr>
          <p:nvPr/>
        </p:nvSpPr>
        <p:spPr bwMode="auto">
          <a:xfrm>
            <a:off x="34925" y="6324600"/>
            <a:ext cx="576263" cy="433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algn="ctr" eaLnBrk="1" hangingPunct="1">
              <a:spcBef>
                <a:spcPct val="0"/>
              </a:spcBef>
              <a:spcAft>
                <a:spcPts val="575"/>
              </a:spcAft>
              <a:buClrTx/>
              <a:buFontTx/>
              <a:buNone/>
            </a:pPr>
            <a:fld id="{A1F83AA8-C01B-4776-85F4-CC182949A3C3}" type="slidenum">
              <a:rPr lang="de-DE" altLang="en-US" sz="1400" i="0">
                <a:solidFill>
                  <a:srgbClr val="316395"/>
                </a:solidFill>
                <a:latin typeface="Tahoma" pitchFamily="34" charset="0"/>
              </a:rPr>
              <a:pPr algn="ctr" eaLnBrk="1" hangingPunct="1">
                <a:spcBef>
                  <a:spcPct val="0"/>
                </a:spcBef>
                <a:spcAft>
                  <a:spcPts val="575"/>
                </a:spcAft>
                <a:buClrTx/>
                <a:buFontTx/>
                <a:buNone/>
              </a:pPr>
              <a:t>32</a:t>
            </a:fld>
            <a:endParaRPr lang="de-DE" altLang="en-US" sz="1400" i="0">
              <a:solidFill>
                <a:srgbClr val="316395"/>
              </a:solidFill>
              <a:latin typeface="Tahoma" pitchFamily="34" charset="0"/>
            </a:endParaRPr>
          </a:p>
        </p:txBody>
      </p:sp>
      <p:pic>
        <p:nvPicPr>
          <p:cNvPr id="32772"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44885" b="20186"/>
          <a:stretch/>
        </p:blipFill>
        <p:spPr bwMode="auto">
          <a:xfrm>
            <a:off x="4953000" y="990600"/>
            <a:ext cx="3455194" cy="27976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Box 2"/>
          <p:cNvSpPr txBox="1">
            <a:spLocks noChangeArrowheads="1"/>
          </p:cNvSpPr>
          <p:nvPr/>
        </p:nvSpPr>
        <p:spPr bwMode="auto">
          <a:xfrm>
            <a:off x="990600" y="76200"/>
            <a:ext cx="7793038" cy="836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9pPr>
          </a:lstStyle>
          <a:p>
            <a:pPr eaLnBrk="1" hangingPunct="1">
              <a:spcBef>
                <a:spcPct val="0"/>
              </a:spcBef>
              <a:spcAft>
                <a:spcPts val="575"/>
              </a:spcAft>
              <a:buClrTx/>
              <a:buFontTx/>
              <a:buNone/>
            </a:pPr>
            <a:r>
              <a:rPr lang="de-DE" altLang="en-US" b="1" i="0" dirty="0">
                <a:solidFill>
                  <a:srgbClr val="FFFFFF"/>
                </a:solidFill>
              </a:rPr>
              <a:t>6</a:t>
            </a:r>
            <a:r>
              <a:rPr lang="de-DE" altLang="en-US" b="1" i="0" dirty="0" smtClean="0">
                <a:solidFill>
                  <a:srgbClr val="FFFFFF"/>
                </a:solidFill>
              </a:rPr>
              <a:t>. Infiltration</a:t>
            </a:r>
            <a:br>
              <a:rPr lang="de-DE" altLang="en-US" b="1" i="0" dirty="0" smtClean="0">
                <a:solidFill>
                  <a:srgbClr val="FFFFFF"/>
                </a:solidFill>
              </a:rPr>
            </a:br>
            <a:r>
              <a:rPr lang="de-DE" altLang="en-US" sz="2400" b="1" i="0" dirty="0" smtClean="0">
                <a:solidFill>
                  <a:srgbClr val="FFFFFF"/>
                </a:solidFill>
              </a:rPr>
              <a:t>6.4 </a:t>
            </a:r>
            <a:r>
              <a:rPr lang="de-DE" altLang="en-US" sz="2400" b="1" i="0" dirty="0" smtClean="0">
                <a:solidFill>
                  <a:srgbClr val="FFFFFF"/>
                </a:solidFill>
              </a:rPr>
              <a:t>Berechnung</a:t>
            </a:r>
            <a:endParaRPr lang="de-DE" altLang="en-US" sz="2400" b="1" i="0" dirty="0">
              <a:solidFill>
                <a:srgbClr val="FFFFFF"/>
              </a:solidFill>
            </a:endParaRPr>
          </a:p>
        </p:txBody>
      </p:sp>
      <p:sp>
        <p:nvSpPr>
          <p:cNvPr id="7" name="Rectangle 39"/>
          <p:cNvSpPr>
            <a:spLocks noChangeArrowheads="1"/>
          </p:cNvSpPr>
          <p:nvPr/>
        </p:nvSpPr>
        <p:spPr bwMode="auto">
          <a:xfrm>
            <a:off x="911225" y="3298096"/>
            <a:ext cx="7165975"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altLang="en-US" sz="1800" i="0" dirty="0">
              <a:solidFill>
                <a:schemeClr val="tx1"/>
              </a:solidFill>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err="1" smtClean="0">
                <a:ln>
                  <a:noFill/>
                </a:ln>
                <a:solidFill>
                  <a:schemeClr val="tx1"/>
                </a:solidFill>
                <a:effectLst/>
                <a:latin typeface="Arial" charset="0"/>
              </a:rPr>
              <a:t>Mit</a:t>
            </a:r>
            <a:endParaRPr lang="en-US" altLang="en-US" sz="1800" i="0" dirty="0">
              <a:solidFill>
                <a:schemeClr val="tx1"/>
              </a:solidFill>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lang="en-US" altLang="en-US" sz="1800" i="0" dirty="0" smtClean="0">
                <a:solidFill>
                  <a:schemeClr val="tx1"/>
                </a:solidFill>
                <a:latin typeface="Arial" charset="0"/>
              </a:rPr>
              <a:t>i</a:t>
            </a:r>
            <a:r>
              <a:rPr lang="en-US" altLang="en-US" sz="1800" i="0" baseline="-25000" dirty="0" smtClean="0">
                <a:solidFill>
                  <a:schemeClr val="tx1"/>
                </a:solidFill>
                <a:latin typeface="Arial" charset="0"/>
              </a:rPr>
              <a:t>0</a:t>
            </a:r>
            <a:r>
              <a:rPr lang="en-US" altLang="en-US" sz="1800" i="0" dirty="0" smtClean="0">
                <a:solidFill>
                  <a:schemeClr val="tx1"/>
                </a:solidFill>
                <a:latin typeface="Arial" charset="0"/>
              </a:rPr>
              <a:t> 	=</a:t>
            </a:r>
            <a:r>
              <a:rPr kumimoji="0" lang="en-US" altLang="en-US" sz="1800" b="0" i="0" u="none" strike="noStrike" cap="none" normalizeH="0" baseline="0" dirty="0" smtClean="0">
                <a:ln>
                  <a:noFill/>
                </a:ln>
                <a:solidFill>
                  <a:schemeClr val="tx1"/>
                </a:solidFill>
                <a:effectLst/>
                <a:latin typeface="Arial" charset="0"/>
              </a:rPr>
              <a:t> </a:t>
            </a:r>
            <a:r>
              <a:rPr kumimoji="0" lang="en-US" altLang="en-US" sz="1800" b="0" i="0" u="none" strike="noStrike" cap="none" normalizeH="0" baseline="0" dirty="0" err="1" smtClean="0">
                <a:ln>
                  <a:noFill/>
                </a:ln>
                <a:solidFill>
                  <a:schemeClr val="tx1"/>
                </a:solidFill>
                <a:effectLst/>
                <a:latin typeface="Arial" charset="0"/>
              </a:rPr>
              <a:t>Anfangsinfiltrationsrate</a:t>
            </a:r>
            <a:r>
              <a:rPr kumimoji="0" lang="en-US" altLang="en-US" sz="1800" b="0" i="0" u="none" strike="noStrike" cap="none" normalizeH="0" baseline="0" dirty="0" smtClean="0">
                <a:ln>
                  <a:noFill/>
                </a:ln>
                <a:solidFill>
                  <a:schemeClr val="tx1"/>
                </a:solidFill>
                <a:effectLst/>
                <a:latin typeface="Arial" charset="0"/>
              </a:rPr>
              <a:t> (t=0)</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dirty="0" err="1" smtClean="0">
                <a:ln>
                  <a:noFill/>
                </a:ln>
                <a:solidFill>
                  <a:schemeClr val="tx1"/>
                </a:solidFill>
                <a:effectLst/>
                <a:latin typeface="Arial" charset="0"/>
              </a:rPr>
              <a:t>i</a:t>
            </a:r>
            <a:r>
              <a:rPr lang="en-US" altLang="en-US" sz="1800" i="0" dirty="0" smtClean="0">
                <a:solidFill>
                  <a:schemeClr val="tx1"/>
                </a:solidFill>
                <a:latin typeface="Arial" charset="0"/>
              </a:rPr>
              <a:t>(t)</a:t>
            </a:r>
            <a:r>
              <a:rPr kumimoji="0" lang="en-US" altLang="en-US" sz="1800" b="0" i="0" u="none" strike="noStrike" cap="none" normalizeH="0" baseline="-25000" dirty="0" smtClean="0">
                <a:ln>
                  <a:noFill/>
                </a:ln>
                <a:solidFill>
                  <a:schemeClr val="tx1"/>
                </a:solidFill>
                <a:effectLst/>
                <a:latin typeface="Arial" charset="0"/>
              </a:rPr>
              <a:t> 	</a:t>
            </a:r>
            <a:r>
              <a:rPr kumimoji="0" lang="en-US" altLang="en-US" sz="1800" b="0" i="0" u="none" strike="noStrike" cap="none" normalizeH="0" dirty="0" smtClean="0">
                <a:ln>
                  <a:noFill/>
                </a:ln>
                <a:solidFill>
                  <a:schemeClr val="tx1"/>
                </a:solidFill>
                <a:effectLst/>
                <a:latin typeface="Arial" charset="0"/>
              </a:rPr>
              <a:t>=</a:t>
            </a:r>
            <a:r>
              <a:rPr kumimoji="0" lang="en-US" altLang="en-US" sz="1800" b="0" i="0" u="none" strike="noStrike" cap="none" normalizeH="0" baseline="0" dirty="0" smtClean="0">
                <a:ln>
                  <a:noFill/>
                </a:ln>
                <a:solidFill>
                  <a:schemeClr val="tx1"/>
                </a:solidFill>
                <a:effectLst/>
                <a:latin typeface="Arial" charset="0"/>
              </a:rPr>
              <a:t> </a:t>
            </a:r>
            <a:r>
              <a:rPr kumimoji="0" lang="en-US" altLang="en-US" sz="1800" b="0" i="0" u="none" strike="noStrike" cap="none" normalizeH="0" baseline="0" dirty="0" err="1" smtClean="0">
                <a:ln>
                  <a:noFill/>
                </a:ln>
                <a:solidFill>
                  <a:schemeClr val="tx1"/>
                </a:solidFill>
                <a:effectLst/>
                <a:latin typeface="Arial" charset="0"/>
              </a:rPr>
              <a:t>Infiltrationsrate</a:t>
            </a:r>
            <a:r>
              <a:rPr kumimoji="0" lang="en-US" altLang="en-US" sz="1800" b="0" i="0" u="none" strike="noStrike" cap="none" normalizeH="0" baseline="0" dirty="0" smtClean="0">
                <a:ln>
                  <a:noFill/>
                </a:ln>
                <a:solidFill>
                  <a:schemeClr val="tx1"/>
                </a:solidFill>
                <a:effectLst/>
                <a:latin typeface="Arial" charset="0"/>
              </a:rPr>
              <a:t> </a:t>
            </a:r>
            <a:r>
              <a:rPr kumimoji="0" lang="en-US" altLang="en-US" sz="1800" b="0" i="0" u="none" strike="noStrike" cap="none" normalizeH="0" baseline="0" dirty="0" err="1" smtClean="0">
                <a:ln>
                  <a:noFill/>
                </a:ln>
                <a:solidFill>
                  <a:schemeClr val="tx1"/>
                </a:solidFill>
                <a:effectLst/>
                <a:latin typeface="Arial" charset="0"/>
              </a:rPr>
              <a:t>zum</a:t>
            </a:r>
            <a:r>
              <a:rPr kumimoji="0" lang="en-US" altLang="en-US" sz="1800" b="0" i="0" u="none" strike="noStrike" cap="none" normalizeH="0" baseline="0" dirty="0" smtClean="0">
                <a:ln>
                  <a:noFill/>
                </a:ln>
                <a:solidFill>
                  <a:schemeClr val="tx1"/>
                </a:solidFill>
                <a:effectLst/>
                <a:latin typeface="Arial" charset="0"/>
              </a:rPr>
              <a:t> </a:t>
            </a:r>
            <a:r>
              <a:rPr kumimoji="0" lang="en-US" altLang="en-US" sz="1800" b="0" i="0" u="none" strike="noStrike" cap="none" normalizeH="0" baseline="0" dirty="0" err="1" smtClean="0">
                <a:ln>
                  <a:noFill/>
                </a:ln>
                <a:solidFill>
                  <a:schemeClr val="tx1"/>
                </a:solidFill>
                <a:effectLst/>
                <a:latin typeface="Arial" charset="0"/>
              </a:rPr>
              <a:t>Zeitpunkt</a:t>
            </a:r>
            <a:r>
              <a:rPr kumimoji="0" lang="en-US" altLang="en-US" sz="1800" b="0" i="0" u="none" strike="noStrike" cap="none" normalizeH="0" baseline="0" dirty="0" smtClean="0">
                <a:ln>
                  <a:noFill/>
                </a:ln>
                <a:solidFill>
                  <a:schemeClr val="tx1"/>
                </a:solidFill>
                <a:effectLst/>
                <a:latin typeface="Arial" charset="0"/>
              </a:rPr>
              <a:t> t [mm h</a:t>
            </a:r>
            <a:r>
              <a:rPr kumimoji="0" lang="en-US" altLang="en-US" sz="1800" b="0" i="0" u="none" strike="noStrike" cap="none" normalizeH="0" baseline="30000" dirty="0" smtClean="0">
                <a:ln>
                  <a:noFill/>
                </a:ln>
                <a:solidFill>
                  <a:schemeClr val="tx1"/>
                </a:solidFill>
                <a:effectLst/>
                <a:latin typeface="Arial" charset="0"/>
              </a:rPr>
              <a:t>-1</a:t>
            </a:r>
            <a:r>
              <a:rPr kumimoji="0" lang="en-US" altLang="en-US" sz="1800" b="0" i="0" u="none" strike="noStrike" cap="none" normalizeH="0" dirty="0" smtClean="0">
                <a:ln>
                  <a:noFill/>
                </a:ln>
                <a:solidFill>
                  <a:schemeClr val="tx1"/>
                </a:solidFill>
                <a:effectLst/>
                <a:latin typeface="Arial" charset="0"/>
              </a:rPr>
              <a:t>]</a:t>
            </a:r>
          </a:p>
          <a:p>
            <a:pPr lvl="0" defTabSz="914400">
              <a:spcAft>
                <a:spcPct val="0"/>
              </a:spcAft>
              <a:buClrTx/>
              <a:buSzTx/>
            </a:pPr>
            <a:r>
              <a:rPr lang="en-US" altLang="en-US" sz="1800" i="0" dirty="0" err="1">
                <a:solidFill>
                  <a:schemeClr val="tx1"/>
                </a:solidFill>
                <a:latin typeface="Arial" charset="0"/>
              </a:rPr>
              <a:t>i</a:t>
            </a:r>
            <a:r>
              <a:rPr lang="en-US" altLang="en-US" sz="1800" i="0" baseline="-25000" dirty="0" err="1">
                <a:solidFill>
                  <a:schemeClr val="tx1"/>
                </a:solidFill>
                <a:latin typeface="Arial" charset="0"/>
              </a:rPr>
              <a:t>max</a:t>
            </a:r>
            <a:r>
              <a:rPr kumimoji="0" lang="en-US" altLang="en-US" sz="1800" b="0" i="0" u="none" strike="noStrike" cap="none" normalizeH="0" baseline="0" dirty="0" smtClean="0">
                <a:ln>
                  <a:noFill/>
                </a:ln>
                <a:solidFill>
                  <a:schemeClr val="tx1"/>
                </a:solidFill>
                <a:effectLst/>
                <a:latin typeface="Arial" charset="0"/>
              </a:rPr>
              <a:t> 	= max </a:t>
            </a:r>
            <a:r>
              <a:rPr kumimoji="0" lang="en-US" altLang="en-US" sz="1800" b="0" i="0" u="none" strike="noStrike" cap="none" normalizeH="0" baseline="0" dirty="0" err="1" smtClean="0">
                <a:ln>
                  <a:noFill/>
                </a:ln>
                <a:solidFill>
                  <a:schemeClr val="tx1"/>
                </a:solidFill>
                <a:effectLst/>
                <a:latin typeface="Arial" charset="0"/>
              </a:rPr>
              <a:t>Infiltrationsrate</a:t>
            </a:r>
            <a:r>
              <a:rPr kumimoji="0" lang="en-US" altLang="en-US" sz="1800" b="0" i="0" u="none" strike="noStrike" cap="none" normalizeH="0" baseline="0" dirty="0" smtClean="0">
                <a:ln>
                  <a:noFill/>
                </a:ln>
                <a:solidFill>
                  <a:schemeClr val="tx1"/>
                </a:solidFill>
                <a:effectLst/>
                <a:latin typeface="Arial" charset="0"/>
              </a:rPr>
              <a:t> </a:t>
            </a:r>
            <a:r>
              <a:rPr kumimoji="0" lang="en-US" altLang="en-US" sz="1800" b="0" i="0" u="none" strike="noStrike" cap="none" normalizeH="0" baseline="0" dirty="0" err="1" smtClean="0">
                <a:ln>
                  <a:noFill/>
                </a:ln>
                <a:solidFill>
                  <a:schemeClr val="tx1"/>
                </a:solidFill>
                <a:effectLst/>
                <a:latin typeface="Arial" charset="0"/>
              </a:rPr>
              <a:t>bei</a:t>
            </a:r>
            <a:r>
              <a:rPr kumimoji="0" lang="en-US" altLang="en-US" sz="1800" b="0" i="0" u="none" strike="noStrike" cap="none" normalizeH="0" baseline="0" dirty="0" smtClean="0">
                <a:ln>
                  <a:noFill/>
                </a:ln>
                <a:solidFill>
                  <a:schemeClr val="tx1"/>
                </a:solidFill>
                <a:effectLst/>
                <a:latin typeface="Arial" charset="0"/>
              </a:rPr>
              <a:t> </a:t>
            </a:r>
            <a:r>
              <a:rPr kumimoji="0" lang="en-US" altLang="en-US" sz="1800" b="0" i="0" u="none" strike="noStrike" cap="none" normalizeH="0" baseline="0" dirty="0" err="1" smtClean="0">
                <a:ln>
                  <a:noFill/>
                </a:ln>
                <a:solidFill>
                  <a:schemeClr val="tx1"/>
                </a:solidFill>
                <a:effectLst/>
                <a:latin typeface="Arial" charset="0"/>
              </a:rPr>
              <a:t>Sättigung</a:t>
            </a:r>
            <a:r>
              <a:rPr kumimoji="0" lang="en-US" altLang="en-US" sz="1800" b="0" i="0" u="none" strike="noStrike" cap="none" normalizeH="0" baseline="0" dirty="0" smtClean="0">
                <a:ln>
                  <a:noFill/>
                </a:ln>
                <a:solidFill>
                  <a:schemeClr val="tx1"/>
                </a:solidFill>
                <a:effectLst/>
                <a:latin typeface="Arial" charset="0"/>
              </a:rPr>
              <a:t> (t → </a:t>
            </a:r>
            <a:r>
              <a:rPr kumimoji="0" lang="en-US" altLang="en-US" sz="1800" b="0" i="0" u="none" strike="noStrike" cap="none" normalizeH="0" baseline="0" dirty="0" err="1" smtClean="0">
                <a:ln>
                  <a:noFill/>
                </a:ln>
                <a:solidFill>
                  <a:schemeClr val="tx1"/>
                </a:solidFill>
                <a:effectLst/>
                <a:latin typeface="Arial" charset="0"/>
              </a:rPr>
              <a:t>unendlich</a:t>
            </a:r>
            <a:r>
              <a:rPr lang="en-US" altLang="en-US" sz="1800" i="0" dirty="0" smtClean="0">
                <a:solidFill>
                  <a:schemeClr val="tx1"/>
                </a:solidFill>
                <a:latin typeface="Arial" charset="0"/>
              </a:rPr>
              <a:t>)</a:t>
            </a:r>
            <a:r>
              <a:rPr kumimoji="0" lang="en-US" altLang="en-US" sz="1800" b="0" i="0" u="none" strike="noStrike" cap="none" normalizeH="0" baseline="0" dirty="0" smtClean="0">
                <a:ln>
                  <a:noFill/>
                </a:ln>
                <a:solidFill>
                  <a:schemeClr val="tx1"/>
                </a:solidFill>
                <a:effectLst/>
                <a:latin typeface="Arial" charset="0"/>
              </a:rPr>
              <a:t>;</a:t>
            </a:r>
          </a:p>
          <a:p>
            <a:pPr lvl="0" defTabSz="914400">
              <a:spcAft>
                <a:spcPct val="0"/>
              </a:spcAft>
              <a:buClrTx/>
              <a:buSzTx/>
            </a:pPr>
            <a:r>
              <a:rPr lang="en-US" altLang="en-US" sz="1800" i="0" dirty="0">
                <a:solidFill>
                  <a:schemeClr val="tx1"/>
                </a:solidFill>
                <a:latin typeface="Arial" charset="0"/>
              </a:rPr>
              <a:t>k</a:t>
            </a:r>
            <a:r>
              <a:rPr lang="en-US" altLang="en-US" sz="1800" i="0" dirty="0" smtClean="0">
                <a:solidFill>
                  <a:schemeClr val="tx1"/>
                </a:solidFill>
                <a:latin typeface="Arial" charset="0"/>
              </a:rPr>
              <a:t>	=</a:t>
            </a:r>
            <a:r>
              <a:rPr lang="en-US" altLang="en-US" sz="1800" i="0" dirty="0">
                <a:solidFill>
                  <a:schemeClr val="tx1"/>
                </a:solidFill>
                <a:latin typeface="Arial" charset="0"/>
              </a:rPr>
              <a:t> </a:t>
            </a:r>
            <a:r>
              <a:rPr kumimoji="0" lang="en-US" altLang="en-US" sz="1800" b="0" i="0" u="none" strike="noStrike" cap="none" normalizeH="0" baseline="0" dirty="0" err="1" smtClean="0">
                <a:ln>
                  <a:noFill/>
                </a:ln>
                <a:solidFill>
                  <a:schemeClr val="tx1"/>
                </a:solidFill>
                <a:effectLst/>
                <a:latin typeface="Arial" charset="0"/>
              </a:rPr>
              <a:t>Rückgangskonstante</a:t>
            </a:r>
            <a:r>
              <a:rPr kumimoji="0" lang="en-US" altLang="en-US" sz="1800" b="0" i="0" u="none" strike="noStrike" cap="none" normalizeH="0" baseline="0" dirty="0" smtClean="0">
                <a:ln>
                  <a:noFill/>
                </a:ln>
                <a:solidFill>
                  <a:schemeClr val="tx1"/>
                </a:solidFill>
                <a:effectLst/>
                <a:latin typeface="Arial"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charset="0"/>
            </a:endParaRPr>
          </a:p>
        </p:txBody>
      </p:sp>
      <p:pic>
        <p:nvPicPr>
          <p:cNvPr id="114734" name="Picture 46" desc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775" y="503238"/>
            <a:ext cx="85725" cy="13335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TextBox 7"/>
              <p:cNvSpPr txBox="1"/>
              <p:nvPr/>
            </p:nvSpPr>
            <p:spPr>
              <a:xfrm>
                <a:off x="889454" y="3276600"/>
                <a:ext cx="3783793" cy="468205"/>
              </a:xfrm>
              <a:prstGeom prst="rect">
                <a:avLst/>
              </a:prstGeom>
              <a:noFill/>
            </p:spPr>
            <p:txBody>
              <a:bodyPr wrap="none" rtlCol="0">
                <a:spAutoFit/>
              </a:bodyPr>
              <a:lstStyle/>
              <a:p>
                <a:r>
                  <a:rPr lang="en-US" dirty="0" smtClean="0">
                    <a:solidFill>
                      <a:schemeClr val="tx1"/>
                    </a:solidFill>
                  </a:rPr>
                  <a:t>i(t)</a:t>
                </a:r>
                <a14:m>
                  <m:oMath xmlns:m="http://schemas.openxmlformats.org/officeDocument/2006/math">
                    <m:r>
                      <a:rPr lang="en-US" i="1" smtClean="0">
                        <a:solidFill>
                          <a:schemeClr val="tx1"/>
                        </a:solidFill>
                        <a:latin typeface="Cambria Math"/>
                      </a:rPr>
                      <m:t>=</m:t>
                    </m:r>
                    <m:r>
                      <a:rPr lang="de-DE" b="0" i="1" smtClean="0">
                        <a:solidFill>
                          <a:schemeClr val="tx1"/>
                        </a:solidFill>
                        <a:latin typeface="Cambria Math"/>
                      </a:rPr>
                      <m:t>𝑖</m:t>
                    </m:r>
                    <m:r>
                      <a:rPr lang="de-DE" b="0" i="1" baseline="-25000" smtClean="0">
                        <a:solidFill>
                          <a:schemeClr val="tx1"/>
                        </a:solidFill>
                        <a:latin typeface="Cambria Math"/>
                      </a:rPr>
                      <m:t>𝑚𝑎𝑥</m:t>
                    </m:r>
                    <m:r>
                      <a:rPr lang="de-DE" b="0" i="1" smtClean="0">
                        <a:solidFill>
                          <a:schemeClr val="tx1"/>
                        </a:solidFill>
                        <a:latin typeface="Cambria Math"/>
                      </a:rPr>
                      <m:t>∗</m:t>
                    </m:r>
                    <m:d>
                      <m:dPr>
                        <m:ctrlPr>
                          <a:rPr lang="de-DE" b="0" i="1" baseline="-25000" smtClean="0">
                            <a:solidFill>
                              <a:schemeClr val="tx1"/>
                            </a:solidFill>
                            <a:latin typeface="Cambria Math"/>
                          </a:rPr>
                        </m:ctrlPr>
                      </m:dPr>
                      <m:e>
                        <m:r>
                          <a:rPr lang="de-DE" b="0" i="1" smtClean="0">
                            <a:solidFill>
                              <a:schemeClr val="tx1"/>
                            </a:solidFill>
                            <a:latin typeface="Cambria Math"/>
                          </a:rPr>
                          <m:t>𝑖</m:t>
                        </m:r>
                        <m:r>
                          <a:rPr lang="de-DE" b="0" i="1" baseline="-25000" smtClean="0">
                            <a:solidFill>
                              <a:schemeClr val="tx1"/>
                            </a:solidFill>
                            <a:latin typeface="Cambria Math"/>
                          </a:rPr>
                          <m:t>0</m:t>
                        </m:r>
                        <m:r>
                          <a:rPr lang="de-DE" b="0" i="1" smtClean="0">
                            <a:solidFill>
                              <a:schemeClr val="tx1"/>
                            </a:solidFill>
                            <a:latin typeface="Cambria Math"/>
                          </a:rPr>
                          <m:t>−</m:t>
                        </m:r>
                        <m:r>
                          <a:rPr lang="de-DE" b="0" i="1" smtClean="0">
                            <a:solidFill>
                              <a:schemeClr val="tx1"/>
                            </a:solidFill>
                            <a:latin typeface="Cambria Math"/>
                          </a:rPr>
                          <m:t>𝑖𝑚𝑎</m:t>
                        </m:r>
                        <m:r>
                          <a:rPr lang="de-DE" b="0" i="1" baseline="-25000" smtClean="0">
                            <a:solidFill>
                              <a:schemeClr val="tx1"/>
                            </a:solidFill>
                            <a:latin typeface="Cambria Math"/>
                          </a:rPr>
                          <m:t>𝑥</m:t>
                        </m:r>
                      </m:e>
                    </m:d>
                    <m:r>
                      <a:rPr lang="de-DE" b="0" i="1" smtClean="0">
                        <a:solidFill>
                          <a:schemeClr val="tx1"/>
                        </a:solidFill>
                        <a:latin typeface="Cambria Math"/>
                      </a:rPr>
                      <m:t>∗</m:t>
                    </m:r>
                    <m:sSup>
                      <m:sSupPr>
                        <m:ctrlPr>
                          <a:rPr lang="en-US" i="1" smtClean="0">
                            <a:solidFill>
                              <a:schemeClr val="tx1"/>
                            </a:solidFill>
                            <a:latin typeface="Cambria Math"/>
                          </a:rPr>
                        </m:ctrlPr>
                      </m:sSupPr>
                      <m:e>
                        <m:r>
                          <a:rPr lang="de-DE" b="0" i="1" smtClean="0">
                            <a:solidFill>
                              <a:schemeClr val="tx1"/>
                            </a:solidFill>
                            <a:latin typeface="Cambria Math"/>
                          </a:rPr>
                          <m:t>𝑒</m:t>
                        </m:r>
                      </m:e>
                      <m:sup>
                        <m:r>
                          <a:rPr lang="de-DE" b="0" i="1" smtClean="0">
                            <a:solidFill>
                              <a:schemeClr val="tx1"/>
                            </a:solidFill>
                            <a:latin typeface="Cambria Math"/>
                          </a:rPr>
                          <m:t>−</m:t>
                        </m:r>
                        <m:r>
                          <a:rPr lang="de-DE" b="0" i="1" smtClean="0">
                            <a:solidFill>
                              <a:schemeClr val="tx1"/>
                            </a:solidFill>
                            <a:latin typeface="Cambria Math"/>
                          </a:rPr>
                          <m:t>𝑘𝑡</m:t>
                        </m:r>
                      </m:sup>
                    </m:sSup>
                  </m:oMath>
                </a14:m>
                <a:endParaRPr lang="en-US" dirty="0">
                  <a:solidFill>
                    <a:schemeClr val="tx1"/>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889454" y="3276600"/>
                <a:ext cx="3783793" cy="468205"/>
              </a:xfrm>
              <a:prstGeom prst="rect">
                <a:avLst/>
              </a:prstGeom>
              <a:blipFill rotWithShape="1">
                <a:blip r:embed="rId5"/>
                <a:stretch>
                  <a:fillRect l="-2576" t="-9211" b="-28947"/>
                </a:stretch>
              </a:blipFill>
            </p:spPr>
            <p:txBody>
              <a:bodyPr/>
              <a:lstStyle/>
              <a:p>
                <a:r>
                  <a:rPr lang="en-US">
                    <a:noFill/>
                  </a:rPr>
                  <a:t> </a:t>
                </a:r>
              </a:p>
            </p:txBody>
          </p:sp>
        </mc:Fallback>
      </mc:AlternateContent>
      <p:sp>
        <p:nvSpPr>
          <p:cNvPr id="9" name="Rectangle 8"/>
          <p:cNvSpPr/>
          <p:nvPr/>
        </p:nvSpPr>
        <p:spPr>
          <a:xfrm>
            <a:off x="990600" y="1143000"/>
            <a:ext cx="3339184" cy="461665"/>
          </a:xfrm>
          <a:prstGeom prst="rect">
            <a:avLst/>
          </a:prstGeom>
        </p:spPr>
        <p:txBody>
          <a:bodyPr wrap="none">
            <a:spAutoFit/>
          </a:bodyPr>
          <a:lstStyle/>
          <a:p>
            <a:r>
              <a:rPr lang="en-US" altLang="en-US" b="1" i="0" dirty="0" err="1" smtClean="0">
                <a:solidFill>
                  <a:schemeClr val="tx1"/>
                </a:solidFill>
                <a:cs typeface="Times New Roman" panose="02020603050405020304" pitchFamily="18" charset="0"/>
              </a:rPr>
              <a:t>Verfahren</a:t>
            </a:r>
            <a:r>
              <a:rPr lang="en-US" altLang="en-US" b="1" i="0" dirty="0" smtClean="0">
                <a:solidFill>
                  <a:schemeClr val="tx1"/>
                </a:solidFill>
                <a:cs typeface="Times New Roman" panose="02020603050405020304" pitchFamily="18" charset="0"/>
              </a:rPr>
              <a:t>  </a:t>
            </a:r>
            <a:r>
              <a:rPr lang="en-US" altLang="en-US" b="1" i="0" dirty="0" err="1" smtClean="0">
                <a:solidFill>
                  <a:schemeClr val="tx1"/>
                </a:solidFill>
                <a:cs typeface="Times New Roman" panose="02020603050405020304" pitchFamily="18" charset="0"/>
              </a:rPr>
              <a:t>nach</a:t>
            </a:r>
            <a:r>
              <a:rPr lang="en-US" altLang="en-US" b="1" i="0" dirty="0" smtClean="0">
                <a:solidFill>
                  <a:schemeClr val="tx1"/>
                </a:solidFill>
                <a:cs typeface="Times New Roman" panose="02020603050405020304" pitchFamily="18" charset="0"/>
              </a:rPr>
              <a:t> Horton</a:t>
            </a:r>
            <a:endParaRPr lang="en-US" b="1" dirty="0">
              <a:solidFill>
                <a:schemeClr val="tx1"/>
              </a:solidFill>
              <a:cs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Text Box 1"/>
          <p:cNvSpPr txBox="1">
            <a:spLocks noChangeArrowheads="1"/>
          </p:cNvSpPr>
          <p:nvPr/>
        </p:nvSpPr>
        <p:spPr bwMode="auto">
          <a:xfrm>
            <a:off x="34925" y="6324600"/>
            <a:ext cx="576263" cy="433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algn="ctr" eaLnBrk="1" hangingPunct="1">
              <a:spcBef>
                <a:spcPct val="0"/>
              </a:spcBef>
              <a:spcAft>
                <a:spcPts val="575"/>
              </a:spcAft>
              <a:buClrTx/>
              <a:buFontTx/>
              <a:buNone/>
            </a:pPr>
            <a:fld id="{84C30263-8D61-4427-A23F-39E6B93DF8B6}" type="slidenum">
              <a:rPr lang="de-DE" altLang="en-US" sz="1400" i="0">
                <a:solidFill>
                  <a:srgbClr val="316395"/>
                </a:solidFill>
                <a:latin typeface="Tahoma" pitchFamily="34" charset="0"/>
              </a:rPr>
              <a:pPr algn="ctr" eaLnBrk="1" hangingPunct="1">
                <a:spcBef>
                  <a:spcPct val="0"/>
                </a:spcBef>
                <a:spcAft>
                  <a:spcPts val="575"/>
                </a:spcAft>
                <a:buClrTx/>
                <a:buFontTx/>
                <a:buNone/>
              </a:pPr>
              <a:t>33</a:t>
            </a:fld>
            <a:endParaRPr lang="de-DE" altLang="en-US" sz="1400" i="0">
              <a:solidFill>
                <a:srgbClr val="316395"/>
              </a:solidFill>
              <a:latin typeface="Tahoma" pitchFamily="34" charset="0"/>
            </a:endParaRPr>
          </a:p>
        </p:txBody>
      </p:sp>
      <p:pic>
        <p:nvPicPr>
          <p:cNvPr id="3379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091573"/>
            <a:ext cx="6553200" cy="5557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Box 2"/>
          <p:cNvSpPr txBox="1">
            <a:spLocks noChangeArrowheads="1"/>
          </p:cNvSpPr>
          <p:nvPr/>
        </p:nvSpPr>
        <p:spPr bwMode="auto">
          <a:xfrm>
            <a:off x="990600" y="76200"/>
            <a:ext cx="7793038" cy="836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9pPr>
          </a:lstStyle>
          <a:p>
            <a:pPr eaLnBrk="1" hangingPunct="1">
              <a:spcBef>
                <a:spcPct val="0"/>
              </a:spcBef>
              <a:spcAft>
                <a:spcPts val="575"/>
              </a:spcAft>
              <a:buClrTx/>
              <a:buFontTx/>
              <a:buNone/>
            </a:pPr>
            <a:r>
              <a:rPr lang="de-DE" altLang="en-US" b="1" i="0" dirty="0">
                <a:solidFill>
                  <a:srgbClr val="FFFFFF"/>
                </a:solidFill>
              </a:rPr>
              <a:t>6</a:t>
            </a:r>
            <a:r>
              <a:rPr lang="de-DE" altLang="en-US" b="1" i="0" dirty="0" smtClean="0">
                <a:solidFill>
                  <a:srgbClr val="FFFFFF"/>
                </a:solidFill>
              </a:rPr>
              <a:t>. Infiltration</a:t>
            </a:r>
            <a:br>
              <a:rPr lang="de-DE" altLang="en-US" b="1" i="0" dirty="0" smtClean="0">
                <a:solidFill>
                  <a:srgbClr val="FFFFFF"/>
                </a:solidFill>
              </a:rPr>
            </a:br>
            <a:r>
              <a:rPr lang="de-DE" altLang="en-US" sz="2400" b="1" i="0" dirty="0" smtClean="0">
                <a:solidFill>
                  <a:srgbClr val="FFFFFF"/>
                </a:solidFill>
              </a:rPr>
              <a:t>6.4 </a:t>
            </a:r>
            <a:r>
              <a:rPr lang="de-DE" altLang="en-US" sz="2400" b="1" i="0" dirty="0" smtClean="0">
                <a:solidFill>
                  <a:srgbClr val="FFFFFF"/>
                </a:solidFill>
              </a:rPr>
              <a:t>Berechnung</a:t>
            </a:r>
            <a:endParaRPr lang="de-DE" altLang="en-US" sz="2400" b="1" i="0" dirty="0">
              <a:solidFill>
                <a:srgbClr val="FFFFFF"/>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90600" y="1063109"/>
            <a:ext cx="7162800" cy="5062924"/>
          </a:xfrm>
          <a:prstGeom prst="rect">
            <a:avLst/>
          </a:prstGeom>
        </p:spPr>
        <p:txBody>
          <a:bodyPr wrap="square">
            <a:spAutoFit/>
          </a:bodyPr>
          <a:lstStyle/>
          <a:p>
            <a:r>
              <a:rPr lang="en-US" i="0" dirty="0" err="1" smtClean="0">
                <a:solidFill>
                  <a:schemeClr val="accent2"/>
                </a:solidFill>
              </a:rPr>
              <a:t>Koaxialdiagramm</a:t>
            </a:r>
            <a:endParaRPr lang="en-US" i="0" dirty="0">
              <a:solidFill>
                <a:schemeClr val="accent2"/>
              </a:solidFill>
            </a:endParaRPr>
          </a:p>
          <a:p>
            <a:r>
              <a:rPr lang="en-US" sz="1800" i="0" dirty="0" err="1">
                <a:solidFill>
                  <a:schemeClr val="tx1"/>
                </a:solidFill>
              </a:rPr>
              <a:t>Voraussetzungen</a:t>
            </a:r>
            <a:r>
              <a:rPr lang="en-US" sz="1800" i="0" dirty="0">
                <a:solidFill>
                  <a:schemeClr val="tx1"/>
                </a:solidFill>
              </a:rPr>
              <a:t> </a:t>
            </a:r>
            <a:r>
              <a:rPr lang="en-US" sz="1800" i="0" dirty="0" err="1">
                <a:solidFill>
                  <a:schemeClr val="tx1"/>
                </a:solidFill>
              </a:rPr>
              <a:t>zur</a:t>
            </a:r>
            <a:r>
              <a:rPr lang="en-US" sz="1800" i="0" dirty="0">
                <a:solidFill>
                  <a:schemeClr val="tx1"/>
                </a:solidFill>
              </a:rPr>
              <a:t> </a:t>
            </a:r>
            <a:r>
              <a:rPr lang="en-US" sz="1800" i="0" dirty="0" err="1">
                <a:solidFill>
                  <a:schemeClr val="tx1"/>
                </a:solidFill>
              </a:rPr>
              <a:t>Erstellung</a:t>
            </a:r>
            <a:r>
              <a:rPr lang="en-US" sz="1800" i="0" dirty="0">
                <a:solidFill>
                  <a:schemeClr val="tx1"/>
                </a:solidFill>
              </a:rPr>
              <a:t>:</a:t>
            </a:r>
          </a:p>
          <a:p>
            <a:r>
              <a:rPr lang="en-US" sz="1800" i="0" dirty="0">
                <a:solidFill>
                  <a:schemeClr val="tx1"/>
                </a:solidFill>
              </a:rPr>
              <a:t>• </a:t>
            </a:r>
            <a:r>
              <a:rPr lang="en-US" sz="1800" i="0" dirty="0" err="1" smtClean="0">
                <a:solidFill>
                  <a:schemeClr val="tx1"/>
                </a:solidFill>
              </a:rPr>
              <a:t>langjährige</a:t>
            </a:r>
            <a:r>
              <a:rPr lang="en-US" sz="1800" i="0" dirty="0" smtClean="0">
                <a:solidFill>
                  <a:schemeClr val="tx1"/>
                </a:solidFill>
              </a:rPr>
              <a:t> </a:t>
            </a:r>
            <a:r>
              <a:rPr lang="en-US" sz="1800" i="0" dirty="0" err="1">
                <a:solidFill>
                  <a:schemeClr val="tx1"/>
                </a:solidFill>
              </a:rPr>
              <a:t>Niederschlags-Abfluß-Aufzeichnungen</a:t>
            </a:r>
            <a:endParaRPr lang="en-US" sz="1800" i="0" dirty="0">
              <a:solidFill>
                <a:schemeClr val="tx1"/>
              </a:solidFill>
            </a:endParaRPr>
          </a:p>
          <a:p>
            <a:r>
              <a:rPr lang="en-US" sz="1800" i="0" dirty="0">
                <a:solidFill>
                  <a:schemeClr val="tx1"/>
                </a:solidFill>
              </a:rPr>
              <a:t>• </a:t>
            </a:r>
            <a:r>
              <a:rPr lang="en-US" sz="1800" i="0" dirty="0" err="1">
                <a:solidFill>
                  <a:schemeClr val="tx1"/>
                </a:solidFill>
              </a:rPr>
              <a:t>konstante</a:t>
            </a:r>
            <a:r>
              <a:rPr lang="en-US" sz="1800" i="0" dirty="0">
                <a:solidFill>
                  <a:schemeClr val="tx1"/>
                </a:solidFill>
              </a:rPr>
              <a:t> </a:t>
            </a:r>
            <a:r>
              <a:rPr lang="en-US" sz="1800" i="0" dirty="0" err="1">
                <a:solidFill>
                  <a:schemeClr val="tx1"/>
                </a:solidFill>
              </a:rPr>
              <a:t>Gebietseigenschaften</a:t>
            </a:r>
            <a:r>
              <a:rPr lang="en-US" sz="1800" i="0" dirty="0">
                <a:solidFill>
                  <a:schemeClr val="tx1"/>
                </a:solidFill>
              </a:rPr>
              <a:t> (</a:t>
            </a:r>
            <a:r>
              <a:rPr lang="en-US" sz="1800" i="0" dirty="0" err="1">
                <a:solidFill>
                  <a:schemeClr val="tx1"/>
                </a:solidFill>
              </a:rPr>
              <a:t>d.h</a:t>
            </a:r>
            <a:r>
              <a:rPr lang="en-US" sz="1800" i="0" dirty="0">
                <a:solidFill>
                  <a:schemeClr val="tx1"/>
                </a:solidFill>
              </a:rPr>
              <a:t>. </a:t>
            </a:r>
            <a:r>
              <a:rPr lang="en-US" sz="1800" i="0" dirty="0" err="1" smtClean="0">
                <a:solidFill>
                  <a:schemeClr val="tx1"/>
                </a:solidFill>
              </a:rPr>
              <a:t>gültig</a:t>
            </a:r>
            <a:r>
              <a:rPr lang="en-US" sz="1800" i="0" dirty="0" smtClean="0">
                <a:solidFill>
                  <a:schemeClr val="tx1"/>
                </a:solidFill>
              </a:rPr>
              <a:t> </a:t>
            </a:r>
            <a:r>
              <a:rPr lang="en-US" sz="1800" i="0" dirty="0" err="1">
                <a:solidFill>
                  <a:schemeClr val="tx1"/>
                </a:solidFill>
              </a:rPr>
              <a:t>nur</a:t>
            </a:r>
            <a:r>
              <a:rPr lang="en-US" sz="1800" i="0" dirty="0">
                <a:solidFill>
                  <a:schemeClr val="tx1"/>
                </a:solidFill>
              </a:rPr>
              <a:t> </a:t>
            </a:r>
            <a:r>
              <a:rPr lang="en-US" sz="1800" i="0" dirty="0" err="1" smtClean="0">
                <a:solidFill>
                  <a:schemeClr val="tx1"/>
                </a:solidFill>
              </a:rPr>
              <a:t>für</a:t>
            </a:r>
            <a:r>
              <a:rPr lang="en-US" sz="1800" i="0" dirty="0" smtClean="0">
                <a:solidFill>
                  <a:schemeClr val="tx1"/>
                </a:solidFill>
              </a:rPr>
              <a:t> </a:t>
            </a:r>
            <a:r>
              <a:rPr lang="en-US" sz="1800" i="0" dirty="0" err="1">
                <a:solidFill>
                  <a:schemeClr val="tx1"/>
                </a:solidFill>
              </a:rPr>
              <a:t>spezifisches</a:t>
            </a:r>
            <a:r>
              <a:rPr lang="en-US" sz="1800" i="0" dirty="0">
                <a:solidFill>
                  <a:schemeClr val="tx1"/>
                </a:solidFill>
              </a:rPr>
              <a:t> </a:t>
            </a:r>
            <a:r>
              <a:rPr lang="en-US" sz="1800" i="0" dirty="0" err="1">
                <a:solidFill>
                  <a:schemeClr val="tx1"/>
                </a:solidFill>
              </a:rPr>
              <a:t>Gebiet</a:t>
            </a:r>
            <a:r>
              <a:rPr lang="en-US" sz="1800" i="0" dirty="0">
                <a:solidFill>
                  <a:schemeClr val="tx1"/>
                </a:solidFill>
              </a:rPr>
              <a:t>)</a:t>
            </a:r>
          </a:p>
          <a:p>
            <a:r>
              <a:rPr lang="en-US" sz="1800" i="0" dirty="0" smtClean="0">
                <a:solidFill>
                  <a:schemeClr val="tx1"/>
                </a:solidFill>
              </a:rPr>
              <a:t>⇒ </a:t>
            </a:r>
            <a:r>
              <a:rPr lang="en-US" sz="1800" i="0" dirty="0" err="1">
                <a:solidFill>
                  <a:schemeClr val="tx1"/>
                </a:solidFill>
              </a:rPr>
              <a:t>Multiregression</a:t>
            </a:r>
            <a:r>
              <a:rPr lang="en-US" sz="1800" i="0" dirty="0">
                <a:solidFill>
                  <a:schemeClr val="tx1"/>
                </a:solidFill>
              </a:rPr>
              <a:t> von N,R, </a:t>
            </a:r>
            <a:r>
              <a:rPr lang="en-US" sz="1800" i="0" dirty="0" err="1">
                <a:solidFill>
                  <a:schemeClr val="tx1"/>
                </a:solidFill>
              </a:rPr>
              <a:t>Jahreszeit</a:t>
            </a:r>
            <a:r>
              <a:rPr lang="en-US" sz="1800" i="0" dirty="0">
                <a:solidFill>
                  <a:schemeClr val="tx1"/>
                </a:solidFill>
              </a:rPr>
              <a:t>, </a:t>
            </a:r>
            <a:r>
              <a:rPr lang="en-US" sz="1800" i="0" dirty="0" err="1">
                <a:solidFill>
                  <a:schemeClr val="tx1"/>
                </a:solidFill>
              </a:rPr>
              <a:t>Dauer</a:t>
            </a:r>
            <a:r>
              <a:rPr lang="en-US" sz="1800" i="0" dirty="0">
                <a:solidFill>
                  <a:schemeClr val="tx1"/>
                </a:solidFill>
              </a:rPr>
              <a:t>, </a:t>
            </a:r>
            <a:r>
              <a:rPr lang="en-US" sz="1800" i="0" dirty="0" err="1">
                <a:solidFill>
                  <a:schemeClr val="tx1"/>
                </a:solidFill>
              </a:rPr>
              <a:t>Vorbodenfeuchte</a:t>
            </a:r>
            <a:endParaRPr lang="en-US" sz="1800" i="0" dirty="0">
              <a:solidFill>
                <a:schemeClr val="tx1"/>
              </a:solidFill>
            </a:endParaRPr>
          </a:p>
          <a:p>
            <a:r>
              <a:rPr lang="en-US" sz="1800" i="0" dirty="0" smtClean="0">
                <a:solidFill>
                  <a:schemeClr val="tx1"/>
                </a:solidFill>
              </a:rPr>
              <a:t>⇒ </a:t>
            </a:r>
            <a:r>
              <a:rPr lang="en-US" sz="1800" i="0" dirty="0" err="1">
                <a:solidFill>
                  <a:schemeClr val="tx1"/>
                </a:solidFill>
              </a:rPr>
              <a:t>Koaxialdiagramm</a:t>
            </a:r>
            <a:r>
              <a:rPr lang="en-US" sz="1800" i="0" dirty="0">
                <a:solidFill>
                  <a:schemeClr val="tx1"/>
                </a:solidFill>
              </a:rPr>
              <a:t>: R = R(WZ, </a:t>
            </a:r>
            <a:r>
              <a:rPr lang="en-US" sz="1800" i="0" dirty="0" err="1">
                <a:solidFill>
                  <a:schemeClr val="tx1"/>
                </a:solidFill>
              </a:rPr>
              <a:t>tN,N</a:t>
            </a:r>
            <a:r>
              <a:rPr lang="en-US" sz="1800" i="0" dirty="0">
                <a:solidFill>
                  <a:schemeClr val="tx1"/>
                </a:solidFill>
              </a:rPr>
              <a:t>, VNS)</a:t>
            </a:r>
          </a:p>
          <a:p>
            <a:endParaRPr lang="en-US" sz="1800" i="0" dirty="0" smtClean="0">
              <a:solidFill>
                <a:schemeClr val="tx1"/>
              </a:solidFill>
            </a:endParaRPr>
          </a:p>
          <a:p>
            <a:r>
              <a:rPr lang="en-US" sz="1800" i="0" dirty="0" smtClean="0">
                <a:solidFill>
                  <a:schemeClr val="tx1"/>
                </a:solidFill>
              </a:rPr>
              <a:t>WZ</a:t>
            </a:r>
            <a:r>
              <a:rPr lang="en-US" sz="1800" i="0" dirty="0">
                <a:solidFill>
                  <a:schemeClr val="tx1"/>
                </a:solidFill>
              </a:rPr>
              <a:t>: </a:t>
            </a:r>
            <a:r>
              <a:rPr lang="en-US" sz="1800" i="0" dirty="0" err="1">
                <a:solidFill>
                  <a:schemeClr val="tx1"/>
                </a:solidFill>
              </a:rPr>
              <a:t>Wochenzahl</a:t>
            </a:r>
            <a:endParaRPr lang="en-US" sz="1800" i="0" dirty="0">
              <a:solidFill>
                <a:schemeClr val="tx1"/>
              </a:solidFill>
            </a:endParaRPr>
          </a:p>
          <a:p>
            <a:r>
              <a:rPr lang="en-US" sz="1800" i="0" dirty="0" err="1">
                <a:solidFill>
                  <a:schemeClr val="tx1"/>
                </a:solidFill>
              </a:rPr>
              <a:t>t</a:t>
            </a:r>
            <a:r>
              <a:rPr lang="en-US" sz="1800" i="0" baseline="-25000" dirty="0" err="1">
                <a:solidFill>
                  <a:schemeClr val="tx1"/>
                </a:solidFill>
              </a:rPr>
              <a:t>N</a:t>
            </a:r>
            <a:r>
              <a:rPr lang="en-US" sz="1800" i="0" dirty="0">
                <a:solidFill>
                  <a:schemeClr val="tx1"/>
                </a:solidFill>
              </a:rPr>
              <a:t>: </a:t>
            </a:r>
            <a:r>
              <a:rPr lang="en-US" sz="1800" i="0" dirty="0" err="1">
                <a:solidFill>
                  <a:schemeClr val="tx1"/>
                </a:solidFill>
              </a:rPr>
              <a:t>Niederschlagsdauer</a:t>
            </a:r>
            <a:endParaRPr lang="en-US" sz="1800" i="0" dirty="0">
              <a:solidFill>
                <a:schemeClr val="tx1"/>
              </a:solidFill>
            </a:endParaRPr>
          </a:p>
          <a:p>
            <a:r>
              <a:rPr lang="en-US" sz="1800" i="0" dirty="0">
                <a:solidFill>
                  <a:schemeClr val="tx1"/>
                </a:solidFill>
              </a:rPr>
              <a:t>N: </a:t>
            </a:r>
            <a:r>
              <a:rPr lang="en-US" sz="1800" i="0" dirty="0" err="1" smtClean="0">
                <a:solidFill>
                  <a:schemeClr val="tx1"/>
                </a:solidFill>
              </a:rPr>
              <a:t>Niederschlagshöhe</a:t>
            </a:r>
            <a:endParaRPr lang="en-US" sz="1800" i="0" dirty="0">
              <a:solidFill>
                <a:schemeClr val="tx1"/>
              </a:solidFill>
            </a:endParaRPr>
          </a:p>
          <a:p>
            <a:r>
              <a:rPr lang="en-US" sz="1800" i="0" dirty="0">
                <a:solidFill>
                  <a:schemeClr val="tx1"/>
                </a:solidFill>
              </a:rPr>
              <a:t>V</a:t>
            </a:r>
            <a:r>
              <a:rPr lang="en-US" sz="1800" i="0" baseline="-25000" dirty="0">
                <a:solidFill>
                  <a:schemeClr val="tx1"/>
                </a:solidFill>
              </a:rPr>
              <a:t>NS</a:t>
            </a:r>
            <a:r>
              <a:rPr lang="en-US" sz="1800" i="0" dirty="0">
                <a:solidFill>
                  <a:schemeClr val="tx1"/>
                </a:solidFill>
              </a:rPr>
              <a:t>: </a:t>
            </a:r>
            <a:r>
              <a:rPr lang="en-US" sz="1800" i="0" dirty="0" err="1" smtClean="0">
                <a:solidFill>
                  <a:schemeClr val="tx1"/>
                </a:solidFill>
              </a:rPr>
              <a:t>Vorregenindex</a:t>
            </a:r>
            <a:endParaRPr lang="en-US" sz="1800" i="0" dirty="0">
              <a:solidFill>
                <a:schemeClr val="tx1"/>
              </a:solidFill>
            </a:endParaRPr>
          </a:p>
          <a:p>
            <a:r>
              <a:rPr lang="en-US" sz="1800" i="0" dirty="0">
                <a:solidFill>
                  <a:schemeClr val="tx1"/>
                </a:solidFill>
              </a:rPr>
              <a:t>b(t</a:t>
            </a:r>
            <a:r>
              <a:rPr lang="en-US" sz="1800" i="0" dirty="0" smtClean="0">
                <a:solidFill>
                  <a:schemeClr val="tx1"/>
                </a:solidFill>
              </a:rPr>
              <a:t>): </a:t>
            </a:r>
            <a:r>
              <a:rPr lang="en-US" sz="1800" i="0" dirty="0" err="1" smtClean="0">
                <a:solidFill>
                  <a:schemeClr val="tx1"/>
                </a:solidFill>
              </a:rPr>
              <a:t>Rückgangsfaktor</a:t>
            </a:r>
            <a:endParaRPr lang="en-US" sz="1800" i="0" dirty="0">
              <a:solidFill>
                <a:schemeClr val="tx1"/>
              </a:solidFill>
            </a:endParaRPr>
          </a:p>
          <a:p>
            <a:r>
              <a:rPr lang="en-US" sz="1800" i="0" dirty="0" err="1">
                <a:solidFill>
                  <a:schemeClr val="tx1"/>
                </a:solidFill>
              </a:rPr>
              <a:t>N</a:t>
            </a:r>
            <a:r>
              <a:rPr lang="en-US" sz="1800" i="0" baseline="-25000" dirty="0" err="1">
                <a:solidFill>
                  <a:schemeClr val="tx1"/>
                </a:solidFill>
              </a:rPr>
              <a:t>t</a:t>
            </a:r>
            <a:r>
              <a:rPr lang="en-US" sz="1800" i="0" dirty="0">
                <a:solidFill>
                  <a:schemeClr val="tx1"/>
                </a:solidFill>
              </a:rPr>
              <a:t>: </a:t>
            </a:r>
            <a:r>
              <a:rPr lang="en-US" sz="1800" i="0" dirty="0" err="1">
                <a:solidFill>
                  <a:schemeClr val="tx1"/>
                </a:solidFill>
              </a:rPr>
              <a:t>Tagesniederschlag</a:t>
            </a:r>
            <a:endParaRPr lang="en-US" sz="1800" i="0" dirty="0">
              <a:solidFill>
                <a:schemeClr val="tx1"/>
              </a:solidFill>
            </a:endParaRPr>
          </a:p>
          <a:p>
            <a:r>
              <a:rPr lang="en-US" sz="1800" i="0" dirty="0">
                <a:solidFill>
                  <a:schemeClr val="tx1"/>
                </a:solidFill>
              </a:rPr>
              <a:t>n: </a:t>
            </a:r>
            <a:r>
              <a:rPr lang="en-US" sz="1800" i="0" dirty="0" err="1">
                <a:solidFill>
                  <a:schemeClr val="tx1"/>
                </a:solidFill>
              </a:rPr>
              <a:t>Tagesanzahl</a:t>
            </a:r>
            <a:r>
              <a:rPr lang="en-US" sz="1800" i="0" dirty="0">
                <a:solidFill>
                  <a:schemeClr val="tx1"/>
                </a:solidFill>
              </a:rPr>
              <a:t>, </a:t>
            </a:r>
            <a:r>
              <a:rPr lang="en-US" sz="1800" i="0" dirty="0" err="1">
                <a:solidFill>
                  <a:schemeClr val="tx1"/>
                </a:solidFill>
              </a:rPr>
              <a:t>z.B</a:t>
            </a:r>
            <a:r>
              <a:rPr lang="en-US" sz="1800" i="0" dirty="0">
                <a:solidFill>
                  <a:schemeClr val="tx1"/>
                </a:solidFill>
              </a:rPr>
              <a:t>. n = 20</a:t>
            </a:r>
          </a:p>
        </p:txBody>
      </p:sp>
      <p:sp>
        <p:nvSpPr>
          <p:cNvPr id="4" name="Text Box 2"/>
          <p:cNvSpPr txBox="1">
            <a:spLocks noChangeArrowheads="1"/>
          </p:cNvSpPr>
          <p:nvPr/>
        </p:nvSpPr>
        <p:spPr bwMode="auto">
          <a:xfrm>
            <a:off x="990600" y="76200"/>
            <a:ext cx="7793038" cy="836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9pPr>
          </a:lstStyle>
          <a:p>
            <a:pPr eaLnBrk="1" hangingPunct="1">
              <a:spcBef>
                <a:spcPct val="0"/>
              </a:spcBef>
              <a:spcAft>
                <a:spcPts val="575"/>
              </a:spcAft>
              <a:buClrTx/>
              <a:buFontTx/>
              <a:buNone/>
            </a:pPr>
            <a:r>
              <a:rPr lang="de-DE" altLang="en-US" b="1" i="0" dirty="0">
                <a:solidFill>
                  <a:srgbClr val="FFFFFF"/>
                </a:solidFill>
              </a:rPr>
              <a:t>6</a:t>
            </a:r>
            <a:r>
              <a:rPr lang="de-DE" altLang="en-US" b="1" i="0" dirty="0" smtClean="0">
                <a:solidFill>
                  <a:srgbClr val="FFFFFF"/>
                </a:solidFill>
              </a:rPr>
              <a:t>. Infiltration</a:t>
            </a:r>
            <a:br>
              <a:rPr lang="de-DE" altLang="en-US" b="1" i="0" dirty="0" smtClean="0">
                <a:solidFill>
                  <a:srgbClr val="FFFFFF"/>
                </a:solidFill>
              </a:rPr>
            </a:br>
            <a:r>
              <a:rPr lang="de-DE" altLang="en-US" sz="2400" b="1" i="0" dirty="0" smtClean="0">
                <a:solidFill>
                  <a:srgbClr val="FFFFFF"/>
                </a:solidFill>
              </a:rPr>
              <a:t>6.4 </a:t>
            </a:r>
            <a:r>
              <a:rPr lang="de-DE" altLang="en-US" sz="2400" b="1" i="0" dirty="0" smtClean="0">
                <a:solidFill>
                  <a:srgbClr val="FFFFFF"/>
                </a:solidFill>
              </a:rPr>
              <a:t>Berechnung</a:t>
            </a:r>
            <a:endParaRPr lang="de-DE" altLang="en-US" sz="2400" b="1" i="0" dirty="0">
              <a:solidFill>
                <a:srgbClr val="FFFFFF"/>
              </a:solidFill>
            </a:endParaRPr>
          </a:p>
        </p:txBody>
      </p:sp>
    </p:spTree>
    <p:extLst>
      <p:ext uri="{BB962C8B-B14F-4D97-AF65-F5344CB8AC3E}">
        <p14:creationId xmlns:p14="http://schemas.microsoft.com/office/powerpoint/2010/main" val="40716594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Text Box 1"/>
          <p:cNvSpPr txBox="1">
            <a:spLocks noChangeArrowheads="1"/>
          </p:cNvSpPr>
          <p:nvPr/>
        </p:nvSpPr>
        <p:spPr bwMode="auto">
          <a:xfrm>
            <a:off x="34925" y="6324600"/>
            <a:ext cx="576263" cy="433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algn="ctr" eaLnBrk="1" hangingPunct="1">
              <a:spcBef>
                <a:spcPct val="0"/>
              </a:spcBef>
              <a:spcAft>
                <a:spcPts val="575"/>
              </a:spcAft>
              <a:buClrTx/>
              <a:buFontTx/>
              <a:buNone/>
            </a:pPr>
            <a:fld id="{C068EC58-4C4C-453A-AA29-23BDB148FB3A}" type="slidenum">
              <a:rPr lang="de-DE" altLang="en-US" sz="1400" i="0">
                <a:solidFill>
                  <a:srgbClr val="316395"/>
                </a:solidFill>
                <a:latin typeface="Tahoma" pitchFamily="34" charset="0"/>
              </a:rPr>
              <a:pPr algn="ctr" eaLnBrk="1" hangingPunct="1">
                <a:spcBef>
                  <a:spcPct val="0"/>
                </a:spcBef>
                <a:spcAft>
                  <a:spcPts val="575"/>
                </a:spcAft>
                <a:buClrTx/>
                <a:buFontTx/>
                <a:buNone/>
              </a:pPr>
              <a:t>35</a:t>
            </a:fld>
            <a:endParaRPr lang="de-DE" altLang="en-US" sz="1400" i="0">
              <a:solidFill>
                <a:srgbClr val="316395"/>
              </a:solidFill>
              <a:latin typeface="Tahoma" pitchFamily="34" charset="0"/>
            </a:endParaRPr>
          </a:p>
        </p:txBody>
      </p:sp>
      <p:pic>
        <p:nvPicPr>
          <p:cNvPr id="1136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133475"/>
            <a:ext cx="4629150" cy="549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783772" y="1220098"/>
            <a:ext cx="3331028" cy="3216265"/>
          </a:xfrm>
          <a:prstGeom prst="rect">
            <a:avLst/>
          </a:prstGeom>
        </p:spPr>
        <p:txBody>
          <a:bodyPr wrap="square">
            <a:spAutoFit/>
          </a:bodyPr>
          <a:lstStyle/>
          <a:p>
            <a:r>
              <a:rPr lang="de-DE" sz="1800" dirty="0">
                <a:solidFill>
                  <a:schemeClr val="tx1"/>
                </a:solidFill>
              </a:rPr>
              <a:t>Koaxialdiagramm für das Einzugsgebiet der </a:t>
            </a:r>
            <a:r>
              <a:rPr lang="de-DE" sz="1800" dirty="0" err="1">
                <a:solidFill>
                  <a:schemeClr val="tx1"/>
                </a:solidFill>
              </a:rPr>
              <a:t>Rodenberger</a:t>
            </a:r>
            <a:r>
              <a:rPr lang="de-DE" sz="1800" dirty="0">
                <a:solidFill>
                  <a:schemeClr val="tx1"/>
                </a:solidFill>
              </a:rPr>
              <a:t> Aue (</a:t>
            </a:r>
            <a:r>
              <a:rPr lang="de-DE" sz="1800" dirty="0" err="1">
                <a:solidFill>
                  <a:schemeClr val="tx1"/>
                </a:solidFill>
              </a:rPr>
              <a:t>AEo</a:t>
            </a:r>
            <a:r>
              <a:rPr lang="de-DE" sz="1800" dirty="0">
                <a:solidFill>
                  <a:schemeClr val="tx1"/>
                </a:solidFill>
              </a:rPr>
              <a:t> = 166 km²); Gebietsrückhalt R = f(VN,W,D,N); </a:t>
            </a:r>
            <a:endParaRPr lang="de-DE" sz="1800" dirty="0" smtClean="0">
              <a:solidFill>
                <a:schemeClr val="tx1"/>
              </a:solidFill>
            </a:endParaRPr>
          </a:p>
          <a:p>
            <a:r>
              <a:rPr lang="de-DE" sz="1800" dirty="0" smtClean="0">
                <a:solidFill>
                  <a:schemeClr val="tx1"/>
                </a:solidFill>
              </a:rPr>
              <a:t>Beispiel</a:t>
            </a:r>
            <a:r>
              <a:rPr lang="de-DE" sz="1800" dirty="0">
                <a:solidFill>
                  <a:schemeClr val="tx1"/>
                </a:solidFill>
              </a:rPr>
              <a:t>: gegeben sind V</a:t>
            </a:r>
            <a:r>
              <a:rPr lang="de-DE" sz="1800" baseline="-25000" dirty="0">
                <a:solidFill>
                  <a:schemeClr val="tx1"/>
                </a:solidFill>
              </a:rPr>
              <a:t>NS</a:t>
            </a:r>
            <a:r>
              <a:rPr lang="de-DE" sz="1800" dirty="0">
                <a:solidFill>
                  <a:schemeClr val="tx1"/>
                </a:solidFill>
              </a:rPr>
              <a:t> = 28 mm, </a:t>
            </a:r>
            <a:r>
              <a:rPr lang="de-DE" sz="1800" dirty="0" err="1" smtClean="0">
                <a:solidFill>
                  <a:schemeClr val="tx1"/>
                </a:solidFill>
              </a:rPr>
              <a:t>t</a:t>
            </a:r>
            <a:r>
              <a:rPr lang="de-DE" sz="1800" baseline="-25000" dirty="0" err="1" smtClean="0">
                <a:solidFill>
                  <a:schemeClr val="tx1"/>
                </a:solidFill>
              </a:rPr>
              <a:t>N</a:t>
            </a:r>
            <a:r>
              <a:rPr lang="de-DE" sz="1800" dirty="0" smtClean="0">
                <a:solidFill>
                  <a:schemeClr val="tx1"/>
                </a:solidFill>
              </a:rPr>
              <a:t> </a:t>
            </a:r>
            <a:r>
              <a:rPr lang="de-DE" sz="1800" dirty="0">
                <a:solidFill>
                  <a:schemeClr val="tx1"/>
                </a:solidFill>
              </a:rPr>
              <a:t>= 3 h, N = 52 mm im Juni (26. Woche). Lösung: N-A = 34 mm, </a:t>
            </a:r>
            <a:r>
              <a:rPr lang="de-DE" sz="1800" dirty="0" smtClean="0">
                <a:solidFill>
                  <a:schemeClr val="tx1"/>
                </a:solidFill>
              </a:rPr>
              <a:t>Oberflächenabfluss </a:t>
            </a:r>
            <a:r>
              <a:rPr lang="de-DE" sz="1800" dirty="0">
                <a:solidFill>
                  <a:schemeClr val="tx1"/>
                </a:solidFill>
              </a:rPr>
              <a:t>= 52 - 34 = 18 mm / 3 h; aus </a:t>
            </a:r>
            <a:r>
              <a:rPr lang="de-DE" sz="1800" dirty="0" err="1">
                <a:solidFill>
                  <a:schemeClr val="tx1"/>
                </a:solidFill>
              </a:rPr>
              <a:t>Maniak</a:t>
            </a:r>
            <a:r>
              <a:rPr lang="de-DE" sz="1800" dirty="0">
                <a:solidFill>
                  <a:schemeClr val="tx1"/>
                </a:solidFill>
              </a:rPr>
              <a:t> (1997)</a:t>
            </a:r>
          </a:p>
        </p:txBody>
      </p:sp>
      <p:sp>
        <p:nvSpPr>
          <p:cNvPr id="6" name="Text Box 2"/>
          <p:cNvSpPr txBox="1">
            <a:spLocks noChangeArrowheads="1"/>
          </p:cNvSpPr>
          <p:nvPr/>
        </p:nvSpPr>
        <p:spPr bwMode="auto">
          <a:xfrm>
            <a:off x="990600" y="76200"/>
            <a:ext cx="7793038" cy="836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9pPr>
          </a:lstStyle>
          <a:p>
            <a:pPr eaLnBrk="1" hangingPunct="1">
              <a:spcBef>
                <a:spcPct val="0"/>
              </a:spcBef>
              <a:spcAft>
                <a:spcPts val="575"/>
              </a:spcAft>
              <a:buClrTx/>
              <a:buFontTx/>
              <a:buNone/>
            </a:pPr>
            <a:r>
              <a:rPr lang="de-DE" altLang="en-US" b="1" i="0" dirty="0">
                <a:solidFill>
                  <a:srgbClr val="FFFFFF"/>
                </a:solidFill>
              </a:rPr>
              <a:t>6</a:t>
            </a:r>
            <a:r>
              <a:rPr lang="de-DE" altLang="en-US" b="1" i="0" dirty="0" smtClean="0">
                <a:solidFill>
                  <a:srgbClr val="FFFFFF"/>
                </a:solidFill>
              </a:rPr>
              <a:t>. Infiltration</a:t>
            </a:r>
            <a:br>
              <a:rPr lang="de-DE" altLang="en-US" b="1" i="0" dirty="0" smtClean="0">
                <a:solidFill>
                  <a:srgbClr val="FFFFFF"/>
                </a:solidFill>
              </a:rPr>
            </a:br>
            <a:r>
              <a:rPr lang="de-DE" altLang="en-US" sz="2400" b="1" i="0" dirty="0" smtClean="0">
                <a:solidFill>
                  <a:srgbClr val="FFFFFF"/>
                </a:solidFill>
              </a:rPr>
              <a:t>6.4 </a:t>
            </a:r>
            <a:r>
              <a:rPr lang="de-DE" altLang="en-US" sz="2400" b="1" i="0" dirty="0" smtClean="0">
                <a:solidFill>
                  <a:srgbClr val="FFFFFF"/>
                </a:solidFill>
              </a:rPr>
              <a:t>Berechnung</a:t>
            </a:r>
            <a:endParaRPr lang="de-DE" altLang="en-US" sz="2400" b="1" i="0" dirty="0">
              <a:solidFill>
                <a:srgbClr val="FFFFFF"/>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k_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5175" y="0"/>
            <a:ext cx="161925" cy="190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14400" y="1217861"/>
            <a:ext cx="7391400" cy="3262432"/>
          </a:xfrm>
          <a:prstGeom prst="rect">
            <a:avLst/>
          </a:prstGeom>
        </p:spPr>
        <p:txBody>
          <a:bodyPr wrap="square">
            <a:spAutoFit/>
          </a:bodyPr>
          <a:lstStyle/>
          <a:p>
            <a:r>
              <a:rPr lang="de-DE" i="0" dirty="0" smtClean="0">
                <a:solidFill>
                  <a:schemeClr val="accent2"/>
                </a:solidFill>
              </a:rPr>
              <a:t>Verfahren nach Green-</a:t>
            </a:r>
            <a:r>
              <a:rPr lang="de-DE" i="0" dirty="0" err="1" smtClean="0">
                <a:solidFill>
                  <a:schemeClr val="accent2"/>
                </a:solidFill>
              </a:rPr>
              <a:t>Ampt</a:t>
            </a:r>
            <a:endParaRPr lang="de-DE" i="0" dirty="0" smtClean="0">
              <a:solidFill>
                <a:schemeClr val="accent2"/>
              </a:solidFill>
            </a:endParaRPr>
          </a:p>
          <a:p>
            <a:r>
              <a:rPr lang="de-DE" sz="1800" i="0" dirty="0" smtClean="0">
                <a:solidFill>
                  <a:schemeClr val="tx1"/>
                </a:solidFill>
              </a:rPr>
              <a:t>Das </a:t>
            </a:r>
            <a:r>
              <a:rPr lang="de-DE" sz="1800" i="0" dirty="0">
                <a:solidFill>
                  <a:schemeClr val="tx1"/>
                </a:solidFill>
              </a:rPr>
              <a:t>Green-</a:t>
            </a:r>
            <a:r>
              <a:rPr lang="de-DE" sz="1800" i="0" dirty="0" err="1">
                <a:solidFill>
                  <a:schemeClr val="tx1"/>
                </a:solidFill>
              </a:rPr>
              <a:t>Ampt</a:t>
            </a:r>
            <a:r>
              <a:rPr lang="de-DE" sz="1800" i="0" dirty="0">
                <a:solidFill>
                  <a:schemeClr val="tx1"/>
                </a:solidFill>
              </a:rPr>
              <a:t> Infiltrationsmodell bietet eine Abschätzung der tatsächlichen Infiltration unter Berücksichtigung verschiedener </a:t>
            </a:r>
            <a:r>
              <a:rPr lang="de-DE" sz="1800" i="0" dirty="0" smtClean="0">
                <a:solidFill>
                  <a:schemeClr val="tx1"/>
                </a:solidFill>
              </a:rPr>
              <a:t>Bodenparameter (Saugspannung</a:t>
            </a:r>
            <a:r>
              <a:rPr lang="de-DE" sz="1800" i="0" dirty="0">
                <a:solidFill>
                  <a:schemeClr val="tx1"/>
                </a:solidFill>
              </a:rPr>
              <a:t>, Porosität, hydraulische </a:t>
            </a:r>
            <a:r>
              <a:rPr lang="de-DE" sz="1800" i="0" dirty="0" smtClean="0">
                <a:solidFill>
                  <a:schemeClr val="tx1"/>
                </a:solidFill>
              </a:rPr>
              <a:t>Leitfähigkeit, Zeit). </a:t>
            </a:r>
          </a:p>
          <a:p>
            <a:r>
              <a:rPr lang="de-DE" sz="1800" i="0" dirty="0" smtClean="0">
                <a:solidFill>
                  <a:schemeClr val="tx1"/>
                </a:solidFill>
              </a:rPr>
              <a:t>Die </a:t>
            </a:r>
            <a:r>
              <a:rPr lang="de-DE" sz="1800" i="0" dirty="0">
                <a:solidFill>
                  <a:schemeClr val="tx1"/>
                </a:solidFill>
              </a:rPr>
              <a:t>halb-physikalische Formel approximiert den Infiltrationsprozess durch ein Stufenprofil mit vollständiger Wassersättigung und der sog. Transportzone. </a:t>
            </a:r>
            <a:endParaRPr lang="de-DE" sz="1800" i="0" dirty="0" smtClean="0">
              <a:solidFill>
                <a:schemeClr val="tx1"/>
              </a:solidFill>
            </a:endParaRPr>
          </a:p>
          <a:p>
            <a:r>
              <a:rPr lang="de-DE" sz="1800" i="0" dirty="0" smtClean="0">
                <a:solidFill>
                  <a:schemeClr val="tx1"/>
                </a:solidFill>
              </a:rPr>
              <a:t>Nur </a:t>
            </a:r>
            <a:r>
              <a:rPr lang="de-DE" sz="1800" i="0" dirty="0">
                <a:solidFill>
                  <a:schemeClr val="tx1"/>
                </a:solidFill>
              </a:rPr>
              <a:t>der Wassergesättigte Teil des Bodens wird betrachtet </a:t>
            </a:r>
            <a:r>
              <a:rPr lang="de-DE" sz="1800" i="0" dirty="0" smtClean="0">
                <a:solidFill>
                  <a:schemeClr val="tx1"/>
                </a:solidFill>
              </a:rPr>
              <a:t>(</a:t>
            </a:r>
            <a:r>
              <a:rPr lang="de-DE" sz="1800" i="0" dirty="0" err="1" smtClean="0">
                <a:solidFill>
                  <a:schemeClr val="tx1"/>
                </a:solidFill>
              </a:rPr>
              <a:t>k</a:t>
            </a:r>
            <a:r>
              <a:rPr lang="de-DE" sz="1800" i="0" baseline="-25000" dirty="0" err="1" smtClean="0">
                <a:solidFill>
                  <a:schemeClr val="tx1"/>
                </a:solidFill>
              </a:rPr>
              <a:t>f</a:t>
            </a:r>
            <a:r>
              <a:rPr lang="de-DE" sz="1800" i="0" dirty="0" smtClean="0">
                <a:solidFill>
                  <a:schemeClr val="tx1"/>
                </a:solidFill>
              </a:rPr>
              <a:t> </a:t>
            </a:r>
            <a:r>
              <a:rPr lang="de-DE" sz="1800" i="0" dirty="0">
                <a:solidFill>
                  <a:schemeClr val="tx1"/>
                </a:solidFill>
              </a:rPr>
              <a:t>konstant). </a:t>
            </a:r>
            <a:endParaRPr lang="de-DE" sz="1800" i="0" dirty="0" smtClean="0">
              <a:solidFill>
                <a:schemeClr val="tx1"/>
              </a:solidFill>
            </a:endParaRPr>
          </a:p>
          <a:p>
            <a:r>
              <a:rPr lang="de-DE" sz="1800" i="0" dirty="0" smtClean="0">
                <a:solidFill>
                  <a:schemeClr val="tx1"/>
                </a:solidFill>
              </a:rPr>
              <a:t>Die </a:t>
            </a:r>
            <a:r>
              <a:rPr lang="de-DE" sz="1800" i="0" dirty="0">
                <a:solidFill>
                  <a:schemeClr val="tx1"/>
                </a:solidFill>
              </a:rPr>
              <a:t>Formel leitet sich aus </a:t>
            </a:r>
            <a:r>
              <a:rPr lang="de-DE" sz="1800" i="0" dirty="0" smtClean="0">
                <a:solidFill>
                  <a:schemeClr val="tx1"/>
                </a:solidFill>
              </a:rPr>
              <a:t>dem Darcy-Gesetz </a:t>
            </a:r>
            <a:r>
              <a:rPr lang="de-DE" sz="1800" i="0" dirty="0">
                <a:solidFill>
                  <a:schemeClr val="tx1"/>
                </a:solidFill>
              </a:rPr>
              <a:t>ab, wobei das Prinzip auf der sog. </a:t>
            </a:r>
            <a:r>
              <a:rPr lang="de-DE" sz="1800" i="0" dirty="0" err="1">
                <a:solidFill>
                  <a:schemeClr val="tx1"/>
                </a:solidFill>
              </a:rPr>
              <a:t>Gradientenmethode</a:t>
            </a:r>
            <a:r>
              <a:rPr lang="de-DE" sz="1800" i="0" dirty="0">
                <a:solidFill>
                  <a:schemeClr val="tx1"/>
                </a:solidFill>
              </a:rPr>
              <a:t> basiert. Zu Beginn wirkt eine hohe Saugspannung (Matrixpotential), die mit der Zeit schwächer wird. </a:t>
            </a:r>
          </a:p>
        </p:txBody>
      </p:sp>
      <p:sp>
        <p:nvSpPr>
          <p:cNvPr id="4" name="Text Box 2"/>
          <p:cNvSpPr txBox="1">
            <a:spLocks noChangeArrowheads="1"/>
          </p:cNvSpPr>
          <p:nvPr/>
        </p:nvSpPr>
        <p:spPr bwMode="auto">
          <a:xfrm>
            <a:off x="990600" y="76200"/>
            <a:ext cx="7793038" cy="836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9pPr>
          </a:lstStyle>
          <a:p>
            <a:pPr eaLnBrk="1" hangingPunct="1">
              <a:spcBef>
                <a:spcPct val="0"/>
              </a:spcBef>
              <a:spcAft>
                <a:spcPts val="575"/>
              </a:spcAft>
              <a:buClrTx/>
              <a:buFontTx/>
              <a:buNone/>
            </a:pPr>
            <a:r>
              <a:rPr lang="de-DE" altLang="en-US" b="1" i="0" dirty="0">
                <a:solidFill>
                  <a:srgbClr val="FFFFFF"/>
                </a:solidFill>
              </a:rPr>
              <a:t>6</a:t>
            </a:r>
            <a:r>
              <a:rPr lang="de-DE" altLang="en-US" b="1" i="0" dirty="0" smtClean="0">
                <a:solidFill>
                  <a:srgbClr val="FFFFFF"/>
                </a:solidFill>
              </a:rPr>
              <a:t>. Infiltration</a:t>
            </a:r>
            <a:br>
              <a:rPr lang="de-DE" altLang="en-US" b="1" i="0" dirty="0" smtClean="0">
                <a:solidFill>
                  <a:srgbClr val="FFFFFF"/>
                </a:solidFill>
              </a:rPr>
            </a:br>
            <a:r>
              <a:rPr lang="de-DE" altLang="en-US" sz="2400" b="1" i="0" dirty="0" smtClean="0">
                <a:solidFill>
                  <a:srgbClr val="FFFFFF"/>
                </a:solidFill>
              </a:rPr>
              <a:t>6.4 </a:t>
            </a:r>
            <a:r>
              <a:rPr lang="de-DE" altLang="en-US" sz="2400" b="1" i="0" dirty="0" smtClean="0">
                <a:solidFill>
                  <a:srgbClr val="FFFFFF"/>
                </a:solidFill>
              </a:rPr>
              <a:t>Berechnung</a:t>
            </a:r>
            <a:endParaRPr lang="de-DE" altLang="en-US" sz="2400" b="1" i="0" dirty="0">
              <a:solidFill>
                <a:srgbClr val="FFFFFF"/>
              </a:solidFill>
            </a:endParaRPr>
          </a:p>
        </p:txBody>
      </p:sp>
    </p:spTree>
    <p:extLst>
      <p:ext uri="{BB962C8B-B14F-4D97-AF65-F5344CB8AC3E}">
        <p14:creationId xmlns:p14="http://schemas.microsoft.com/office/powerpoint/2010/main" val="9827462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ChangeArrowheads="1"/>
          </p:cNvSpPr>
          <p:nvPr/>
        </p:nvSpPr>
        <p:spPr bwMode="auto">
          <a:xfrm>
            <a:off x="719137" y="3581400"/>
            <a:ext cx="8424863" cy="198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0" rIns="90000" bIns="45000"/>
          <a:lstStyle>
            <a:lvl1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1pPr>
            <a:lvl2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2pPr>
            <a:lvl3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3pPr>
            <a:lvl4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4pPr>
            <a:lvl5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9pPr>
          </a:lstStyle>
          <a:p>
            <a:pPr eaLnBrk="1" hangingPunct="1">
              <a:lnSpc>
                <a:spcPct val="90000"/>
              </a:lnSpc>
              <a:spcBef>
                <a:spcPts val="363"/>
              </a:spcBef>
            </a:pPr>
            <a:r>
              <a:rPr lang="en-US" altLang="en-US" sz="1800" dirty="0" err="1">
                <a:solidFill>
                  <a:srgbClr val="000000"/>
                </a:solidFill>
                <a:latin typeface="Arial" charset="0"/>
                <a:ea typeface="Arial Unicode MS" pitchFamily="34" charset="-128"/>
                <a:cs typeface="Arial Unicode MS" pitchFamily="34" charset="-128"/>
              </a:rPr>
              <a:t>i</a:t>
            </a:r>
            <a:r>
              <a:rPr lang="en-US" altLang="en-US" sz="1800" dirty="0">
                <a:solidFill>
                  <a:srgbClr val="000000"/>
                </a:solidFill>
                <a:latin typeface="Arial" charset="0"/>
                <a:ea typeface="Arial Unicode MS" pitchFamily="34" charset="-128"/>
                <a:cs typeface="Arial Unicode MS" pitchFamily="34" charset="-128"/>
              </a:rPr>
              <a:t>(t)	[mm/s]	</a:t>
            </a:r>
            <a:r>
              <a:rPr lang="en-US" altLang="en-US" sz="1800" dirty="0" err="1">
                <a:solidFill>
                  <a:srgbClr val="000000"/>
                </a:solidFill>
                <a:latin typeface="Arial" charset="0"/>
                <a:ea typeface="Arial Unicode MS" pitchFamily="34" charset="-128"/>
                <a:cs typeface="Arial Unicode MS" pitchFamily="34" charset="-128"/>
              </a:rPr>
              <a:t>Infiltrationsrate</a:t>
            </a:r>
            <a:endParaRPr lang="en-US" altLang="en-US" sz="1800" dirty="0">
              <a:solidFill>
                <a:srgbClr val="000000"/>
              </a:solidFill>
              <a:latin typeface="Arial" charset="0"/>
              <a:ea typeface="Arial Unicode MS" pitchFamily="34" charset="-128"/>
              <a:cs typeface="Arial Unicode MS" pitchFamily="34" charset="-128"/>
            </a:endParaRPr>
          </a:p>
          <a:p>
            <a:pPr eaLnBrk="1" hangingPunct="1">
              <a:lnSpc>
                <a:spcPct val="90000"/>
              </a:lnSpc>
              <a:spcBef>
                <a:spcPts val="363"/>
              </a:spcBef>
            </a:pPr>
            <a:r>
              <a:rPr lang="en-US" altLang="en-US" sz="1800" dirty="0">
                <a:solidFill>
                  <a:srgbClr val="000000"/>
                </a:solidFill>
                <a:latin typeface="Arial" charset="0"/>
                <a:ea typeface="Arial Unicode MS" pitchFamily="34" charset="-128"/>
                <a:cs typeface="Arial Unicode MS" pitchFamily="34" charset="-128"/>
              </a:rPr>
              <a:t>t	[s]		</a:t>
            </a:r>
            <a:r>
              <a:rPr lang="en-US" altLang="en-US" sz="1800" dirty="0" err="1">
                <a:solidFill>
                  <a:srgbClr val="000000"/>
                </a:solidFill>
                <a:latin typeface="Arial" charset="0"/>
                <a:ea typeface="Arial Unicode MS" pitchFamily="34" charset="-128"/>
                <a:cs typeface="Arial Unicode MS" pitchFamily="34" charset="-128"/>
              </a:rPr>
              <a:t>Zeit</a:t>
            </a:r>
            <a:endParaRPr lang="en-US" altLang="en-US" sz="1800" dirty="0">
              <a:solidFill>
                <a:srgbClr val="000000"/>
              </a:solidFill>
              <a:latin typeface="Arial" charset="0"/>
              <a:ea typeface="Arial Unicode MS" pitchFamily="34" charset="-128"/>
              <a:cs typeface="Arial Unicode MS" pitchFamily="34" charset="-128"/>
            </a:endParaRPr>
          </a:p>
          <a:p>
            <a:pPr eaLnBrk="1" hangingPunct="1">
              <a:lnSpc>
                <a:spcPct val="90000"/>
              </a:lnSpc>
              <a:spcBef>
                <a:spcPts val="363"/>
              </a:spcBef>
            </a:pPr>
            <a:r>
              <a:rPr lang="en-US" altLang="en-US" sz="1800" dirty="0">
                <a:solidFill>
                  <a:srgbClr val="000000"/>
                </a:solidFill>
                <a:latin typeface="Arial" charset="0"/>
                <a:ea typeface="Arial Unicode MS" pitchFamily="34" charset="-128"/>
                <a:cs typeface="Arial Unicode MS" pitchFamily="34" charset="-128"/>
              </a:rPr>
              <a:t>Ks	[mm/s]	</a:t>
            </a:r>
            <a:r>
              <a:rPr lang="en-US" altLang="en-US" sz="1800" dirty="0" err="1">
                <a:solidFill>
                  <a:srgbClr val="000000"/>
                </a:solidFill>
                <a:latin typeface="Arial" charset="0"/>
                <a:ea typeface="Arial Unicode MS" pitchFamily="34" charset="-128"/>
                <a:cs typeface="Arial Unicode MS" pitchFamily="34" charset="-128"/>
              </a:rPr>
              <a:t>gesättigte</a:t>
            </a:r>
            <a:r>
              <a:rPr lang="en-US" altLang="en-US" sz="1800" dirty="0">
                <a:solidFill>
                  <a:srgbClr val="000000"/>
                </a:solidFill>
                <a:latin typeface="Arial" charset="0"/>
                <a:ea typeface="Arial Unicode MS" pitchFamily="34" charset="-128"/>
                <a:cs typeface="Arial Unicode MS" pitchFamily="34" charset="-128"/>
              </a:rPr>
              <a:t> </a:t>
            </a:r>
            <a:r>
              <a:rPr lang="en-US" altLang="en-US" sz="1800" dirty="0" err="1">
                <a:solidFill>
                  <a:srgbClr val="000000"/>
                </a:solidFill>
                <a:latin typeface="Arial" charset="0"/>
                <a:ea typeface="Arial Unicode MS" pitchFamily="34" charset="-128"/>
                <a:cs typeface="Arial Unicode MS" pitchFamily="34" charset="-128"/>
              </a:rPr>
              <a:t>hydraulische</a:t>
            </a:r>
            <a:r>
              <a:rPr lang="en-US" altLang="en-US" sz="1800" dirty="0">
                <a:solidFill>
                  <a:srgbClr val="000000"/>
                </a:solidFill>
                <a:latin typeface="Arial" charset="0"/>
                <a:ea typeface="Arial Unicode MS" pitchFamily="34" charset="-128"/>
                <a:cs typeface="Arial Unicode MS" pitchFamily="34" charset="-128"/>
              </a:rPr>
              <a:t> </a:t>
            </a:r>
            <a:r>
              <a:rPr lang="en-US" altLang="en-US" sz="1800" dirty="0" err="1">
                <a:solidFill>
                  <a:srgbClr val="000000"/>
                </a:solidFill>
                <a:latin typeface="Arial" charset="0"/>
                <a:ea typeface="Arial Unicode MS" pitchFamily="34" charset="-128"/>
                <a:cs typeface="Arial Unicode MS" pitchFamily="34" charset="-128"/>
              </a:rPr>
              <a:t>Leitfähigkeit</a:t>
            </a:r>
            <a:endParaRPr lang="en-US" altLang="en-US" sz="1800" dirty="0">
              <a:solidFill>
                <a:srgbClr val="000000"/>
              </a:solidFill>
              <a:latin typeface="Arial" charset="0"/>
              <a:ea typeface="Arial Unicode MS" pitchFamily="34" charset="-128"/>
              <a:cs typeface="Arial Unicode MS" pitchFamily="34" charset="-128"/>
            </a:endParaRPr>
          </a:p>
          <a:p>
            <a:pPr eaLnBrk="1" hangingPunct="1">
              <a:spcBef>
                <a:spcPts val="363"/>
              </a:spcBef>
            </a:pPr>
            <a:r>
              <a:rPr lang="en-US" altLang="en-US" sz="1800" dirty="0">
                <a:solidFill>
                  <a:srgbClr val="000000"/>
                </a:solidFill>
                <a:latin typeface="Arial" charset="0"/>
                <a:ea typeface="Arial Unicode MS" pitchFamily="34" charset="-128"/>
                <a:cs typeface="Arial Unicode MS" pitchFamily="34" charset="-128"/>
              </a:rPr>
              <a:t>h</a:t>
            </a:r>
            <a:r>
              <a:rPr lang="en-US" altLang="en-US" sz="1800" baseline="-25000" dirty="0">
                <a:solidFill>
                  <a:srgbClr val="000000"/>
                </a:solidFill>
                <a:latin typeface="Arial" charset="0"/>
                <a:ea typeface="Arial Unicode MS" pitchFamily="34" charset="-128"/>
                <a:cs typeface="Arial Unicode MS" pitchFamily="34" charset="-128"/>
              </a:rPr>
              <a:t>0</a:t>
            </a:r>
            <a:r>
              <a:rPr lang="en-US" altLang="en-US" sz="1800" dirty="0">
                <a:solidFill>
                  <a:srgbClr val="000000"/>
                </a:solidFill>
                <a:latin typeface="Arial" charset="0"/>
                <a:ea typeface="Arial Unicode MS" pitchFamily="34" charset="-128"/>
                <a:cs typeface="Arial Unicode MS" pitchFamily="34" charset="-128"/>
              </a:rPr>
              <a:t>	[mm]	</a:t>
            </a:r>
            <a:r>
              <a:rPr lang="en-US" altLang="en-US" sz="1800" dirty="0" err="1" smtClean="0">
                <a:solidFill>
                  <a:srgbClr val="000000"/>
                </a:solidFill>
                <a:latin typeface="Arial" charset="0"/>
                <a:ea typeface="Arial Unicode MS" pitchFamily="34" charset="-128"/>
                <a:cs typeface="Arial Unicode MS" pitchFamily="34" charset="-128"/>
              </a:rPr>
              <a:t>hydraulisches</a:t>
            </a:r>
            <a:r>
              <a:rPr lang="en-US" altLang="en-US" sz="1800" dirty="0" smtClean="0">
                <a:solidFill>
                  <a:srgbClr val="000000"/>
                </a:solidFill>
                <a:latin typeface="Arial" charset="0"/>
                <a:ea typeface="Arial Unicode MS" pitchFamily="34" charset="-128"/>
                <a:cs typeface="Arial Unicode MS" pitchFamily="34" charset="-128"/>
              </a:rPr>
              <a:t> Potential an </a:t>
            </a:r>
            <a:r>
              <a:rPr lang="en-US" altLang="en-US" sz="1800" dirty="0">
                <a:solidFill>
                  <a:srgbClr val="000000"/>
                </a:solidFill>
                <a:latin typeface="Arial" charset="0"/>
                <a:ea typeface="Arial Unicode MS" pitchFamily="34" charset="-128"/>
                <a:cs typeface="Arial Unicode MS" pitchFamily="34" charset="-128"/>
              </a:rPr>
              <a:t>der </a:t>
            </a:r>
            <a:r>
              <a:rPr lang="en-US" altLang="en-US" sz="1800" dirty="0" err="1">
                <a:solidFill>
                  <a:srgbClr val="000000"/>
                </a:solidFill>
                <a:latin typeface="Arial" charset="0"/>
                <a:ea typeface="Arial Unicode MS" pitchFamily="34" charset="-128"/>
                <a:cs typeface="Arial Unicode MS" pitchFamily="34" charset="-128"/>
              </a:rPr>
              <a:t>Bodenoberfläche</a:t>
            </a:r>
            <a:endParaRPr lang="en-US" altLang="en-US" sz="1800" dirty="0">
              <a:solidFill>
                <a:srgbClr val="000000"/>
              </a:solidFill>
              <a:latin typeface="Arial" charset="0"/>
              <a:ea typeface="Arial Unicode MS" pitchFamily="34" charset="-128"/>
              <a:cs typeface="Arial Unicode MS" pitchFamily="34" charset="-128"/>
            </a:endParaRPr>
          </a:p>
          <a:p>
            <a:pPr eaLnBrk="1" hangingPunct="1">
              <a:spcBef>
                <a:spcPts val="363"/>
              </a:spcBef>
            </a:pPr>
            <a:r>
              <a:rPr lang="en-US" altLang="en-US" sz="1800" dirty="0" err="1">
                <a:solidFill>
                  <a:srgbClr val="000000"/>
                </a:solidFill>
                <a:latin typeface="Arial" charset="0"/>
                <a:ea typeface="Arial Unicode MS" pitchFamily="34" charset="-128"/>
                <a:cs typeface="Arial Unicode MS" pitchFamily="34" charset="-128"/>
              </a:rPr>
              <a:t>h</a:t>
            </a:r>
            <a:r>
              <a:rPr lang="en-US" altLang="en-US" sz="1800" baseline="-25000" dirty="0" err="1">
                <a:solidFill>
                  <a:srgbClr val="000000"/>
                </a:solidFill>
                <a:latin typeface="Arial" charset="0"/>
                <a:ea typeface="Arial Unicode MS" pitchFamily="34" charset="-128"/>
                <a:cs typeface="Arial Unicode MS" pitchFamily="34" charset="-128"/>
              </a:rPr>
              <a:t>f</a:t>
            </a:r>
            <a:r>
              <a:rPr lang="en-US" altLang="en-US" sz="1800" baseline="-25000" dirty="0">
                <a:solidFill>
                  <a:srgbClr val="000000"/>
                </a:solidFill>
                <a:latin typeface="Arial" charset="0"/>
                <a:ea typeface="Arial Unicode MS" pitchFamily="34" charset="-128"/>
                <a:cs typeface="Arial Unicode MS" pitchFamily="34" charset="-128"/>
              </a:rPr>
              <a:t> </a:t>
            </a:r>
            <a:r>
              <a:rPr lang="en-US" altLang="en-US" sz="1800" dirty="0">
                <a:solidFill>
                  <a:srgbClr val="000000"/>
                </a:solidFill>
                <a:latin typeface="Arial" charset="0"/>
                <a:ea typeface="Arial Unicode MS" pitchFamily="34" charset="-128"/>
                <a:cs typeface="Arial Unicode MS" pitchFamily="34" charset="-128"/>
              </a:rPr>
              <a:t>	[mm]	</a:t>
            </a:r>
            <a:r>
              <a:rPr lang="en-US" altLang="en-US" sz="1800" dirty="0" err="1" smtClean="0">
                <a:solidFill>
                  <a:srgbClr val="000000"/>
                </a:solidFill>
                <a:latin typeface="Arial" charset="0"/>
                <a:ea typeface="Arial Unicode MS" pitchFamily="34" charset="-128"/>
                <a:cs typeface="Arial Unicode MS" pitchFamily="34" charset="-128"/>
              </a:rPr>
              <a:t>hydraulisches</a:t>
            </a:r>
            <a:r>
              <a:rPr lang="en-US" altLang="en-US" sz="1800" dirty="0" smtClean="0">
                <a:solidFill>
                  <a:srgbClr val="000000"/>
                </a:solidFill>
                <a:latin typeface="Arial" charset="0"/>
                <a:ea typeface="Arial Unicode MS" pitchFamily="34" charset="-128"/>
                <a:cs typeface="Arial Unicode MS" pitchFamily="34" charset="-128"/>
              </a:rPr>
              <a:t> Potential an </a:t>
            </a:r>
            <a:r>
              <a:rPr lang="en-US" altLang="en-US" sz="1800" dirty="0">
                <a:solidFill>
                  <a:srgbClr val="000000"/>
                </a:solidFill>
                <a:latin typeface="Arial" charset="0"/>
                <a:ea typeface="Arial Unicode MS" pitchFamily="34" charset="-128"/>
                <a:cs typeface="Arial Unicode MS" pitchFamily="34" charset="-128"/>
              </a:rPr>
              <a:t>der </a:t>
            </a:r>
            <a:r>
              <a:rPr lang="en-US" altLang="en-US" sz="1800" dirty="0" err="1">
                <a:solidFill>
                  <a:srgbClr val="000000"/>
                </a:solidFill>
                <a:latin typeface="Arial" charset="0"/>
                <a:ea typeface="Arial Unicode MS" pitchFamily="34" charset="-128"/>
                <a:cs typeface="Arial Unicode MS" pitchFamily="34" charset="-128"/>
              </a:rPr>
              <a:t>Feuchtegrenze</a:t>
            </a:r>
            <a:endParaRPr lang="en-US" altLang="en-US" sz="1800" dirty="0">
              <a:solidFill>
                <a:srgbClr val="000000"/>
              </a:solidFill>
              <a:latin typeface="Arial" charset="0"/>
              <a:ea typeface="Arial Unicode MS" pitchFamily="34" charset="-128"/>
              <a:cs typeface="Arial Unicode MS" pitchFamily="34" charset="-128"/>
            </a:endParaRPr>
          </a:p>
          <a:p>
            <a:pPr eaLnBrk="1" hangingPunct="1">
              <a:lnSpc>
                <a:spcPct val="90000"/>
              </a:lnSpc>
              <a:spcBef>
                <a:spcPts val="363"/>
              </a:spcBef>
            </a:pPr>
            <a:r>
              <a:rPr lang="en-US" altLang="en-US" sz="1800" dirty="0">
                <a:solidFill>
                  <a:srgbClr val="000000"/>
                </a:solidFill>
                <a:latin typeface="Arial" charset="0"/>
                <a:ea typeface="Arial Unicode MS" pitchFamily="34" charset="-128"/>
                <a:cs typeface="Arial Unicode MS" pitchFamily="34" charset="-128"/>
              </a:rPr>
              <a:t>L</a:t>
            </a:r>
            <a:r>
              <a:rPr lang="en-US" altLang="en-US" sz="1800" baseline="-25000" dirty="0">
                <a:solidFill>
                  <a:srgbClr val="000000"/>
                </a:solidFill>
                <a:latin typeface="Arial" charset="0"/>
                <a:ea typeface="Arial Unicode MS" pitchFamily="34" charset="-128"/>
                <a:cs typeface="Arial Unicode MS" pitchFamily="34" charset="-128"/>
              </a:rPr>
              <a:t>f</a:t>
            </a:r>
            <a:r>
              <a:rPr lang="en-US" altLang="en-US" sz="1800" dirty="0">
                <a:solidFill>
                  <a:srgbClr val="000000"/>
                </a:solidFill>
                <a:latin typeface="Arial" charset="0"/>
                <a:ea typeface="Arial Unicode MS" pitchFamily="34" charset="-128"/>
                <a:cs typeface="Arial Unicode MS" pitchFamily="34" charset="-128"/>
              </a:rPr>
              <a:t>	[mm]	</a:t>
            </a:r>
            <a:r>
              <a:rPr lang="en-US" altLang="en-US" sz="1800" dirty="0" err="1" smtClean="0">
                <a:solidFill>
                  <a:srgbClr val="000000"/>
                </a:solidFill>
                <a:latin typeface="Arial" charset="0"/>
                <a:ea typeface="Arial Unicode MS" pitchFamily="34" charset="-128"/>
                <a:cs typeface="Arial Unicode MS" pitchFamily="34" charset="-128"/>
              </a:rPr>
              <a:t>Höhe</a:t>
            </a:r>
            <a:r>
              <a:rPr lang="en-US" altLang="en-US" sz="1800" dirty="0" smtClean="0">
                <a:solidFill>
                  <a:srgbClr val="000000"/>
                </a:solidFill>
                <a:latin typeface="Arial" charset="0"/>
                <a:ea typeface="Arial Unicode MS" pitchFamily="34" charset="-128"/>
                <a:cs typeface="Arial Unicode MS" pitchFamily="34" charset="-128"/>
              </a:rPr>
              <a:t> </a:t>
            </a:r>
            <a:r>
              <a:rPr lang="en-US" altLang="en-US" sz="1800" dirty="0">
                <a:solidFill>
                  <a:srgbClr val="000000"/>
                </a:solidFill>
                <a:latin typeface="Arial" charset="0"/>
                <a:ea typeface="Arial Unicode MS" pitchFamily="34" charset="-128"/>
                <a:cs typeface="Arial Unicode MS" pitchFamily="34" charset="-128"/>
              </a:rPr>
              <a:t>der </a:t>
            </a:r>
            <a:r>
              <a:rPr lang="en-US" altLang="en-US" sz="1800" dirty="0" err="1">
                <a:solidFill>
                  <a:srgbClr val="000000"/>
                </a:solidFill>
                <a:latin typeface="Arial" charset="0"/>
                <a:ea typeface="Arial Unicode MS" pitchFamily="34" charset="-128"/>
                <a:cs typeface="Arial Unicode MS" pitchFamily="34" charset="-128"/>
              </a:rPr>
              <a:t>infiltrierten</a:t>
            </a:r>
            <a:r>
              <a:rPr lang="en-US" altLang="en-US" sz="1800" dirty="0">
                <a:solidFill>
                  <a:srgbClr val="000000"/>
                </a:solidFill>
                <a:latin typeface="Arial" charset="0"/>
                <a:ea typeface="Arial Unicode MS" pitchFamily="34" charset="-128"/>
                <a:cs typeface="Arial Unicode MS" pitchFamily="34" charset="-128"/>
              </a:rPr>
              <a:t> </a:t>
            </a:r>
            <a:r>
              <a:rPr lang="en-US" altLang="en-US" sz="1800" dirty="0" err="1">
                <a:solidFill>
                  <a:srgbClr val="000000"/>
                </a:solidFill>
                <a:latin typeface="Arial" charset="0"/>
                <a:ea typeface="Arial Unicode MS" pitchFamily="34" charset="-128"/>
                <a:cs typeface="Arial Unicode MS" pitchFamily="34" charset="-128"/>
              </a:rPr>
              <a:t>Wassersäule</a:t>
            </a:r>
            <a:endParaRPr lang="en-US" altLang="en-US" sz="1800" dirty="0">
              <a:solidFill>
                <a:srgbClr val="000000"/>
              </a:solidFill>
              <a:latin typeface="Arial" charset="0"/>
              <a:ea typeface="Arial Unicode MS" pitchFamily="34" charset="-128"/>
              <a:cs typeface="Arial Unicode MS" pitchFamily="34" charset="-128"/>
            </a:endParaRPr>
          </a:p>
        </p:txBody>
      </p:sp>
      <p:pic>
        <p:nvPicPr>
          <p:cNvPr id="3789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930275"/>
            <a:ext cx="4392612" cy="2498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7895"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0643" y="1993900"/>
            <a:ext cx="3213100" cy="1054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 Box 2"/>
          <p:cNvSpPr txBox="1">
            <a:spLocks noChangeArrowheads="1"/>
          </p:cNvSpPr>
          <p:nvPr/>
        </p:nvSpPr>
        <p:spPr bwMode="auto">
          <a:xfrm>
            <a:off x="990600" y="76200"/>
            <a:ext cx="7793038" cy="836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9pPr>
          </a:lstStyle>
          <a:p>
            <a:pPr eaLnBrk="1" hangingPunct="1">
              <a:spcBef>
                <a:spcPct val="0"/>
              </a:spcBef>
              <a:spcAft>
                <a:spcPts val="575"/>
              </a:spcAft>
              <a:buClrTx/>
              <a:buFontTx/>
              <a:buNone/>
            </a:pPr>
            <a:r>
              <a:rPr lang="de-DE" altLang="en-US" b="1" i="0" dirty="0">
                <a:solidFill>
                  <a:srgbClr val="FFFFFF"/>
                </a:solidFill>
              </a:rPr>
              <a:t>6</a:t>
            </a:r>
            <a:r>
              <a:rPr lang="de-DE" altLang="en-US" b="1" i="0" dirty="0" smtClean="0">
                <a:solidFill>
                  <a:srgbClr val="FFFFFF"/>
                </a:solidFill>
              </a:rPr>
              <a:t>. Infiltration</a:t>
            </a:r>
            <a:br>
              <a:rPr lang="de-DE" altLang="en-US" b="1" i="0" dirty="0" smtClean="0">
                <a:solidFill>
                  <a:srgbClr val="FFFFFF"/>
                </a:solidFill>
              </a:rPr>
            </a:br>
            <a:r>
              <a:rPr lang="de-DE" altLang="en-US" sz="2400" b="1" i="0" dirty="0" smtClean="0">
                <a:solidFill>
                  <a:srgbClr val="FFFFFF"/>
                </a:solidFill>
              </a:rPr>
              <a:t>6.4 Berechnung</a:t>
            </a:r>
            <a:endParaRPr lang="de-DE" altLang="en-US" sz="2400" b="1" i="0" dirty="0">
              <a:solidFill>
                <a:srgbClr val="FFFFFF"/>
              </a:solidFill>
            </a:endParaRPr>
          </a:p>
        </p:txBody>
      </p:sp>
      <p:sp>
        <p:nvSpPr>
          <p:cNvPr id="9" name="Rectangle 8"/>
          <p:cNvSpPr>
            <a:spLocks noChangeArrowheads="1"/>
          </p:cNvSpPr>
          <p:nvPr/>
        </p:nvSpPr>
        <p:spPr bwMode="auto">
          <a:xfrm>
            <a:off x="719137" y="912813"/>
            <a:ext cx="4533900"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defPPr>
              <a:defRPr lang="en-GB"/>
            </a:defPPr>
            <a:lvl1pPr algn="l" defTabSz="457200" rtl="0" fontAlgn="base" hangingPunct="0">
              <a:lnSpc>
                <a:spcPct val="94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Arial Unicode MS" charset="0"/>
              </a:defRPr>
            </a:lvl1pPr>
            <a:lvl2pPr marL="742950" indent="-285750" algn="l" defTabSz="457200" rtl="0" fontAlgn="base" hangingPunct="0">
              <a:lnSpc>
                <a:spcPct val="94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Arial Unicode MS" charset="0"/>
              </a:defRPr>
            </a:lvl2pPr>
            <a:lvl3pPr marL="1143000" indent="-228600" algn="l" defTabSz="457200" rtl="0" fontAlgn="base" hangingPunct="0">
              <a:lnSpc>
                <a:spcPct val="94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Arial Unicode MS" charset="0"/>
              </a:defRPr>
            </a:lvl3pPr>
            <a:lvl4pPr marL="1600200" indent="-228600" algn="l" defTabSz="457200" rtl="0" fontAlgn="base" hangingPunct="0">
              <a:lnSpc>
                <a:spcPct val="94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Arial Unicode MS" charset="0"/>
              </a:defRPr>
            </a:lvl4pPr>
            <a:lvl5pPr marL="2057400" indent="-228600" algn="l" defTabSz="457200" rtl="0" fontAlgn="base" hangingPunct="0">
              <a:lnSpc>
                <a:spcPct val="94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Arial Unicode MS" charset="0"/>
              </a:defRPr>
            </a:lvl5pPr>
            <a:lvl6pPr marL="2286000" algn="l" defTabSz="914400" rtl="0" eaLnBrk="1" latinLnBrk="0" hangingPunct="1">
              <a:defRPr kern="1200">
                <a:solidFill>
                  <a:schemeClr val="tx1"/>
                </a:solidFill>
                <a:latin typeface="Arial" charset="0"/>
                <a:ea typeface="+mn-ea"/>
                <a:cs typeface="Arial Unicode MS" charset="0"/>
              </a:defRPr>
            </a:lvl6pPr>
            <a:lvl7pPr marL="2743200" algn="l" defTabSz="914400" rtl="0" eaLnBrk="1" latinLnBrk="0" hangingPunct="1">
              <a:defRPr kern="1200">
                <a:solidFill>
                  <a:schemeClr val="tx1"/>
                </a:solidFill>
                <a:latin typeface="Arial" charset="0"/>
                <a:ea typeface="+mn-ea"/>
                <a:cs typeface="Arial Unicode MS" charset="0"/>
              </a:defRPr>
            </a:lvl7pPr>
            <a:lvl8pPr marL="3200400" algn="l" defTabSz="914400" rtl="0" eaLnBrk="1" latinLnBrk="0" hangingPunct="1">
              <a:defRPr kern="1200">
                <a:solidFill>
                  <a:schemeClr val="tx1"/>
                </a:solidFill>
                <a:latin typeface="Arial" charset="0"/>
                <a:ea typeface="+mn-ea"/>
                <a:cs typeface="Arial Unicode MS" charset="0"/>
              </a:defRPr>
            </a:lvl8pPr>
            <a:lvl9pPr marL="3657600" algn="l" defTabSz="914400" rtl="0" eaLnBrk="1" latinLnBrk="0" hangingPunct="1">
              <a:defRPr kern="1200">
                <a:solidFill>
                  <a:schemeClr val="tx1"/>
                </a:solidFill>
                <a:latin typeface="Arial" charset="0"/>
                <a:ea typeface="+mn-ea"/>
                <a:cs typeface="Arial Unicode MS" charset="0"/>
              </a:defRPr>
            </a:lvl9pPr>
          </a:lstStyle>
          <a:p>
            <a:pPr hangingPunct="1">
              <a:lnSpc>
                <a:spcPct val="100000"/>
              </a:lnSpc>
            </a:pPr>
            <a:r>
              <a:rPr lang="en-US" altLang="en-US" sz="2400" b="1" dirty="0"/>
              <a:t>Green and </a:t>
            </a:r>
            <a:r>
              <a:rPr lang="en-US" altLang="en-US" sz="2400" b="1" dirty="0" err="1"/>
              <a:t>Ampt</a:t>
            </a:r>
            <a:r>
              <a:rPr lang="en-US" altLang="en-US" sz="2400" b="1" dirty="0"/>
              <a:t> </a:t>
            </a:r>
            <a:r>
              <a:rPr lang="en-US" altLang="en-US" sz="2400" b="1" dirty="0" err="1" smtClean="0"/>
              <a:t>Methode</a:t>
            </a:r>
            <a:endParaRPr lang="en-US" altLang="en-US" sz="2400" b="1" dirty="0"/>
          </a:p>
        </p:txBody>
      </p:sp>
      <p:sp>
        <p:nvSpPr>
          <p:cNvPr id="10" name="Rectangle 9"/>
          <p:cNvSpPr/>
          <p:nvPr/>
        </p:nvSpPr>
        <p:spPr>
          <a:xfrm>
            <a:off x="762000" y="6059269"/>
            <a:ext cx="8077200" cy="646331"/>
          </a:xfrm>
          <a:prstGeom prst="rect">
            <a:avLst/>
          </a:prstGeom>
        </p:spPr>
        <p:txBody>
          <a:bodyPr wrap="square">
            <a:spAutoFit/>
          </a:bodyPr>
          <a:lstStyle/>
          <a:p>
            <a:r>
              <a:rPr lang="de-DE" sz="1800" dirty="0">
                <a:solidFill>
                  <a:schemeClr val="tx1"/>
                </a:solidFill>
              </a:rPr>
              <a:t>Das hydraulische Potential beschreibt den Energiezustand von Wasser im Boden an einer durch die Messung definierten Stelle.</a:t>
            </a:r>
            <a:endParaRPr lang="en-US" sz="1800" dirty="0">
              <a:solidFill>
                <a:schemeClr val="tx1"/>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ChangeArrowheads="1"/>
          </p:cNvSpPr>
          <p:nvPr/>
        </p:nvSpPr>
        <p:spPr bwMode="auto">
          <a:xfrm>
            <a:off x="719137" y="3157537"/>
            <a:ext cx="8424863"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0" rIns="90000" bIns="45000"/>
          <a:lstStyle>
            <a:lvl1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1pPr>
            <a:lvl2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2pPr>
            <a:lvl3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3pPr>
            <a:lvl4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4pPr>
            <a:lvl5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9pPr>
          </a:lstStyle>
          <a:p>
            <a:pPr eaLnBrk="1" hangingPunct="1">
              <a:lnSpc>
                <a:spcPct val="90000"/>
              </a:lnSpc>
              <a:spcBef>
                <a:spcPts val="363"/>
              </a:spcBef>
            </a:pPr>
            <a:r>
              <a:rPr lang="en-US" altLang="en-US" sz="1600" dirty="0">
                <a:solidFill>
                  <a:srgbClr val="000000"/>
                </a:solidFill>
                <a:latin typeface="Arial" charset="0"/>
                <a:ea typeface="Arial Unicode MS" pitchFamily="34" charset="-128"/>
                <a:cs typeface="Arial Unicode MS" pitchFamily="34" charset="-128"/>
              </a:rPr>
              <a:t>I(t)	[mm]		</a:t>
            </a:r>
            <a:r>
              <a:rPr lang="en-US" altLang="en-US" sz="1600" dirty="0" err="1">
                <a:solidFill>
                  <a:srgbClr val="000000"/>
                </a:solidFill>
                <a:latin typeface="Arial" charset="0"/>
                <a:ea typeface="Arial Unicode MS" pitchFamily="34" charset="-128"/>
                <a:cs typeface="Arial Unicode MS" pitchFamily="34" charset="-128"/>
              </a:rPr>
              <a:t>kumulative</a:t>
            </a:r>
            <a:r>
              <a:rPr lang="en-US" altLang="en-US" sz="1600" dirty="0">
                <a:solidFill>
                  <a:srgbClr val="000000"/>
                </a:solidFill>
                <a:latin typeface="Arial" charset="0"/>
                <a:ea typeface="Arial Unicode MS" pitchFamily="34" charset="-128"/>
                <a:cs typeface="Arial Unicode MS" pitchFamily="34" charset="-128"/>
              </a:rPr>
              <a:t> Infiltration</a:t>
            </a:r>
          </a:p>
          <a:p>
            <a:pPr eaLnBrk="1" hangingPunct="1">
              <a:lnSpc>
                <a:spcPct val="90000"/>
              </a:lnSpc>
              <a:spcBef>
                <a:spcPts val="363"/>
              </a:spcBef>
            </a:pPr>
            <a:r>
              <a:rPr lang="en-US" altLang="en-US" sz="1600" dirty="0">
                <a:solidFill>
                  <a:srgbClr val="000000"/>
                </a:solidFill>
                <a:latin typeface="Arial" charset="0"/>
                <a:ea typeface="Arial Unicode MS" pitchFamily="34" charset="-128"/>
                <a:cs typeface="Arial Unicode MS" pitchFamily="34" charset="-128"/>
              </a:rPr>
              <a:t>C	[mm/s</a:t>
            </a:r>
            <a:r>
              <a:rPr lang="en-US" altLang="en-US" sz="1600" baseline="30000" dirty="0">
                <a:solidFill>
                  <a:srgbClr val="000000"/>
                </a:solidFill>
                <a:latin typeface="Arial" charset="0"/>
                <a:ea typeface="Arial Unicode MS" pitchFamily="34" charset="-128"/>
                <a:cs typeface="Arial Unicode MS" pitchFamily="34" charset="-128"/>
              </a:rPr>
              <a:t>1/2</a:t>
            </a:r>
            <a:r>
              <a:rPr lang="en-US" altLang="en-US" sz="1600" dirty="0">
                <a:solidFill>
                  <a:srgbClr val="000000"/>
                </a:solidFill>
                <a:latin typeface="Arial" charset="0"/>
                <a:ea typeface="Arial Unicode MS" pitchFamily="34" charset="-128"/>
                <a:cs typeface="Arial Unicode MS" pitchFamily="34" charset="-128"/>
              </a:rPr>
              <a:t>]	 </a:t>
            </a:r>
            <a:r>
              <a:rPr lang="en-US" altLang="en-US" sz="1600" dirty="0" err="1" smtClean="0">
                <a:solidFill>
                  <a:srgbClr val="000000"/>
                </a:solidFill>
                <a:latin typeface="Arial" charset="0"/>
                <a:ea typeface="Arial Unicode MS" pitchFamily="34" charset="-128"/>
                <a:cs typeface="Arial Unicode MS" pitchFamily="34" charset="-128"/>
              </a:rPr>
              <a:t>dimensionsloser</a:t>
            </a:r>
            <a:r>
              <a:rPr lang="en-US" altLang="en-US" sz="1600" dirty="0" smtClean="0">
                <a:solidFill>
                  <a:srgbClr val="000000"/>
                </a:solidFill>
                <a:latin typeface="Arial" charset="0"/>
                <a:ea typeface="Arial Unicode MS" pitchFamily="34" charset="-128"/>
                <a:cs typeface="Arial Unicode MS" pitchFamily="34" charset="-128"/>
              </a:rPr>
              <a:t> </a:t>
            </a:r>
            <a:r>
              <a:rPr lang="en-US" altLang="en-US" sz="1600" dirty="0">
                <a:solidFill>
                  <a:srgbClr val="000000"/>
                </a:solidFill>
                <a:latin typeface="Arial" charset="0"/>
                <a:ea typeface="Arial Unicode MS" pitchFamily="34" charset="-128"/>
                <a:cs typeface="Arial Unicode MS" pitchFamily="34" charset="-128"/>
              </a:rPr>
              <a:t>Parameter </a:t>
            </a:r>
            <a:r>
              <a:rPr lang="en-US" altLang="en-US" sz="1600" dirty="0" err="1">
                <a:solidFill>
                  <a:srgbClr val="000000"/>
                </a:solidFill>
                <a:latin typeface="Arial" charset="0"/>
                <a:ea typeface="Arial Unicode MS" pitchFamily="34" charset="-128"/>
                <a:cs typeface="Arial Unicode MS" pitchFamily="34" charset="-128"/>
              </a:rPr>
              <a:t>abhängig</a:t>
            </a:r>
            <a:r>
              <a:rPr lang="en-US" altLang="en-US" sz="1600" dirty="0">
                <a:solidFill>
                  <a:srgbClr val="000000"/>
                </a:solidFill>
                <a:latin typeface="Arial" charset="0"/>
                <a:ea typeface="Arial Unicode MS" pitchFamily="34" charset="-128"/>
                <a:cs typeface="Arial Unicode MS" pitchFamily="34" charset="-128"/>
              </a:rPr>
              <a:t> </a:t>
            </a:r>
            <a:r>
              <a:rPr lang="en-US" altLang="en-US" sz="1600" dirty="0" err="1">
                <a:solidFill>
                  <a:srgbClr val="000000"/>
                </a:solidFill>
                <a:latin typeface="Arial" charset="0"/>
                <a:ea typeface="Arial Unicode MS" pitchFamily="34" charset="-128"/>
                <a:cs typeface="Arial Unicode MS" pitchFamily="34" charset="-128"/>
              </a:rPr>
              <a:t>vom</a:t>
            </a:r>
            <a:r>
              <a:rPr lang="en-US" altLang="en-US" sz="1600" dirty="0">
                <a:solidFill>
                  <a:srgbClr val="000000"/>
                </a:solidFill>
                <a:latin typeface="Arial" charset="0"/>
                <a:ea typeface="Arial Unicode MS" pitchFamily="34" charset="-128"/>
                <a:cs typeface="Arial Unicode MS" pitchFamily="34" charset="-128"/>
              </a:rPr>
              <a:t> </a:t>
            </a:r>
            <a:r>
              <a:rPr lang="en-US" altLang="en-US" sz="1600" dirty="0" err="1">
                <a:solidFill>
                  <a:srgbClr val="000000"/>
                </a:solidFill>
                <a:latin typeface="Arial" charset="0"/>
                <a:ea typeface="Arial Unicode MS" pitchFamily="34" charset="-128"/>
                <a:cs typeface="Arial Unicode MS" pitchFamily="34" charset="-128"/>
              </a:rPr>
              <a:t>Wassergehalt</a:t>
            </a:r>
            <a:endParaRPr lang="en-US" altLang="en-US" sz="1600" dirty="0">
              <a:solidFill>
                <a:srgbClr val="000000"/>
              </a:solidFill>
              <a:latin typeface="Arial" charset="0"/>
              <a:ea typeface="Arial Unicode MS" pitchFamily="34" charset="-128"/>
              <a:cs typeface="Arial Unicode MS" pitchFamily="34" charset="-128"/>
            </a:endParaRPr>
          </a:p>
        </p:txBody>
      </p:sp>
      <p:grpSp>
        <p:nvGrpSpPr>
          <p:cNvPr id="2" name="Group 1"/>
          <p:cNvGrpSpPr/>
          <p:nvPr/>
        </p:nvGrpSpPr>
        <p:grpSpPr>
          <a:xfrm>
            <a:off x="2679700" y="1412875"/>
            <a:ext cx="4038600" cy="936625"/>
            <a:chOff x="2411413" y="1412875"/>
            <a:chExt cx="4178300" cy="936625"/>
          </a:xfrm>
        </p:grpSpPr>
        <p:sp>
          <p:nvSpPr>
            <p:cNvPr id="22532" name="Rectangle 4"/>
            <p:cNvSpPr>
              <a:spLocks noChangeArrowheads="1"/>
            </p:cNvSpPr>
            <p:nvPr/>
          </p:nvSpPr>
          <p:spPr bwMode="auto">
            <a:xfrm>
              <a:off x="2411413" y="1628775"/>
              <a:ext cx="865187" cy="720725"/>
            </a:xfrm>
            <a:prstGeom prst="rect">
              <a:avLst/>
            </a:prstGeom>
            <a:noFill/>
            <a:ln w="25560">
              <a:solidFill>
                <a:srgbClr val="4F81BD"/>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22533" name="Rectangle 5"/>
            <p:cNvSpPr>
              <a:spLocks noChangeArrowheads="1"/>
            </p:cNvSpPr>
            <p:nvPr/>
          </p:nvSpPr>
          <p:spPr bwMode="auto">
            <a:xfrm>
              <a:off x="5724525" y="1412875"/>
              <a:ext cx="865188" cy="720725"/>
            </a:xfrm>
            <a:prstGeom prst="rect">
              <a:avLst/>
            </a:prstGeom>
            <a:noFill/>
            <a:ln w="25560">
              <a:solidFill>
                <a:srgbClr val="4F81BD"/>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grpSp>
      <p:sp>
        <p:nvSpPr>
          <p:cNvPr id="22534" name="Rectangle 6"/>
          <p:cNvSpPr>
            <a:spLocks noChangeArrowheads="1"/>
          </p:cNvSpPr>
          <p:nvPr/>
        </p:nvSpPr>
        <p:spPr bwMode="auto">
          <a:xfrm>
            <a:off x="6858000" y="1558245"/>
            <a:ext cx="1900237"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eaLnBrk="0" hangingPunct="0">
              <a:tabLst>
                <a:tab pos="457200" algn="l"/>
                <a:tab pos="914400" algn="l"/>
                <a:tab pos="1371600" algn="l"/>
                <a:tab pos="1828800" algn="l"/>
              </a:tabLst>
              <a:defRPr sz="2400" i="1">
                <a:solidFill>
                  <a:schemeClr val="bg1"/>
                </a:solidFill>
                <a:latin typeface="Times New Roman" pitchFamily="18" charset="0"/>
                <a:cs typeface="DejaVu Sans" pitchFamily="34" charset="0"/>
              </a:defRPr>
            </a:lvl1pPr>
            <a:lvl2pPr eaLnBrk="0" hangingPunct="0">
              <a:tabLst>
                <a:tab pos="457200" algn="l"/>
                <a:tab pos="914400" algn="l"/>
                <a:tab pos="1371600" algn="l"/>
                <a:tab pos="1828800" algn="l"/>
              </a:tabLst>
              <a:defRPr sz="2400" i="1">
                <a:solidFill>
                  <a:schemeClr val="bg1"/>
                </a:solidFill>
                <a:latin typeface="Times New Roman" pitchFamily="18" charset="0"/>
                <a:cs typeface="DejaVu Sans" pitchFamily="34" charset="0"/>
              </a:defRPr>
            </a:lvl2pPr>
            <a:lvl3pPr eaLnBrk="0" hangingPunct="0">
              <a:tabLst>
                <a:tab pos="457200" algn="l"/>
                <a:tab pos="914400" algn="l"/>
                <a:tab pos="1371600" algn="l"/>
                <a:tab pos="1828800" algn="l"/>
              </a:tabLst>
              <a:defRPr sz="2400" i="1">
                <a:solidFill>
                  <a:schemeClr val="bg1"/>
                </a:solidFill>
                <a:latin typeface="Times New Roman" pitchFamily="18" charset="0"/>
                <a:cs typeface="DejaVu Sans" pitchFamily="34" charset="0"/>
              </a:defRPr>
            </a:lvl3pPr>
            <a:lvl4pPr eaLnBrk="0" hangingPunct="0">
              <a:tabLst>
                <a:tab pos="457200" algn="l"/>
                <a:tab pos="914400" algn="l"/>
                <a:tab pos="1371600" algn="l"/>
                <a:tab pos="1828800" algn="l"/>
              </a:tabLst>
              <a:defRPr sz="2400" i="1">
                <a:solidFill>
                  <a:schemeClr val="bg1"/>
                </a:solidFill>
                <a:latin typeface="Times New Roman" pitchFamily="18" charset="0"/>
                <a:cs typeface="DejaVu Sans" pitchFamily="34" charset="0"/>
              </a:defRPr>
            </a:lvl4pPr>
            <a:lvl5pPr eaLnBrk="0" hangingPunct="0">
              <a:tabLst>
                <a:tab pos="457200" algn="l"/>
                <a:tab pos="914400" algn="l"/>
                <a:tab pos="1371600" algn="l"/>
                <a:tab pos="1828800"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Lst>
              <a:defRPr sz="2400" i="1">
                <a:solidFill>
                  <a:schemeClr val="bg1"/>
                </a:solidFill>
                <a:latin typeface="Times New Roman" pitchFamily="18" charset="0"/>
                <a:cs typeface="DejaVu Sans" pitchFamily="34" charset="0"/>
              </a:defRPr>
            </a:lvl9pPr>
          </a:lstStyle>
          <a:p>
            <a:pPr eaLnBrk="1" hangingPunct="1"/>
            <a:r>
              <a:rPr lang="en-US" altLang="en-US" dirty="0">
                <a:solidFill>
                  <a:srgbClr val="000000"/>
                </a:solidFill>
                <a:latin typeface="Calibri" charset="0"/>
                <a:ea typeface="Arial Unicode MS" pitchFamily="34" charset="-128"/>
                <a:cs typeface="Arial Unicode MS" pitchFamily="34" charset="-128"/>
              </a:rPr>
              <a:t>Iteration </a:t>
            </a:r>
            <a:r>
              <a:rPr lang="en-US" altLang="en-US" dirty="0" err="1">
                <a:solidFill>
                  <a:srgbClr val="000000"/>
                </a:solidFill>
                <a:latin typeface="Calibri" charset="0"/>
                <a:ea typeface="Arial Unicode MS" pitchFamily="34" charset="-128"/>
                <a:cs typeface="Arial Unicode MS" pitchFamily="34" charset="-128"/>
              </a:rPr>
              <a:t>nötig</a:t>
            </a:r>
            <a:r>
              <a:rPr lang="en-US" altLang="en-US" dirty="0">
                <a:solidFill>
                  <a:srgbClr val="000000"/>
                </a:solidFill>
                <a:latin typeface="Calibri" charset="0"/>
                <a:ea typeface="Arial Unicode MS" pitchFamily="34" charset="-128"/>
                <a:cs typeface="Arial Unicode MS" pitchFamily="34" charset="-128"/>
              </a:rPr>
              <a:t>!</a:t>
            </a:r>
          </a:p>
        </p:txBody>
      </p:sp>
      <p:sp>
        <p:nvSpPr>
          <p:cNvPr id="38920" name="Text Box 7"/>
          <p:cNvSpPr txBox="1">
            <a:spLocks noChangeArrowheads="1"/>
          </p:cNvSpPr>
          <p:nvPr/>
        </p:nvSpPr>
        <p:spPr bwMode="auto">
          <a:xfrm>
            <a:off x="2381250" y="4114800"/>
            <a:ext cx="4087813" cy="649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38921" name="Rectangle 8"/>
          <p:cNvSpPr>
            <a:spLocks noChangeArrowheads="1"/>
          </p:cNvSpPr>
          <p:nvPr/>
        </p:nvSpPr>
        <p:spPr bwMode="auto">
          <a:xfrm>
            <a:off x="800100" y="5013325"/>
            <a:ext cx="8496300" cy="107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0" rIns="90000" bIns="45000"/>
          <a:lstStyle>
            <a:lvl1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1pPr>
            <a:lvl2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2pPr>
            <a:lvl3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3pPr>
            <a:lvl4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4pPr>
            <a:lvl5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9pPr>
          </a:lstStyle>
          <a:p>
            <a:pPr eaLnBrk="1" hangingPunct="1">
              <a:spcBef>
                <a:spcPts val="363"/>
              </a:spcBef>
            </a:pPr>
            <a:r>
              <a:rPr lang="en-US" altLang="en-US" sz="1600" dirty="0" err="1" smtClean="0">
                <a:solidFill>
                  <a:srgbClr val="000000"/>
                </a:solidFill>
                <a:latin typeface="Arial" charset="0"/>
                <a:ea typeface="Arial Unicode MS" pitchFamily="34" charset="-128"/>
                <a:cs typeface="Arial Unicode MS" pitchFamily="34" charset="-128"/>
              </a:rPr>
              <a:t>Θ</a:t>
            </a:r>
            <a:r>
              <a:rPr lang="en-US" altLang="en-US" sz="1600" baseline="-25000" dirty="0" err="1" smtClean="0">
                <a:solidFill>
                  <a:srgbClr val="000000"/>
                </a:solidFill>
                <a:latin typeface="Arial" charset="0"/>
                <a:ea typeface="Arial Unicode MS" pitchFamily="34" charset="-128"/>
                <a:cs typeface="Arial Unicode MS" pitchFamily="34" charset="-128"/>
              </a:rPr>
              <a:t>s</a:t>
            </a:r>
            <a:r>
              <a:rPr lang="en-US" altLang="en-US" sz="1600" dirty="0">
                <a:solidFill>
                  <a:srgbClr val="000000"/>
                </a:solidFill>
                <a:latin typeface="Arial" charset="0"/>
                <a:ea typeface="Arial Unicode MS" pitchFamily="34" charset="-128"/>
                <a:cs typeface="Arial Unicode MS" pitchFamily="34" charset="-128"/>
              </a:rPr>
              <a:t>	[-]		</a:t>
            </a:r>
            <a:r>
              <a:rPr lang="en-US" altLang="en-US" sz="1600" dirty="0" err="1">
                <a:solidFill>
                  <a:srgbClr val="000000"/>
                </a:solidFill>
                <a:latin typeface="Arial" charset="0"/>
                <a:ea typeface="Arial Unicode MS" pitchFamily="34" charset="-128"/>
                <a:cs typeface="Arial Unicode MS" pitchFamily="34" charset="-128"/>
              </a:rPr>
              <a:t>gesättigter</a:t>
            </a:r>
            <a:r>
              <a:rPr lang="en-US" altLang="en-US" sz="1600" dirty="0">
                <a:solidFill>
                  <a:srgbClr val="000000"/>
                </a:solidFill>
                <a:latin typeface="Arial" charset="0"/>
                <a:ea typeface="Arial Unicode MS" pitchFamily="34" charset="-128"/>
                <a:cs typeface="Arial Unicode MS" pitchFamily="34" charset="-128"/>
              </a:rPr>
              <a:t> </a:t>
            </a:r>
            <a:r>
              <a:rPr lang="en-US" altLang="en-US" sz="1600" dirty="0" err="1">
                <a:solidFill>
                  <a:srgbClr val="000000"/>
                </a:solidFill>
                <a:latin typeface="Arial" charset="0"/>
                <a:ea typeface="Arial Unicode MS" pitchFamily="34" charset="-128"/>
                <a:cs typeface="Arial Unicode MS" pitchFamily="34" charset="-128"/>
              </a:rPr>
              <a:t>Wassergehalt</a:t>
            </a:r>
            <a:endParaRPr lang="en-US" altLang="en-US" sz="1600" dirty="0">
              <a:solidFill>
                <a:srgbClr val="000000"/>
              </a:solidFill>
              <a:latin typeface="Arial" charset="0"/>
              <a:ea typeface="Arial Unicode MS" pitchFamily="34" charset="-128"/>
              <a:cs typeface="Arial Unicode MS" pitchFamily="34" charset="-128"/>
            </a:endParaRPr>
          </a:p>
          <a:p>
            <a:pPr eaLnBrk="1" hangingPunct="1">
              <a:spcBef>
                <a:spcPts val="363"/>
              </a:spcBef>
            </a:pPr>
            <a:r>
              <a:rPr lang="en-US" altLang="en-US" sz="1600" dirty="0">
                <a:solidFill>
                  <a:srgbClr val="000000"/>
                </a:solidFill>
                <a:latin typeface="Arial" charset="0"/>
                <a:ea typeface="Arial Unicode MS" pitchFamily="34" charset="-128"/>
                <a:cs typeface="Arial Unicode MS" pitchFamily="34" charset="-128"/>
              </a:rPr>
              <a:t>Θ</a:t>
            </a:r>
            <a:r>
              <a:rPr lang="en-US" altLang="en-US" sz="1600" baseline="-25000" dirty="0">
                <a:solidFill>
                  <a:srgbClr val="000000"/>
                </a:solidFill>
                <a:latin typeface="Arial" charset="0"/>
                <a:ea typeface="Arial Unicode MS" pitchFamily="34" charset="-128"/>
                <a:cs typeface="Arial Unicode MS" pitchFamily="34" charset="-128"/>
              </a:rPr>
              <a:t>0</a:t>
            </a:r>
            <a:r>
              <a:rPr lang="en-US" altLang="en-US" sz="1600" dirty="0">
                <a:solidFill>
                  <a:srgbClr val="000000"/>
                </a:solidFill>
                <a:latin typeface="Arial" charset="0"/>
                <a:ea typeface="Arial Unicode MS" pitchFamily="34" charset="-128"/>
                <a:cs typeface="Arial Unicode MS" pitchFamily="34" charset="-128"/>
              </a:rPr>
              <a:t> 	[-]		</a:t>
            </a:r>
            <a:r>
              <a:rPr lang="en-US" altLang="en-US" sz="1600" dirty="0" err="1">
                <a:solidFill>
                  <a:srgbClr val="000000"/>
                </a:solidFill>
                <a:latin typeface="Arial" charset="0"/>
                <a:ea typeface="Arial Unicode MS" pitchFamily="34" charset="-128"/>
                <a:cs typeface="Arial Unicode MS" pitchFamily="34" charset="-128"/>
              </a:rPr>
              <a:t>Anfangswassergehalt</a:t>
            </a:r>
            <a:endParaRPr lang="en-US" altLang="en-US" sz="1600" dirty="0">
              <a:solidFill>
                <a:srgbClr val="000000"/>
              </a:solidFill>
              <a:latin typeface="Arial" charset="0"/>
              <a:ea typeface="Arial Unicode MS" pitchFamily="34" charset="-128"/>
              <a:cs typeface="Arial Unicode MS" pitchFamily="34" charset="-128"/>
            </a:endParaRPr>
          </a:p>
          <a:p>
            <a:pPr eaLnBrk="1" hangingPunct="1">
              <a:spcBef>
                <a:spcPts val="363"/>
              </a:spcBef>
            </a:pPr>
            <a:r>
              <a:rPr lang="en-US" altLang="en-US" sz="1600" dirty="0">
                <a:solidFill>
                  <a:srgbClr val="000000"/>
                </a:solidFill>
                <a:latin typeface="Arial" charset="0"/>
                <a:ea typeface="Arial Unicode MS" pitchFamily="34" charset="-128"/>
                <a:cs typeface="Arial Unicode MS" pitchFamily="34" charset="-128"/>
              </a:rPr>
              <a:t>h</a:t>
            </a:r>
            <a:r>
              <a:rPr lang="en-US" altLang="en-US" sz="1600" baseline="-25000" dirty="0">
                <a:solidFill>
                  <a:srgbClr val="000000"/>
                </a:solidFill>
                <a:latin typeface="Arial" charset="0"/>
                <a:ea typeface="Arial Unicode MS" pitchFamily="34" charset="-128"/>
                <a:cs typeface="Arial Unicode MS" pitchFamily="34" charset="-128"/>
              </a:rPr>
              <a:t>0</a:t>
            </a:r>
            <a:r>
              <a:rPr lang="en-US" altLang="en-US" sz="1600" dirty="0">
                <a:solidFill>
                  <a:srgbClr val="000000"/>
                </a:solidFill>
                <a:latin typeface="Arial" charset="0"/>
                <a:ea typeface="Arial Unicode MS" pitchFamily="34" charset="-128"/>
                <a:cs typeface="Arial Unicode MS" pitchFamily="34" charset="-128"/>
              </a:rPr>
              <a:t>	[mm]		</a:t>
            </a:r>
            <a:r>
              <a:rPr lang="en-US" altLang="en-US" sz="1600" dirty="0" err="1" smtClean="0">
                <a:solidFill>
                  <a:srgbClr val="000000"/>
                </a:solidFill>
                <a:latin typeface="Arial" charset="0"/>
                <a:ea typeface="Arial Unicode MS" pitchFamily="34" charset="-128"/>
                <a:cs typeface="Arial Unicode MS" pitchFamily="34" charset="-128"/>
              </a:rPr>
              <a:t>hydraulisches</a:t>
            </a:r>
            <a:r>
              <a:rPr lang="en-US" altLang="en-US" sz="1600" dirty="0" smtClean="0">
                <a:solidFill>
                  <a:srgbClr val="000000"/>
                </a:solidFill>
                <a:latin typeface="Arial" charset="0"/>
                <a:ea typeface="Arial Unicode MS" pitchFamily="34" charset="-128"/>
                <a:cs typeface="Arial Unicode MS" pitchFamily="34" charset="-128"/>
              </a:rPr>
              <a:t> Potential an der </a:t>
            </a:r>
            <a:r>
              <a:rPr lang="en-US" altLang="en-US" sz="1600" dirty="0" err="1" smtClean="0">
                <a:solidFill>
                  <a:srgbClr val="000000"/>
                </a:solidFill>
                <a:latin typeface="Arial" charset="0"/>
                <a:ea typeface="Arial Unicode MS" pitchFamily="34" charset="-128"/>
                <a:cs typeface="Arial Unicode MS" pitchFamily="34" charset="-128"/>
              </a:rPr>
              <a:t>Bodenoberfläche</a:t>
            </a:r>
            <a:endParaRPr lang="en-US" altLang="en-US" sz="1600" dirty="0" smtClean="0">
              <a:solidFill>
                <a:srgbClr val="000000"/>
              </a:solidFill>
              <a:latin typeface="Arial" charset="0"/>
              <a:ea typeface="Arial Unicode MS" pitchFamily="34" charset="-128"/>
              <a:cs typeface="Arial Unicode MS" pitchFamily="34" charset="-128"/>
            </a:endParaRPr>
          </a:p>
          <a:p>
            <a:pPr eaLnBrk="1" hangingPunct="1">
              <a:spcBef>
                <a:spcPts val="363"/>
              </a:spcBef>
            </a:pPr>
            <a:r>
              <a:rPr lang="en-US" altLang="en-US" sz="1600" dirty="0" err="1" smtClean="0">
                <a:solidFill>
                  <a:srgbClr val="000000"/>
                </a:solidFill>
                <a:latin typeface="Arial" charset="0"/>
                <a:ea typeface="Arial Unicode MS" pitchFamily="34" charset="-128"/>
                <a:cs typeface="Arial Unicode MS" pitchFamily="34" charset="-128"/>
              </a:rPr>
              <a:t>h</a:t>
            </a:r>
            <a:r>
              <a:rPr lang="en-US" altLang="en-US" sz="1600" baseline="-25000" dirty="0" err="1" smtClean="0">
                <a:solidFill>
                  <a:srgbClr val="000000"/>
                </a:solidFill>
                <a:latin typeface="Arial" charset="0"/>
                <a:ea typeface="Arial Unicode MS" pitchFamily="34" charset="-128"/>
                <a:cs typeface="Arial Unicode MS" pitchFamily="34" charset="-128"/>
              </a:rPr>
              <a:t>f</a:t>
            </a:r>
            <a:r>
              <a:rPr lang="en-US" altLang="en-US" sz="1600" baseline="-25000" dirty="0" smtClean="0">
                <a:solidFill>
                  <a:srgbClr val="000000"/>
                </a:solidFill>
                <a:latin typeface="Arial" charset="0"/>
                <a:ea typeface="Arial Unicode MS" pitchFamily="34" charset="-128"/>
                <a:cs typeface="Arial Unicode MS" pitchFamily="34" charset="-128"/>
              </a:rPr>
              <a:t> </a:t>
            </a:r>
            <a:r>
              <a:rPr lang="en-US" altLang="en-US" sz="1600" dirty="0" smtClean="0">
                <a:solidFill>
                  <a:srgbClr val="000000"/>
                </a:solidFill>
                <a:latin typeface="Arial" charset="0"/>
                <a:ea typeface="Arial Unicode MS" pitchFamily="34" charset="-128"/>
                <a:cs typeface="Arial Unicode MS" pitchFamily="34" charset="-128"/>
              </a:rPr>
              <a:t>	[mm]		</a:t>
            </a:r>
            <a:r>
              <a:rPr lang="en-US" altLang="en-US" sz="1600" dirty="0" err="1" smtClean="0">
                <a:solidFill>
                  <a:srgbClr val="000000"/>
                </a:solidFill>
                <a:latin typeface="Arial" charset="0"/>
                <a:ea typeface="Arial Unicode MS" pitchFamily="34" charset="-128"/>
                <a:cs typeface="Arial Unicode MS" pitchFamily="34" charset="-128"/>
              </a:rPr>
              <a:t>hydraulisches</a:t>
            </a:r>
            <a:r>
              <a:rPr lang="en-US" altLang="en-US" sz="1600" dirty="0" smtClean="0">
                <a:solidFill>
                  <a:srgbClr val="000000"/>
                </a:solidFill>
                <a:latin typeface="Arial" charset="0"/>
                <a:ea typeface="Arial Unicode MS" pitchFamily="34" charset="-128"/>
                <a:cs typeface="Arial Unicode MS" pitchFamily="34" charset="-128"/>
              </a:rPr>
              <a:t> Potential an der </a:t>
            </a:r>
            <a:r>
              <a:rPr lang="en-US" altLang="en-US" sz="1600" dirty="0" err="1" smtClean="0">
                <a:solidFill>
                  <a:srgbClr val="000000"/>
                </a:solidFill>
                <a:latin typeface="Arial" charset="0"/>
                <a:ea typeface="Arial Unicode MS" pitchFamily="34" charset="-128"/>
                <a:cs typeface="Arial Unicode MS" pitchFamily="34" charset="-128"/>
              </a:rPr>
              <a:t>Feuchtegrenze</a:t>
            </a:r>
            <a:endParaRPr lang="en-US" altLang="en-US" sz="1600" dirty="0">
              <a:solidFill>
                <a:srgbClr val="000000"/>
              </a:solidFill>
              <a:latin typeface="Arial" charset="0"/>
              <a:ea typeface="Arial Unicode MS" pitchFamily="34" charset="-128"/>
              <a:cs typeface="Arial Unicode MS" pitchFamily="34" charset="-128"/>
            </a:endParaRPr>
          </a:p>
        </p:txBody>
      </p:sp>
      <p:sp>
        <p:nvSpPr>
          <p:cNvPr id="38922" name="Rectangle 9"/>
          <p:cNvSpPr>
            <a:spLocks noChangeArrowheads="1"/>
          </p:cNvSpPr>
          <p:nvPr/>
        </p:nvSpPr>
        <p:spPr bwMode="auto">
          <a:xfrm>
            <a:off x="685800" y="762000"/>
            <a:ext cx="8763000"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i="1">
                <a:solidFill>
                  <a:schemeClr val="bg1"/>
                </a:solidFill>
                <a:latin typeface="Times New Roman" pitchFamily="18" charset="0"/>
                <a:cs typeface="DejaVu Sans" pitchFamily="34" charset="0"/>
              </a:defRPr>
            </a:lvl1pPr>
            <a:lvl2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i="1">
                <a:solidFill>
                  <a:schemeClr val="bg1"/>
                </a:solidFill>
                <a:latin typeface="Times New Roman" pitchFamily="18" charset="0"/>
                <a:cs typeface="DejaVu Sans" pitchFamily="34" charset="0"/>
              </a:defRPr>
            </a:lvl2pPr>
            <a:lvl3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i="1">
                <a:solidFill>
                  <a:schemeClr val="bg1"/>
                </a:solidFill>
                <a:latin typeface="Times New Roman" pitchFamily="18" charset="0"/>
                <a:cs typeface="DejaVu Sans" pitchFamily="34" charset="0"/>
              </a:defRPr>
            </a:lvl3pPr>
            <a:lvl4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i="1">
                <a:solidFill>
                  <a:schemeClr val="bg1"/>
                </a:solidFill>
                <a:latin typeface="Times New Roman" pitchFamily="18" charset="0"/>
                <a:cs typeface="DejaVu Sans" pitchFamily="34" charset="0"/>
              </a:defRPr>
            </a:lvl4pPr>
            <a:lvl5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i="1">
                <a:solidFill>
                  <a:schemeClr val="bg1"/>
                </a:solidFill>
                <a:latin typeface="Times New Roman" pitchFamily="18" charset="0"/>
                <a:cs typeface="DejaVu Sans" pitchFamily="34" charset="0"/>
              </a:defRPr>
            </a:lvl9pPr>
          </a:lstStyle>
          <a:p>
            <a:pPr eaLnBrk="1" hangingPunct="1"/>
            <a:r>
              <a:rPr lang="en-US" altLang="en-US" b="1" dirty="0">
                <a:solidFill>
                  <a:srgbClr val="000000"/>
                </a:solidFill>
                <a:latin typeface="Arial" charset="0"/>
                <a:ea typeface="Arial Unicode MS" pitchFamily="34" charset="-128"/>
                <a:cs typeface="Arial Unicode MS" pitchFamily="34" charset="-128"/>
              </a:rPr>
              <a:t>Green </a:t>
            </a:r>
            <a:r>
              <a:rPr lang="en-US" altLang="en-US" b="1" dirty="0" smtClean="0">
                <a:solidFill>
                  <a:srgbClr val="000000"/>
                </a:solidFill>
                <a:latin typeface="Arial" charset="0"/>
                <a:ea typeface="Arial Unicode MS" pitchFamily="34" charset="-128"/>
                <a:cs typeface="Arial Unicode MS" pitchFamily="34" charset="-128"/>
              </a:rPr>
              <a:t>and </a:t>
            </a:r>
            <a:r>
              <a:rPr lang="en-US" altLang="en-US" b="1" dirty="0" err="1">
                <a:solidFill>
                  <a:srgbClr val="000000"/>
                </a:solidFill>
                <a:latin typeface="Arial" charset="0"/>
                <a:ea typeface="Arial Unicode MS" pitchFamily="34" charset="-128"/>
                <a:cs typeface="Arial Unicode MS" pitchFamily="34" charset="-128"/>
              </a:rPr>
              <a:t>Ampt</a:t>
            </a:r>
            <a:r>
              <a:rPr lang="en-US" altLang="en-US" b="1" dirty="0">
                <a:solidFill>
                  <a:srgbClr val="000000"/>
                </a:solidFill>
                <a:latin typeface="Arial" charset="0"/>
                <a:ea typeface="Arial Unicode MS" pitchFamily="34" charset="-128"/>
                <a:cs typeface="Arial Unicode MS" pitchFamily="34" charset="-128"/>
              </a:rPr>
              <a:t> </a:t>
            </a:r>
            <a:r>
              <a:rPr lang="en-US" altLang="en-US" b="1" dirty="0" err="1">
                <a:solidFill>
                  <a:srgbClr val="000000"/>
                </a:solidFill>
                <a:latin typeface="Arial" charset="0"/>
                <a:ea typeface="Arial Unicode MS" pitchFamily="34" charset="-128"/>
                <a:cs typeface="Arial Unicode MS" pitchFamily="34" charset="-128"/>
              </a:rPr>
              <a:t>Methode</a:t>
            </a:r>
            <a:endParaRPr lang="en-US" altLang="en-US" b="1" dirty="0">
              <a:solidFill>
                <a:srgbClr val="000000"/>
              </a:solidFill>
              <a:latin typeface="Arial" charset="0"/>
              <a:ea typeface="Arial Unicode MS" pitchFamily="34" charset="-128"/>
              <a:cs typeface="Arial Unicode MS" pitchFamily="34" charset="-128"/>
            </a:endParaRPr>
          </a:p>
        </p:txBody>
      </p:sp>
      <p:pic>
        <p:nvPicPr>
          <p:cNvPr id="38923"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4006" y="1623113"/>
            <a:ext cx="3874294" cy="98038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924"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7000" y="4114800"/>
            <a:ext cx="3226770" cy="51266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Text Box 2"/>
          <p:cNvSpPr txBox="1">
            <a:spLocks noChangeArrowheads="1"/>
          </p:cNvSpPr>
          <p:nvPr/>
        </p:nvSpPr>
        <p:spPr bwMode="auto">
          <a:xfrm>
            <a:off x="990600" y="76200"/>
            <a:ext cx="7793038" cy="836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9pPr>
          </a:lstStyle>
          <a:p>
            <a:pPr eaLnBrk="1" hangingPunct="1">
              <a:spcBef>
                <a:spcPct val="0"/>
              </a:spcBef>
              <a:spcAft>
                <a:spcPts val="575"/>
              </a:spcAft>
              <a:buClrTx/>
              <a:buFontTx/>
              <a:buNone/>
            </a:pPr>
            <a:r>
              <a:rPr lang="de-DE" altLang="en-US" b="1" i="0" dirty="0">
                <a:solidFill>
                  <a:srgbClr val="FFFFFF"/>
                </a:solidFill>
              </a:rPr>
              <a:t>6</a:t>
            </a:r>
            <a:r>
              <a:rPr lang="de-DE" altLang="en-US" b="1" i="0" dirty="0" smtClean="0">
                <a:solidFill>
                  <a:srgbClr val="FFFFFF"/>
                </a:solidFill>
              </a:rPr>
              <a:t>. Infiltration</a:t>
            </a:r>
            <a:br>
              <a:rPr lang="de-DE" altLang="en-US" b="1" i="0" dirty="0" smtClean="0">
                <a:solidFill>
                  <a:srgbClr val="FFFFFF"/>
                </a:solidFill>
              </a:rPr>
            </a:br>
            <a:r>
              <a:rPr lang="de-DE" altLang="en-US" sz="2400" b="1" i="0" dirty="0" smtClean="0">
                <a:solidFill>
                  <a:srgbClr val="FFFFFF"/>
                </a:solidFill>
              </a:rPr>
              <a:t>6.4 </a:t>
            </a:r>
            <a:r>
              <a:rPr lang="de-DE" altLang="en-US" sz="2400" b="1" i="0" dirty="0" smtClean="0">
                <a:solidFill>
                  <a:srgbClr val="FFFFFF"/>
                </a:solidFill>
              </a:rPr>
              <a:t>Berechnung</a:t>
            </a:r>
            <a:endParaRPr lang="de-DE" altLang="en-US" sz="2400" b="1" i="0" dirty="0">
              <a:solidFill>
                <a:srgbClr val="FFFFFF"/>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additive="repl">
                                        <p:cTn id="6" dur="1" fill="hold">
                                          <p:stCondLst>
                                            <p:cond delay="0"/>
                                          </p:stCondLst>
                                        </p:cTn>
                                        <p:tgtEl>
                                          <p:spTgt spid="22534"/>
                                        </p:tgtEl>
                                        <p:attrNameLst>
                                          <p:attrName>style.visibility</p:attrName>
                                        </p:attrNameLst>
                                      </p:cBhvr>
                                      <p:to>
                                        <p:strVal val="visible"/>
                                      </p:to>
                                    </p:set>
                                    <p:animEffect transition="in" filter="blinds(horizontal)">
                                      <p:cBhvr additive="repl">
                                        <p:cTn id="7" dur="500"/>
                                        <p:tgtEl>
                                          <p:spTgt spid="2253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Rectangle 3"/>
          <p:cNvSpPr>
            <a:spLocks noChangeArrowheads="1"/>
          </p:cNvSpPr>
          <p:nvPr/>
        </p:nvSpPr>
        <p:spPr bwMode="auto">
          <a:xfrm>
            <a:off x="1692275" y="2814638"/>
            <a:ext cx="7056438" cy="1223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0" rIns="90000" bIns="45000"/>
          <a:lstStyle>
            <a:lvl1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1pPr>
            <a:lvl2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2pPr>
            <a:lvl3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3pPr>
            <a:lvl4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4pPr>
            <a:lvl5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9pPr>
          </a:lstStyle>
          <a:p>
            <a:pPr eaLnBrk="1" hangingPunct="1">
              <a:lnSpc>
                <a:spcPct val="90000"/>
              </a:lnSpc>
              <a:spcBef>
                <a:spcPts val="363"/>
              </a:spcBef>
            </a:pPr>
            <a:r>
              <a:rPr lang="en-US" altLang="en-US" sz="1800" dirty="0" err="1">
                <a:solidFill>
                  <a:srgbClr val="000000"/>
                </a:solidFill>
                <a:latin typeface="Arial" charset="0"/>
                <a:ea typeface="Arial Unicode MS" pitchFamily="34" charset="-128"/>
                <a:cs typeface="Arial Unicode MS" pitchFamily="34" charset="-128"/>
              </a:rPr>
              <a:t>i</a:t>
            </a:r>
            <a:r>
              <a:rPr lang="en-US" altLang="en-US" sz="1800" dirty="0">
                <a:solidFill>
                  <a:srgbClr val="000000"/>
                </a:solidFill>
                <a:latin typeface="Arial" charset="0"/>
                <a:ea typeface="Arial Unicode MS" pitchFamily="34" charset="-128"/>
                <a:cs typeface="Arial Unicode MS" pitchFamily="34" charset="-128"/>
              </a:rPr>
              <a:t>(t)	[mm/s]	</a:t>
            </a:r>
            <a:r>
              <a:rPr lang="en-US" altLang="en-US" sz="1800" dirty="0" smtClean="0">
                <a:solidFill>
                  <a:srgbClr val="000000"/>
                </a:solidFill>
                <a:latin typeface="Arial" charset="0"/>
                <a:ea typeface="Arial Unicode MS" pitchFamily="34" charset="-128"/>
                <a:cs typeface="Arial Unicode MS" pitchFamily="34" charset="-128"/>
              </a:rPr>
              <a:t>	</a:t>
            </a:r>
            <a:r>
              <a:rPr lang="en-US" altLang="en-US" sz="1800" dirty="0" err="1" smtClean="0">
                <a:solidFill>
                  <a:srgbClr val="000000"/>
                </a:solidFill>
                <a:latin typeface="Arial" charset="0"/>
                <a:ea typeface="Arial Unicode MS" pitchFamily="34" charset="-128"/>
                <a:cs typeface="Arial Unicode MS" pitchFamily="34" charset="-128"/>
              </a:rPr>
              <a:t>Infiltrationsrate</a:t>
            </a:r>
            <a:endParaRPr lang="en-US" altLang="en-US" sz="1800" dirty="0">
              <a:solidFill>
                <a:srgbClr val="000000"/>
              </a:solidFill>
              <a:latin typeface="Arial" charset="0"/>
              <a:ea typeface="Arial Unicode MS" pitchFamily="34" charset="-128"/>
              <a:cs typeface="Arial Unicode MS" pitchFamily="34" charset="-128"/>
            </a:endParaRPr>
          </a:p>
          <a:p>
            <a:pPr eaLnBrk="1" hangingPunct="1">
              <a:lnSpc>
                <a:spcPct val="90000"/>
              </a:lnSpc>
              <a:spcBef>
                <a:spcPts val="363"/>
              </a:spcBef>
            </a:pPr>
            <a:r>
              <a:rPr lang="en-US" altLang="en-US" sz="1800" dirty="0">
                <a:solidFill>
                  <a:srgbClr val="000000"/>
                </a:solidFill>
                <a:latin typeface="Arial" charset="0"/>
                <a:ea typeface="Arial Unicode MS" pitchFamily="34" charset="-128"/>
                <a:cs typeface="Arial Unicode MS" pitchFamily="34" charset="-128"/>
              </a:rPr>
              <a:t>t	[s]		</a:t>
            </a:r>
            <a:r>
              <a:rPr lang="en-US" altLang="en-US" sz="1800" dirty="0" smtClean="0">
                <a:solidFill>
                  <a:srgbClr val="000000"/>
                </a:solidFill>
                <a:latin typeface="Arial" charset="0"/>
                <a:ea typeface="Arial Unicode MS" pitchFamily="34" charset="-128"/>
                <a:cs typeface="Arial Unicode MS" pitchFamily="34" charset="-128"/>
              </a:rPr>
              <a:t>	</a:t>
            </a:r>
            <a:r>
              <a:rPr lang="en-US" altLang="en-US" sz="1800" dirty="0" err="1" smtClean="0">
                <a:solidFill>
                  <a:srgbClr val="000000"/>
                </a:solidFill>
                <a:latin typeface="Arial" charset="0"/>
                <a:ea typeface="Arial Unicode MS" pitchFamily="34" charset="-128"/>
                <a:cs typeface="Arial Unicode MS" pitchFamily="34" charset="-128"/>
              </a:rPr>
              <a:t>Zeit</a:t>
            </a:r>
            <a:endParaRPr lang="en-US" altLang="en-US" sz="1800" dirty="0">
              <a:solidFill>
                <a:srgbClr val="000000"/>
              </a:solidFill>
              <a:latin typeface="Arial" charset="0"/>
              <a:ea typeface="Arial Unicode MS" pitchFamily="34" charset="-128"/>
              <a:cs typeface="Arial Unicode MS" pitchFamily="34" charset="-128"/>
            </a:endParaRPr>
          </a:p>
          <a:p>
            <a:pPr eaLnBrk="1" hangingPunct="1">
              <a:lnSpc>
                <a:spcPct val="90000"/>
              </a:lnSpc>
              <a:spcBef>
                <a:spcPts val="363"/>
              </a:spcBef>
            </a:pPr>
            <a:r>
              <a:rPr lang="en-US" altLang="en-US" sz="1800" dirty="0">
                <a:solidFill>
                  <a:srgbClr val="000000"/>
                </a:solidFill>
                <a:latin typeface="Arial" charset="0"/>
                <a:ea typeface="Arial Unicode MS" pitchFamily="34" charset="-128"/>
                <a:cs typeface="Arial Unicode MS" pitchFamily="34" charset="-128"/>
              </a:rPr>
              <a:t>S	[mm/s</a:t>
            </a:r>
            <a:r>
              <a:rPr lang="en-US" altLang="en-US" sz="1800" baseline="30000" dirty="0">
                <a:solidFill>
                  <a:srgbClr val="000000"/>
                </a:solidFill>
                <a:latin typeface="Arial" charset="0"/>
                <a:ea typeface="Arial Unicode MS" pitchFamily="34" charset="-128"/>
                <a:cs typeface="Arial Unicode MS" pitchFamily="34" charset="-128"/>
              </a:rPr>
              <a:t>1/2</a:t>
            </a:r>
            <a:r>
              <a:rPr lang="en-US" altLang="en-US" sz="1800" dirty="0">
                <a:solidFill>
                  <a:srgbClr val="000000"/>
                </a:solidFill>
                <a:latin typeface="Arial" charset="0"/>
                <a:ea typeface="Arial Unicode MS" pitchFamily="34" charset="-128"/>
                <a:cs typeface="Arial Unicode MS" pitchFamily="34" charset="-128"/>
              </a:rPr>
              <a:t>]	</a:t>
            </a:r>
            <a:r>
              <a:rPr lang="en-US" altLang="en-US" sz="1800" dirty="0" smtClean="0">
                <a:solidFill>
                  <a:srgbClr val="000000"/>
                </a:solidFill>
                <a:latin typeface="Arial" charset="0"/>
                <a:ea typeface="Arial Unicode MS" pitchFamily="34" charset="-128"/>
                <a:cs typeface="Arial Unicode MS" pitchFamily="34" charset="-128"/>
              </a:rPr>
              <a:t>	</a:t>
            </a:r>
            <a:r>
              <a:rPr lang="en-US" altLang="en-US" sz="1800" dirty="0" err="1" smtClean="0">
                <a:solidFill>
                  <a:srgbClr val="000000"/>
                </a:solidFill>
                <a:latin typeface="Arial" charset="0"/>
                <a:ea typeface="Arial Unicode MS" pitchFamily="34" charset="-128"/>
                <a:cs typeface="Arial Unicode MS" pitchFamily="34" charset="-128"/>
              </a:rPr>
              <a:t>Sorptivität</a:t>
            </a:r>
            <a:endParaRPr lang="en-US" altLang="en-US" sz="1800" dirty="0">
              <a:solidFill>
                <a:srgbClr val="000000"/>
              </a:solidFill>
              <a:latin typeface="Arial" charset="0"/>
              <a:ea typeface="Arial Unicode MS" pitchFamily="34" charset="-128"/>
              <a:cs typeface="Arial Unicode MS" pitchFamily="34" charset="-128"/>
            </a:endParaRPr>
          </a:p>
          <a:p>
            <a:pPr eaLnBrk="1" hangingPunct="1">
              <a:lnSpc>
                <a:spcPct val="90000"/>
              </a:lnSpc>
              <a:spcBef>
                <a:spcPts val="363"/>
              </a:spcBef>
            </a:pPr>
            <a:r>
              <a:rPr lang="en-US" altLang="en-US" sz="1800" dirty="0" err="1">
                <a:solidFill>
                  <a:srgbClr val="000000"/>
                </a:solidFill>
                <a:latin typeface="Arial" charset="0"/>
                <a:ea typeface="Arial Unicode MS" pitchFamily="34" charset="-128"/>
                <a:cs typeface="Arial Unicode MS" pitchFamily="34" charset="-128"/>
              </a:rPr>
              <a:t>g</a:t>
            </a:r>
            <a:r>
              <a:rPr lang="en-US" altLang="en-US" sz="1800" baseline="-25000" dirty="0" err="1">
                <a:solidFill>
                  <a:srgbClr val="000000"/>
                </a:solidFill>
                <a:latin typeface="Arial" charset="0"/>
                <a:ea typeface="Arial Unicode MS" pitchFamily="34" charset="-128"/>
                <a:cs typeface="Arial Unicode MS" pitchFamily="34" charset="-128"/>
              </a:rPr>
              <a:t>T</a:t>
            </a:r>
            <a:r>
              <a:rPr lang="en-US" altLang="en-US" sz="1800" dirty="0">
                <a:solidFill>
                  <a:srgbClr val="000000"/>
                </a:solidFill>
                <a:latin typeface="Arial" charset="0"/>
                <a:ea typeface="Arial Unicode MS" pitchFamily="34" charset="-128"/>
                <a:cs typeface="Arial Unicode MS" pitchFamily="34" charset="-128"/>
              </a:rPr>
              <a:t>	[-]		</a:t>
            </a:r>
            <a:r>
              <a:rPr lang="en-US" altLang="en-US" sz="1800" dirty="0" smtClean="0">
                <a:solidFill>
                  <a:srgbClr val="000000"/>
                </a:solidFill>
                <a:latin typeface="Arial" charset="0"/>
                <a:ea typeface="Arial Unicode MS" pitchFamily="34" charset="-128"/>
                <a:cs typeface="Arial Unicode MS" pitchFamily="34" charset="-128"/>
              </a:rPr>
              <a:t>	</a:t>
            </a:r>
            <a:r>
              <a:rPr lang="en-US" altLang="en-US" sz="1800" dirty="0" err="1" smtClean="0">
                <a:solidFill>
                  <a:srgbClr val="000000"/>
                </a:solidFill>
                <a:latin typeface="Arial" charset="0"/>
                <a:ea typeface="Arial Unicode MS" pitchFamily="34" charset="-128"/>
                <a:cs typeface="Arial Unicode MS" pitchFamily="34" charset="-128"/>
              </a:rPr>
              <a:t>Modellparameter</a:t>
            </a:r>
            <a:r>
              <a:rPr lang="en-US" altLang="en-US" sz="1800" dirty="0" smtClean="0">
                <a:solidFill>
                  <a:srgbClr val="000000"/>
                </a:solidFill>
                <a:latin typeface="Arial" charset="0"/>
                <a:ea typeface="Arial Unicode MS" pitchFamily="34" charset="-128"/>
                <a:cs typeface="Arial Unicode MS" pitchFamily="34" charset="-128"/>
              </a:rPr>
              <a:t> </a:t>
            </a:r>
            <a:r>
              <a:rPr lang="en-US" altLang="en-US" sz="1800" dirty="0" err="1">
                <a:solidFill>
                  <a:srgbClr val="000000"/>
                </a:solidFill>
                <a:latin typeface="Arial" charset="0"/>
                <a:ea typeface="Arial Unicode MS" pitchFamily="34" charset="-128"/>
                <a:cs typeface="Arial Unicode MS" pitchFamily="34" charset="-128"/>
              </a:rPr>
              <a:t>zw</a:t>
            </a:r>
            <a:r>
              <a:rPr lang="en-US" altLang="en-US" sz="1800" dirty="0">
                <a:solidFill>
                  <a:srgbClr val="000000"/>
                </a:solidFill>
                <a:latin typeface="Arial" charset="0"/>
                <a:ea typeface="Arial Unicode MS" pitchFamily="34" charset="-128"/>
                <a:cs typeface="Arial Unicode MS" pitchFamily="34" charset="-128"/>
              </a:rPr>
              <a:t>. 0.20 und 1.00</a:t>
            </a:r>
          </a:p>
          <a:p>
            <a:pPr eaLnBrk="1" hangingPunct="1">
              <a:lnSpc>
                <a:spcPct val="90000"/>
              </a:lnSpc>
              <a:spcBef>
                <a:spcPts val="363"/>
              </a:spcBef>
            </a:pPr>
            <a:r>
              <a:rPr lang="en-US" altLang="en-US" sz="1800" dirty="0">
                <a:solidFill>
                  <a:srgbClr val="000000"/>
                </a:solidFill>
                <a:latin typeface="Arial" charset="0"/>
                <a:ea typeface="Arial Unicode MS" pitchFamily="34" charset="-128"/>
                <a:cs typeface="Arial Unicode MS" pitchFamily="34" charset="-128"/>
              </a:rPr>
              <a:t>K</a:t>
            </a:r>
            <a:r>
              <a:rPr lang="en-US" altLang="en-US" sz="1800" baseline="-25000" dirty="0">
                <a:solidFill>
                  <a:srgbClr val="000000"/>
                </a:solidFill>
                <a:latin typeface="Arial" charset="0"/>
                <a:ea typeface="Arial Unicode MS" pitchFamily="34" charset="-128"/>
                <a:cs typeface="Arial Unicode MS" pitchFamily="34" charset="-128"/>
              </a:rPr>
              <a:t>s</a:t>
            </a:r>
            <a:r>
              <a:rPr lang="en-US" altLang="en-US" sz="1800" dirty="0">
                <a:solidFill>
                  <a:srgbClr val="000000"/>
                </a:solidFill>
                <a:latin typeface="Arial" charset="0"/>
                <a:ea typeface="Arial Unicode MS" pitchFamily="34" charset="-128"/>
                <a:cs typeface="Arial Unicode MS" pitchFamily="34" charset="-128"/>
              </a:rPr>
              <a:t>	[mm/s]	</a:t>
            </a:r>
            <a:r>
              <a:rPr lang="en-US" altLang="en-US" sz="1800" dirty="0" smtClean="0">
                <a:solidFill>
                  <a:srgbClr val="000000"/>
                </a:solidFill>
                <a:latin typeface="Arial" charset="0"/>
                <a:ea typeface="Arial Unicode MS" pitchFamily="34" charset="-128"/>
                <a:cs typeface="Arial Unicode MS" pitchFamily="34" charset="-128"/>
              </a:rPr>
              <a:t>	</a:t>
            </a:r>
            <a:r>
              <a:rPr lang="en-US" altLang="en-US" sz="1800" dirty="0" err="1" smtClean="0">
                <a:solidFill>
                  <a:srgbClr val="000000"/>
                </a:solidFill>
                <a:latin typeface="Arial" charset="0"/>
                <a:ea typeface="Arial Unicode MS" pitchFamily="34" charset="-128"/>
                <a:cs typeface="Arial Unicode MS" pitchFamily="34" charset="-128"/>
              </a:rPr>
              <a:t>gesättigte</a:t>
            </a:r>
            <a:r>
              <a:rPr lang="en-US" altLang="en-US" sz="1800" dirty="0" smtClean="0">
                <a:solidFill>
                  <a:srgbClr val="000000"/>
                </a:solidFill>
                <a:latin typeface="Arial" charset="0"/>
                <a:ea typeface="Arial Unicode MS" pitchFamily="34" charset="-128"/>
                <a:cs typeface="Arial Unicode MS" pitchFamily="34" charset="-128"/>
              </a:rPr>
              <a:t> </a:t>
            </a:r>
            <a:r>
              <a:rPr lang="en-US" altLang="en-US" sz="1800" dirty="0" err="1">
                <a:solidFill>
                  <a:srgbClr val="000000"/>
                </a:solidFill>
                <a:latin typeface="Arial" charset="0"/>
                <a:ea typeface="Arial Unicode MS" pitchFamily="34" charset="-128"/>
                <a:cs typeface="Arial Unicode MS" pitchFamily="34" charset="-128"/>
              </a:rPr>
              <a:t>hydraulische</a:t>
            </a:r>
            <a:r>
              <a:rPr lang="en-US" altLang="en-US" sz="1800" dirty="0">
                <a:solidFill>
                  <a:srgbClr val="000000"/>
                </a:solidFill>
                <a:latin typeface="Arial" charset="0"/>
                <a:ea typeface="Arial Unicode MS" pitchFamily="34" charset="-128"/>
                <a:cs typeface="Arial Unicode MS" pitchFamily="34" charset="-128"/>
              </a:rPr>
              <a:t> </a:t>
            </a:r>
            <a:r>
              <a:rPr lang="en-US" altLang="en-US" sz="1800" dirty="0" err="1">
                <a:solidFill>
                  <a:srgbClr val="000000"/>
                </a:solidFill>
                <a:latin typeface="Arial" charset="0"/>
                <a:ea typeface="Arial Unicode MS" pitchFamily="34" charset="-128"/>
                <a:cs typeface="Arial Unicode MS" pitchFamily="34" charset="-128"/>
              </a:rPr>
              <a:t>Leitfähigkeit</a:t>
            </a:r>
            <a:endParaRPr lang="en-US" altLang="en-US" sz="1800" dirty="0">
              <a:solidFill>
                <a:srgbClr val="000000"/>
              </a:solidFill>
              <a:latin typeface="Arial" charset="0"/>
              <a:ea typeface="Arial Unicode MS" pitchFamily="34" charset="-128"/>
              <a:cs typeface="Arial Unicode MS" pitchFamily="34" charset="-128"/>
            </a:endParaRPr>
          </a:p>
        </p:txBody>
      </p:sp>
      <p:sp>
        <p:nvSpPr>
          <p:cNvPr id="39943" name="Rectangle 6"/>
          <p:cNvSpPr>
            <a:spLocks noChangeArrowheads="1"/>
          </p:cNvSpPr>
          <p:nvPr/>
        </p:nvSpPr>
        <p:spPr bwMode="auto">
          <a:xfrm>
            <a:off x="1695450" y="5961063"/>
            <a:ext cx="5543550" cy="287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0" rIns="90000" bIns="45000"/>
          <a:lstStyle>
            <a:lvl1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1pPr>
            <a:lvl2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2pPr>
            <a:lvl3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3pPr>
            <a:lvl4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4pPr>
            <a:lvl5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9pPr>
          </a:lstStyle>
          <a:p>
            <a:pPr eaLnBrk="1" hangingPunct="1">
              <a:lnSpc>
                <a:spcPct val="90000"/>
              </a:lnSpc>
              <a:spcBef>
                <a:spcPts val="363"/>
              </a:spcBef>
            </a:pPr>
            <a:r>
              <a:rPr lang="en-US" altLang="en-US" sz="1800" dirty="0">
                <a:solidFill>
                  <a:srgbClr val="000000"/>
                </a:solidFill>
                <a:latin typeface="Arial" charset="0"/>
                <a:ea typeface="Arial Unicode MS" pitchFamily="34" charset="-128"/>
                <a:cs typeface="Arial Unicode MS" pitchFamily="34" charset="-128"/>
              </a:rPr>
              <a:t>I(t)	[mm]		</a:t>
            </a:r>
            <a:r>
              <a:rPr lang="en-US" altLang="en-US" sz="1800" dirty="0" err="1">
                <a:solidFill>
                  <a:srgbClr val="000000"/>
                </a:solidFill>
                <a:latin typeface="Arial" charset="0"/>
                <a:ea typeface="Arial Unicode MS" pitchFamily="34" charset="-128"/>
                <a:cs typeface="Arial Unicode MS" pitchFamily="34" charset="-128"/>
              </a:rPr>
              <a:t>kumulative</a:t>
            </a:r>
            <a:r>
              <a:rPr lang="en-US" altLang="en-US" sz="1800" dirty="0">
                <a:solidFill>
                  <a:srgbClr val="000000"/>
                </a:solidFill>
                <a:latin typeface="Arial" charset="0"/>
                <a:ea typeface="Arial Unicode MS" pitchFamily="34" charset="-128"/>
                <a:cs typeface="Arial Unicode MS" pitchFamily="34" charset="-128"/>
              </a:rPr>
              <a:t> Infiltration</a:t>
            </a:r>
          </a:p>
        </p:txBody>
      </p:sp>
      <p:sp>
        <p:nvSpPr>
          <p:cNvPr id="39944" name="Rectangle 7"/>
          <p:cNvSpPr>
            <a:spLocks noChangeArrowheads="1"/>
          </p:cNvSpPr>
          <p:nvPr/>
        </p:nvSpPr>
        <p:spPr bwMode="auto">
          <a:xfrm>
            <a:off x="762000" y="914400"/>
            <a:ext cx="8763000"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i="1">
                <a:solidFill>
                  <a:schemeClr val="bg1"/>
                </a:solidFill>
                <a:latin typeface="Times New Roman" pitchFamily="18" charset="0"/>
                <a:cs typeface="DejaVu Sans" pitchFamily="34" charset="0"/>
              </a:defRPr>
            </a:lvl1pPr>
            <a:lvl2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i="1">
                <a:solidFill>
                  <a:schemeClr val="bg1"/>
                </a:solidFill>
                <a:latin typeface="Times New Roman" pitchFamily="18" charset="0"/>
                <a:cs typeface="DejaVu Sans" pitchFamily="34" charset="0"/>
              </a:defRPr>
            </a:lvl2pPr>
            <a:lvl3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i="1">
                <a:solidFill>
                  <a:schemeClr val="bg1"/>
                </a:solidFill>
                <a:latin typeface="Times New Roman" pitchFamily="18" charset="0"/>
                <a:cs typeface="DejaVu Sans" pitchFamily="34" charset="0"/>
              </a:defRPr>
            </a:lvl3pPr>
            <a:lvl4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i="1">
                <a:solidFill>
                  <a:schemeClr val="bg1"/>
                </a:solidFill>
                <a:latin typeface="Times New Roman" pitchFamily="18" charset="0"/>
                <a:cs typeface="DejaVu Sans" pitchFamily="34" charset="0"/>
              </a:defRPr>
            </a:lvl4pPr>
            <a:lvl5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i="1">
                <a:solidFill>
                  <a:schemeClr val="bg1"/>
                </a:solidFill>
                <a:latin typeface="Times New Roman" pitchFamily="18" charset="0"/>
                <a:cs typeface="DejaVu Sans" pitchFamily="34" charset="0"/>
              </a:defRPr>
            </a:lvl9pPr>
          </a:lstStyle>
          <a:p>
            <a:pPr eaLnBrk="1" hangingPunct="1"/>
            <a:r>
              <a:rPr lang="en-US" altLang="en-US" b="1" dirty="0">
                <a:solidFill>
                  <a:srgbClr val="000000"/>
                </a:solidFill>
                <a:latin typeface="Arial" charset="0"/>
                <a:ea typeface="Arial Unicode MS" pitchFamily="34" charset="-128"/>
                <a:cs typeface="Arial Unicode MS" pitchFamily="34" charset="-128"/>
              </a:rPr>
              <a:t>Philip‘s 2 </a:t>
            </a:r>
            <a:r>
              <a:rPr lang="en-US" altLang="en-US" b="1" dirty="0" err="1">
                <a:solidFill>
                  <a:srgbClr val="000000"/>
                </a:solidFill>
                <a:latin typeface="Arial" charset="0"/>
                <a:ea typeface="Arial Unicode MS" pitchFamily="34" charset="-128"/>
                <a:cs typeface="Arial Unicode MS" pitchFamily="34" charset="-128"/>
              </a:rPr>
              <a:t>Therme</a:t>
            </a:r>
            <a:r>
              <a:rPr lang="en-US" altLang="en-US" b="1" dirty="0">
                <a:solidFill>
                  <a:srgbClr val="000000"/>
                </a:solidFill>
                <a:latin typeface="Arial" charset="0"/>
                <a:ea typeface="Arial Unicode MS" pitchFamily="34" charset="-128"/>
                <a:cs typeface="Arial Unicode MS" pitchFamily="34" charset="-128"/>
              </a:rPr>
              <a:t> </a:t>
            </a:r>
            <a:r>
              <a:rPr lang="en-US" altLang="en-US" b="1" dirty="0" err="1">
                <a:solidFill>
                  <a:srgbClr val="000000"/>
                </a:solidFill>
                <a:latin typeface="Arial" charset="0"/>
                <a:ea typeface="Arial Unicode MS" pitchFamily="34" charset="-128"/>
                <a:cs typeface="Arial Unicode MS" pitchFamily="34" charset="-128"/>
              </a:rPr>
              <a:t>Methode</a:t>
            </a:r>
            <a:endParaRPr lang="en-US" altLang="en-US" b="1" dirty="0">
              <a:solidFill>
                <a:srgbClr val="000000"/>
              </a:solidFill>
              <a:latin typeface="Arial" charset="0"/>
              <a:ea typeface="Arial Unicode MS" pitchFamily="34" charset="-128"/>
              <a:cs typeface="Arial Unicode MS" pitchFamily="34" charset="-128"/>
            </a:endParaRPr>
          </a:p>
        </p:txBody>
      </p:sp>
      <p:pic>
        <p:nvPicPr>
          <p:cNvPr id="39945"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0" y="4737100"/>
            <a:ext cx="2819400" cy="72722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9946"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3600" y="1636432"/>
            <a:ext cx="2844800" cy="9308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 Box 2"/>
          <p:cNvSpPr txBox="1">
            <a:spLocks noChangeArrowheads="1"/>
          </p:cNvSpPr>
          <p:nvPr/>
        </p:nvSpPr>
        <p:spPr bwMode="auto">
          <a:xfrm>
            <a:off x="990600" y="76200"/>
            <a:ext cx="7793038" cy="836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9pPr>
          </a:lstStyle>
          <a:p>
            <a:pPr eaLnBrk="1" hangingPunct="1">
              <a:spcBef>
                <a:spcPct val="0"/>
              </a:spcBef>
              <a:spcAft>
                <a:spcPts val="575"/>
              </a:spcAft>
              <a:buClrTx/>
              <a:buFontTx/>
              <a:buNone/>
            </a:pPr>
            <a:r>
              <a:rPr lang="de-DE" altLang="en-US" b="1" i="0" dirty="0">
                <a:solidFill>
                  <a:srgbClr val="FFFFFF"/>
                </a:solidFill>
              </a:rPr>
              <a:t>6</a:t>
            </a:r>
            <a:r>
              <a:rPr lang="de-DE" altLang="en-US" b="1" i="0" dirty="0" smtClean="0">
                <a:solidFill>
                  <a:srgbClr val="FFFFFF"/>
                </a:solidFill>
              </a:rPr>
              <a:t>. Infiltration</a:t>
            </a:r>
            <a:br>
              <a:rPr lang="de-DE" altLang="en-US" b="1" i="0" dirty="0" smtClean="0">
                <a:solidFill>
                  <a:srgbClr val="FFFFFF"/>
                </a:solidFill>
              </a:rPr>
            </a:br>
            <a:r>
              <a:rPr lang="de-DE" altLang="en-US" sz="2400" b="1" i="0" dirty="0" smtClean="0">
                <a:solidFill>
                  <a:srgbClr val="FFFFFF"/>
                </a:solidFill>
              </a:rPr>
              <a:t>6.4 </a:t>
            </a:r>
            <a:r>
              <a:rPr lang="de-DE" altLang="en-US" sz="2400" b="1" i="0" dirty="0" smtClean="0">
                <a:solidFill>
                  <a:srgbClr val="FFFFFF"/>
                </a:solidFill>
              </a:rPr>
              <a:t>Berechnung</a:t>
            </a:r>
            <a:endParaRPr lang="de-DE" altLang="en-US" sz="2400" b="1" i="0" dirty="0">
              <a:solidFill>
                <a:srgbClr val="FFFFFF"/>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ChangeArrowheads="1"/>
          </p:cNvSpPr>
          <p:nvPr/>
        </p:nvSpPr>
        <p:spPr bwMode="auto">
          <a:xfrm>
            <a:off x="0" y="836613"/>
            <a:ext cx="4105275"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pic>
        <p:nvPicPr>
          <p:cNvPr id="81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5650" y="3422650"/>
            <a:ext cx="11113" cy="111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625" y="985837"/>
            <a:ext cx="3990975" cy="2519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0163" y="1136650"/>
            <a:ext cx="3783012" cy="2520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1563" y="4656138"/>
            <a:ext cx="4033837" cy="1614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200" name="Picture 7"/>
          <p:cNvPicPr>
            <a:picLocks noChangeAspect="1" noChangeArrowheads="1"/>
          </p:cNvPicPr>
          <p:nvPr/>
        </p:nvPicPr>
        <p:blipFill>
          <a:blip r:embed="rId7">
            <a:extLst>
              <a:ext uri="{28A0092B-C50C-407E-A947-70E740481C1C}">
                <a14:useLocalDpi xmlns:a14="http://schemas.microsoft.com/office/drawing/2010/main" val="0"/>
              </a:ext>
            </a:extLst>
          </a:blip>
          <a:srcRect l="60655" t="37677" r="7364" b="13919"/>
          <a:stretch>
            <a:fillRect/>
          </a:stretch>
        </p:blipFill>
        <p:spPr bwMode="auto">
          <a:xfrm>
            <a:off x="738187" y="3787775"/>
            <a:ext cx="2408238" cy="2520950"/>
          </a:xfrm>
          <a:prstGeom prst="rect">
            <a:avLst/>
          </a:prstGeom>
          <a:noFill/>
          <a:ln>
            <a:noFill/>
          </a:ln>
          <a:effectLst/>
          <a:extLst>
            <a:ext uri="{909E8E84-426E-40DD-AFC4-6F175D3DCCD1}">
              <a14:hiddenFill xmlns:a14="http://schemas.microsoft.com/office/drawing/2010/main">
                <a:blipFill dpi="0" rotWithShape="0">
                  <a:blip/>
                  <a:srcRect l="60655" t="37677" r="7364" b="13919"/>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201"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t="28580" r="1816" b="3058"/>
          <a:stretch>
            <a:fillRect/>
          </a:stretch>
        </p:blipFill>
        <p:spPr bwMode="auto">
          <a:xfrm>
            <a:off x="3114675" y="3789363"/>
            <a:ext cx="1685925" cy="1189037"/>
          </a:xfrm>
          <a:prstGeom prst="rect">
            <a:avLst/>
          </a:prstGeom>
          <a:noFill/>
          <a:ln>
            <a:noFill/>
          </a:ln>
          <a:effectLst/>
          <a:extLst>
            <a:ext uri="{909E8E84-426E-40DD-AFC4-6F175D3DCCD1}">
              <a14:hiddenFill xmlns:a14="http://schemas.microsoft.com/office/drawing/2010/main">
                <a:blipFill dpi="0" rotWithShape="0">
                  <a:blip/>
                  <a:srcRect t="28580" r="1816" b="3058"/>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ext Box 2"/>
          <p:cNvSpPr txBox="1">
            <a:spLocks noChangeArrowheads="1"/>
          </p:cNvSpPr>
          <p:nvPr/>
        </p:nvSpPr>
        <p:spPr bwMode="auto">
          <a:xfrm>
            <a:off x="990600" y="76200"/>
            <a:ext cx="7793038" cy="836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9pPr>
          </a:lstStyle>
          <a:p>
            <a:pPr eaLnBrk="1" hangingPunct="1">
              <a:spcBef>
                <a:spcPct val="0"/>
              </a:spcBef>
              <a:spcAft>
                <a:spcPts val="575"/>
              </a:spcAft>
              <a:buClrTx/>
              <a:buFontTx/>
              <a:buNone/>
            </a:pPr>
            <a:r>
              <a:rPr lang="de-DE" altLang="en-US" b="1" i="0" dirty="0">
                <a:solidFill>
                  <a:srgbClr val="FFFFFF"/>
                </a:solidFill>
              </a:rPr>
              <a:t>6</a:t>
            </a:r>
            <a:r>
              <a:rPr lang="de-DE" altLang="en-US" b="1" i="0" dirty="0" smtClean="0">
                <a:solidFill>
                  <a:srgbClr val="FFFFFF"/>
                </a:solidFill>
              </a:rPr>
              <a:t>. Infiltration</a:t>
            </a:r>
            <a:endParaRPr lang="de-DE" altLang="en-US" b="1" i="0" dirty="0">
              <a:solidFill>
                <a:srgbClr val="FFFFFF"/>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3"/>
          <p:cNvSpPr>
            <a:spLocks noChangeArrowheads="1"/>
          </p:cNvSpPr>
          <p:nvPr/>
        </p:nvSpPr>
        <p:spPr bwMode="auto">
          <a:xfrm>
            <a:off x="762000" y="2271712"/>
            <a:ext cx="7466013" cy="1081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0" rIns="90000" bIns="45000"/>
          <a:lstStyle>
            <a:lvl1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1pPr>
            <a:lvl2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2pPr>
            <a:lvl3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3pPr>
            <a:lvl4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4pPr>
            <a:lvl5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9pPr>
          </a:lstStyle>
          <a:p>
            <a:pPr eaLnBrk="1" hangingPunct="1">
              <a:lnSpc>
                <a:spcPct val="90000"/>
              </a:lnSpc>
              <a:spcBef>
                <a:spcPts val="363"/>
              </a:spcBef>
            </a:pPr>
            <a:r>
              <a:rPr lang="en-US" altLang="en-US" sz="1400" dirty="0">
                <a:solidFill>
                  <a:srgbClr val="000000"/>
                </a:solidFill>
                <a:latin typeface="Arial" charset="0"/>
                <a:ea typeface="Arial Unicode MS" pitchFamily="34" charset="-128"/>
                <a:cs typeface="Arial Unicode MS" pitchFamily="34" charset="-128"/>
              </a:rPr>
              <a:t>φ	[mm²/s]	Matrix-Flux-Potential </a:t>
            </a:r>
          </a:p>
          <a:p>
            <a:pPr eaLnBrk="1" hangingPunct="1">
              <a:lnSpc>
                <a:spcPct val="90000"/>
              </a:lnSpc>
              <a:spcBef>
                <a:spcPts val="363"/>
              </a:spcBef>
            </a:pPr>
            <a:r>
              <a:rPr lang="en-US" altLang="en-US" sz="1400" dirty="0" err="1">
                <a:solidFill>
                  <a:srgbClr val="000000"/>
                </a:solidFill>
                <a:latin typeface="Arial" charset="0"/>
                <a:ea typeface="Arial Unicode MS" pitchFamily="34" charset="-128"/>
                <a:cs typeface="Arial Unicode MS" pitchFamily="34" charset="-128"/>
              </a:rPr>
              <a:t>b</a:t>
            </a:r>
            <a:r>
              <a:rPr lang="en-US" altLang="en-US" sz="1400" baseline="-25000" dirty="0" err="1">
                <a:solidFill>
                  <a:srgbClr val="000000"/>
                </a:solidFill>
                <a:latin typeface="Arial" charset="0"/>
                <a:ea typeface="Arial Unicode MS" pitchFamily="34" charset="-128"/>
                <a:cs typeface="Arial Unicode MS" pitchFamily="34" charset="-128"/>
              </a:rPr>
              <a:t>T</a:t>
            </a:r>
            <a:r>
              <a:rPr lang="en-US" altLang="en-US" sz="1400" dirty="0">
                <a:solidFill>
                  <a:srgbClr val="000000"/>
                </a:solidFill>
                <a:latin typeface="Arial" charset="0"/>
                <a:ea typeface="Arial Unicode MS" pitchFamily="34" charset="-128"/>
                <a:cs typeface="Arial Unicode MS" pitchFamily="34" charset="-128"/>
              </a:rPr>
              <a:t>	[-]		</a:t>
            </a:r>
            <a:r>
              <a:rPr lang="en-US" altLang="en-US" sz="1400" dirty="0" err="1">
                <a:solidFill>
                  <a:srgbClr val="000000"/>
                </a:solidFill>
                <a:latin typeface="Arial" charset="0"/>
                <a:ea typeface="Arial Unicode MS" pitchFamily="34" charset="-128"/>
                <a:cs typeface="Arial Unicode MS" pitchFamily="34" charset="-128"/>
              </a:rPr>
              <a:t>Modellparameter</a:t>
            </a:r>
            <a:r>
              <a:rPr lang="en-US" altLang="en-US" sz="1400" dirty="0">
                <a:solidFill>
                  <a:srgbClr val="000000"/>
                </a:solidFill>
                <a:latin typeface="Arial" charset="0"/>
                <a:ea typeface="Arial Unicode MS" pitchFamily="34" charset="-128"/>
                <a:cs typeface="Arial Unicode MS" pitchFamily="34" charset="-128"/>
              </a:rPr>
              <a:t> </a:t>
            </a:r>
            <a:r>
              <a:rPr lang="en-US" altLang="en-US" sz="1400" dirty="0" err="1">
                <a:solidFill>
                  <a:srgbClr val="000000"/>
                </a:solidFill>
                <a:latin typeface="Arial" charset="0"/>
                <a:ea typeface="Arial Unicode MS" pitchFamily="34" charset="-128"/>
                <a:cs typeface="Arial Unicode MS" pitchFamily="34" charset="-128"/>
              </a:rPr>
              <a:t>zw</a:t>
            </a:r>
            <a:r>
              <a:rPr lang="en-US" altLang="en-US" sz="1400" dirty="0">
                <a:solidFill>
                  <a:srgbClr val="000000"/>
                </a:solidFill>
                <a:latin typeface="Arial" charset="0"/>
                <a:ea typeface="Arial Unicode MS" pitchFamily="34" charset="-128"/>
                <a:cs typeface="Arial Unicode MS" pitchFamily="34" charset="-128"/>
              </a:rPr>
              <a:t>. 0.50 und 0.25π</a:t>
            </a:r>
          </a:p>
          <a:p>
            <a:pPr eaLnBrk="1" hangingPunct="1">
              <a:lnSpc>
                <a:spcPct val="90000"/>
              </a:lnSpc>
              <a:spcBef>
                <a:spcPts val="363"/>
              </a:spcBef>
            </a:pPr>
            <a:r>
              <a:rPr lang="en-US" altLang="en-US" sz="1400" dirty="0" err="1">
                <a:solidFill>
                  <a:srgbClr val="000000"/>
                </a:solidFill>
                <a:latin typeface="Arial" charset="0"/>
                <a:ea typeface="Arial Unicode MS" pitchFamily="34" charset="-128"/>
                <a:cs typeface="Arial Unicode MS" pitchFamily="34" charset="-128"/>
              </a:rPr>
              <a:t>Θ</a:t>
            </a:r>
            <a:r>
              <a:rPr lang="en-US" altLang="en-US" sz="1400" baseline="-25000" dirty="0" err="1">
                <a:solidFill>
                  <a:srgbClr val="000000"/>
                </a:solidFill>
                <a:latin typeface="Arial" charset="0"/>
                <a:ea typeface="Arial Unicode MS" pitchFamily="34" charset="-128"/>
                <a:cs typeface="Arial Unicode MS" pitchFamily="34" charset="-128"/>
              </a:rPr>
              <a:t>s</a:t>
            </a:r>
            <a:r>
              <a:rPr lang="en-US" altLang="en-US" sz="1400" dirty="0">
                <a:solidFill>
                  <a:srgbClr val="000000"/>
                </a:solidFill>
                <a:latin typeface="Arial" charset="0"/>
                <a:ea typeface="Arial Unicode MS" pitchFamily="34" charset="-128"/>
                <a:cs typeface="Arial Unicode MS" pitchFamily="34" charset="-128"/>
              </a:rPr>
              <a:t>	[-]		</a:t>
            </a:r>
            <a:r>
              <a:rPr lang="en-US" altLang="en-US" sz="1400" dirty="0" err="1">
                <a:solidFill>
                  <a:srgbClr val="000000"/>
                </a:solidFill>
                <a:latin typeface="Arial" charset="0"/>
                <a:ea typeface="Arial Unicode MS" pitchFamily="34" charset="-128"/>
                <a:cs typeface="Arial Unicode MS" pitchFamily="34" charset="-128"/>
              </a:rPr>
              <a:t>gesättigter</a:t>
            </a:r>
            <a:r>
              <a:rPr lang="en-US" altLang="en-US" sz="1400" dirty="0">
                <a:solidFill>
                  <a:srgbClr val="000000"/>
                </a:solidFill>
                <a:latin typeface="Arial" charset="0"/>
                <a:ea typeface="Arial Unicode MS" pitchFamily="34" charset="-128"/>
                <a:cs typeface="Arial Unicode MS" pitchFamily="34" charset="-128"/>
              </a:rPr>
              <a:t> </a:t>
            </a:r>
            <a:r>
              <a:rPr lang="en-US" altLang="en-US" sz="1400" dirty="0" err="1">
                <a:solidFill>
                  <a:srgbClr val="000000"/>
                </a:solidFill>
                <a:latin typeface="Arial" charset="0"/>
                <a:ea typeface="Arial Unicode MS" pitchFamily="34" charset="-128"/>
                <a:cs typeface="Arial Unicode MS" pitchFamily="34" charset="-128"/>
              </a:rPr>
              <a:t>Wassergehalt</a:t>
            </a:r>
            <a:endParaRPr lang="en-US" altLang="en-US" sz="1400" dirty="0">
              <a:solidFill>
                <a:srgbClr val="000000"/>
              </a:solidFill>
              <a:latin typeface="Arial" charset="0"/>
              <a:ea typeface="Arial Unicode MS" pitchFamily="34" charset="-128"/>
              <a:cs typeface="Arial Unicode MS" pitchFamily="34" charset="-128"/>
            </a:endParaRPr>
          </a:p>
          <a:p>
            <a:pPr eaLnBrk="1" hangingPunct="1">
              <a:lnSpc>
                <a:spcPct val="90000"/>
              </a:lnSpc>
              <a:spcBef>
                <a:spcPts val="363"/>
              </a:spcBef>
            </a:pPr>
            <a:r>
              <a:rPr lang="en-US" altLang="en-US" sz="1400" dirty="0">
                <a:solidFill>
                  <a:srgbClr val="000000"/>
                </a:solidFill>
                <a:latin typeface="Arial" charset="0"/>
                <a:ea typeface="Arial Unicode MS" pitchFamily="34" charset="-128"/>
                <a:cs typeface="Arial Unicode MS" pitchFamily="34" charset="-128"/>
              </a:rPr>
              <a:t>Θ</a:t>
            </a:r>
            <a:r>
              <a:rPr lang="en-US" altLang="en-US" sz="1400" baseline="-25000" dirty="0">
                <a:solidFill>
                  <a:srgbClr val="000000"/>
                </a:solidFill>
                <a:latin typeface="Arial" charset="0"/>
                <a:ea typeface="Arial Unicode MS" pitchFamily="34" charset="-128"/>
                <a:cs typeface="Arial Unicode MS" pitchFamily="34" charset="-128"/>
              </a:rPr>
              <a:t>0</a:t>
            </a:r>
            <a:r>
              <a:rPr lang="en-US" altLang="en-US" sz="1400" dirty="0">
                <a:solidFill>
                  <a:srgbClr val="000000"/>
                </a:solidFill>
                <a:latin typeface="Arial" charset="0"/>
                <a:ea typeface="Arial Unicode MS" pitchFamily="34" charset="-128"/>
                <a:cs typeface="Arial Unicode MS" pitchFamily="34" charset="-128"/>
              </a:rPr>
              <a:t> 	[-]		</a:t>
            </a:r>
            <a:r>
              <a:rPr lang="en-US" altLang="en-US" sz="1400" dirty="0" err="1">
                <a:solidFill>
                  <a:srgbClr val="000000"/>
                </a:solidFill>
                <a:latin typeface="Arial" charset="0"/>
                <a:ea typeface="Arial Unicode MS" pitchFamily="34" charset="-128"/>
                <a:cs typeface="Arial Unicode MS" pitchFamily="34" charset="-128"/>
              </a:rPr>
              <a:t>Anfangswassergehalt</a:t>
            </a:r>
            <a:endParaRPr lang="en-US" altLang="en-US" sz="1400" dirty="0">
              <a:solidFill>
                <a:srgbClr val="000000"/>
              </a:solidFill>
              <a:latin typeface="Arial" charset="0"/>
              <a:ea typeface="Arial Unicode MS" pitchFamily="34" charset="-128"/>
              <a:cs typeface="Arial Unicode MS" pitchFamily="34" charset="-128"/>
            </a:endParaRPr>
          </a:p>
        </p:txBody>
      </p:sp>
      <p:pic>
        <p:nvPicPr>
          <p:cNvPr id="4096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1166812"/>
            <a:ext cx="3200400" cy="3176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66" name="Rectangle 5"/>
          <p:cNvSpPr>
            <a:spLocks noChangeArrowheads="1"/>
          </p:cNvSpPr>
          <p:nvPr/>
        </p:nvSpPr>
        <p:spPr bwMode="auto">
          <a:xfrm>
            <a:off x="1143000" y="3175"/>
            <a:ext cx="7799388"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i="1">
                <a:solidFill>
                  <a:schemeClr val="bg1"/>
                </a:solidFill>
                <a:latin typeface="Times New Roman" pitchFamily="18" charset="0"/>
                <a:cs typeface="DejaVu Sans" pitchFamily="34" charset="0"/>
              </a:defRPr>
            </a:lvl1pPr>
            <a:lvl2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i="1">
                <a:solidFill>
                  <a:schemeClr val="bg1"/>
                </a:solidFill>
                <a:latin typeface="Times New Roman" pitchFamily="18" charset="0"/>
                <a:cs typeface="DejaVu Sans" pitchFamily="34" charset="0"/>
              </a:defRPr>
            </a:lvl2pPr>
            <a:lvl3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i="1">
                <a:solidFill>
                  <a:schemeClr val="bg1"/>
                </a:solidFill>
                <a:latin typeface="Times New Roman" pitchFamily="18" charset="0"/>
                <a:cs typeface="DejaVu Sans" pitchFamily="34" charset="0"/>
              </a:defRPr>
            </a:lvl3pPr>
            <a:lvl4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i="1">
                <a:solidFill>
                  <a:schemeClr val="bg1"/>
                </a:solidFill>
                <a:latin typeface="Times New Roman" pitchFamily="18" charset="0"/>
                <a:cs typeface="DejaVu Sans" pitchFamily="34" charset="0"/>
              </a:defRPr>
            </a:lvl4pPr>
            <a:lvl5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i="1">
                <a:solidFill>
                  <a:schemeClr val="bg1"/>
                </a:solidFill>
                <a:latin typeface="Times New Roman" pitchFamily="18" charset="0"/>
                <a:cs typeface="DejaVu Sans" pitchFamily="34" charset="0"/>
              </a:defRPr>
            </a:lvl9pPr>
          </a:lstStyle>
          <a:p>
            <a:pPr eaLnBrk="1" hangingPunct="1"/>
            <a:r>
              <a:rPr lang="en-US" altLang="en-US" b="1">
                <a:solidFill>
                  <a:srgbClr val="000000"/>
                </a:solidFill>
                <a:latin typeface="Arial" charset="0"/>
                <a:ea typeface="Arial Unicode MS" pitchFamily="34" charset="-128"/>
                <a:cs typeface="Arial Unicode MS" pitchFamily="34" charset="-128"/>
              </a:rPr>
              <a:t>Philip‘s 2 Therme Methode</a:t>
            </a:r>
          </a:p>
        </p:txBody>
      </p:sp>
      <p:grpSp>
        <p:nvGrpSpPr>
          <p:cNvPr id="40967" name="Group 6"/>
          <p:cNvGrpSpPr>
            <a:grpSpLocks/>
          </p:cNvGrpSpPr>
          <p:nvPr/>
        </p:nvGrpSpPr>
        <p:grpSpPr bwMode="auto">
          <a:xfrm>
            <a:off x="873125" y="4343400"/>
            <a:ext cx="8423275" cy="1077913"/>
            <a:chOff x="550" y="2932"/>
            <a:chExt cx="5306" cy="679"/>
          </a:xfrm>
        </p:grpSpPr>
        <p:sp>
          <p:nvSpPr>
            <p:cNvPr id="40973" name="Rectangle 7"/>
            <p:cNvSpPr>
              <a:spLocks noChangeArrowheads="1"/>
            </p:cNvSpPr>
            <p:nvPr/>
          </p:nvSpPr>
          <p:spPr bwMode="auto">
            <a:xfrm>
              <a:off x="550" y="2932"/>
              <a:ext cx="5306" cy="6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0" rIns="90000" bIns="45000"/>
            <a:lstStyle>
              <a:lvl1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1pPr>
              <a:lvl2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2pPr>
              <a:lvl3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3pPr>
              <a:lvl4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4pPr>
              <a:lvl5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9pPr>
            </a:lstStyle>
            <a:p>
              <a:pPr eaLnBrk="1" hangingPunct="1">
                <a:lnSpc>
                  <a:spcPct val="90000"/>
                </a:lnSpc>
                <a:spcBef>
                  <a:spcPts val="363"/>
                </a:spcBef>
              </a:pPr>
              <a:r>
                <a:rPr lang="en-US" altLang="en-US" sz="1400" dirty="0">
                  <a:solidFill>
                    <a:srgbClr val="000000"/>
                  </a:solidFill>
                  <a:latin typeface="Arial" charset="0"/>
                  <a:ea typeface="Arial Unicode MS" pitchFamily="34" charset="-128"/>
                  <a:cs typeface="Arial Unicode MS" pitchFamily="34" charset="-128"/>
                </a:rPr>
                <a:t>D	[mm2/s]	diffusivity, e.g. Gardner‘s diffusivity equation</a:t>
              </a:r>
            </a:p>
            <a:p>
              <a:pPr eaLnBrk="1" hangingPunct="1">
                <a:lnSpc>
                  <a:spcPct val="90000"/>
                </a:lnSpc>
                <a:spcBef>
                  <a:spcPts val="363"/>
                </a:spcBef>
              </a:pPr>
              <a:endParaRPr lang="en-US" altLang="en-US" sz="1400" dirty="0">
                <a:solidFill>
                  <a:srgbClr val="000000"/>
                </a:solidFill>
                <a:latin typeface="Arial" charset="0"/>
                <a:ea typeface="Arial Unicode MS" pitchFamily="34" charset="-128"/>
                <a:cs typeface="Arial Unicode MS" pitchFamily="34" charset="-128"/>
              </a:endParaRPr>
            </a:p>
            <a:p>
              <a:pPr eaLnBrk="1" hangingPunct="1">
                <a:lnSpc>
                  <a:spcPct val="90000"/>
                </a:lnSpc>
                <a:spcBef>
                  <a:spcPts val="363"/>
                </a:spcBef>
              </a:pPr>
              <a:r>
                <a:rPr lang="en-US" altLang="en-US" sz="1400" dirty="0">
                  <a:solidFill>
                    <a:srgbClr val="000000"/>
                  </a:solidFill>
                  <a:latin typeface="Arial" charset="0"/>
                  <a:ea typeface="Arial Unicode MS" pitchFamily="34" charset="-128"/>
                  <a:cs typeface="Arial Unicode MS" pitchFamily="34" charset="-128"/>
                </a:rPr>
                <a:t>			(</a:t>
              </a:r>
              <a:r>
                <a:rPr lang="en-US" altLang="en-US" sz="1400" dirty="0" err="1">
                  <a:solidFill>
                    <a:srgbClr val="000000"/>
                  </a:solidFill>
                  <a:latin typeface="Arial" charset="0"/>
                  <a:ea typeface="Arial Unicode MS" pitchFamily="34" charset="-128"/>
                  <a:cs typeface="Arial Unicode MS" pitchFamily="34" charset="-128"/>
                </a:rPr>
                <a:t>Kutílek</a:t>
              </a:r>
              <a:r>
                <a:rPr lang="en-US" altLang="en-US" sz="1400" dirty="0">
                  <a:solidFill>
                    <a:srgbClr val="000000"/>
                  </a:solidFill>
                  <a:latin typeface="Arial" charset="0"/>
                  <a:ea typeface="Arial Unicode MS" pitchFamily="34" charset="-128"/>
                  <a:cs typeface="Arial Unicode MS" pitchFamily="34" charset="-128"/>
                </a:rPr>
                <a:t> &amp; Nielsen 1994), (</a:t>
              </a:r>
              <a:r>
                <a:rPr lang="en-US" altLang="en-US" sz="1400" dirty="0" err="1">
                  <a:solidFill>
                    <a:srgbClr val="000000"/>
                  </a:solidFill>
                  <a:latin typeface="Arial" charset="0"/>
                  <a:ea typeface="Arial Unicode MS" pitchFamily="34" charset="-128"/>
                  <a:cs typeface="Arial Unicode MS" pitchFamily="34" charset="-128"/>
                </a:rPr>
                <a:t>Tolikas</a:t>
              </a:r>
              <a:r>
                <a:rPr lang="en-US" altLang="en-US" sz="1400" dirty="0">
                  <a:solidFill>
                    <a:srgbClr val="000000"/>
                  </a:solidFill>
                  <a:latin typeface="Arial" charset="0"/>
                  <a:ea typeface="Arial Unicode MS" pitchFamily="34" charset="-128"/>
                  <a:cs typeface="Arial Unicode MS" pitchFamily="34" charset="-128"/>
                </a:rPr>
                <a:t> et al. 1982), (van </a:t>
              </a:r>
              <a:r>
                <a:rPr lang="en-US" altLang="en-US" sz="1400" dirty="0" err="1">
                  <a:solidFill>
                    <a:srgbClr val="000000"/>
                  </a:solidFill>
                  <a:latin typeface="Arial" charset="0"/>
                  <a:ea typeface="Arial Unicode MS" pitchFamily="34" charset="-128"/>
                  <a:cs typeface="Arial Unicode MS" pitchFamily="34" charset="-128"/>
                </a:rPr>
                <a:t>Genuchten</a:t>
              </a:r>
              <a:r>
                <a:rPr lang="en-US" altLang="en-US" sz="1400" dirty="0">
                  <a:solidFill>
                    <a:srgbClr val="000000"/>
                  </a:solidFill>
                  <a:latin typeface="Arial" charset="0"/>
                  <a:ea typeface="Arial Unicode MS" pitchFamily="34" charset="-128"/>
                  <a:cs typeface="Arial Unicode MS" pitchFamily="34" charset="-128"/>
                </a:rPr>
                <a:t> 1980)</a:t>
              </a:r>
            </a:p>
            <a:p>
              <a:pPr eaLnBrk="1" hangingPunct="1">
                <a:lnSpc>
                  <a:spcPct val="90000"/>
                </a:lnSpc>
                <a:spcBef>
                  <a:spcPts val="363"/>
                </a:spcBef>
              </a:pPr>
              <a:r>
                <a:rPr lang="en-US" altLang="en-US" sz="1400" dirty="0" err="1">
                  <a:solidFill>
                    <a:srgbClr val="000000"/>
                  </a:solidFill>
                  <a:latin typeface="Arial" charset="0"/>
                  <a:ea typeface="Arial Unicode MS" pitchFamily="34" charset="-128"/>
                  <a:cs typeface="Arial Unicode MS" pitchFamily="34" charset="-128"/>
                </a:rPr>
                <a:t>Θb</a:t>
              </a:r>
              <a:r>
                <a:rPr lang="en-US" altLang="en-US" sz="1400" dirty="0">
                  <a:solidFill>
                    <a:srgbClr val="000000"/>
                  </a:solidFill>
                  <a:latin typeface="Arial" charset="0"/>
                  <a:ea typeface="Arial Unicode MS" pitchFamily="34" charset="-128"/>
                  <a:cs typeface="Arial Unicode MS" pitchFamily="34" charset="-128"/>
                </a:rPr>
                <a:t> 	[-]		water content behind the saturation front</a:t>
              </a:r>
            </a:p>
            <a:p>
              <a:pPr eaLnBrk="1" hangingPunct="1">
                <a:lnSpc>
                  <a:spcPct val="90000"/>
                </a:lnSpc>
                <a:spcBef>
                  <a:spcPts val="363"/>
                </a:spcBef>
              </a:pPr>
              <a:r>
                <a:rPr lang="en-US" altLang="en-US" sz="1400" dirty="0" err="1">
                  <a:solidFill>
                    <a:srgbClr val="000000"/>
                  </a:solidFill>
                  <a:latin typeface="Arial" charset="0"/>
                  <a:ea typeface="Arial Unicode MS" pitchFamily="34" charset="-128"/>
                  <a:cs typeface="Arial Unicode MS" pitchFamily="34" charset="-128"/>
                </a:rPr>
                <a:t>Θa</a:t>
              </a:r>
              <a:r>
                <a:rPr lang="en-US" altLang="en-US" sz="1400" dirty="0">
                  <a:solidFill>
                    <a:srgbClr val="000000"/>
                  </a:solidFill>
                  <a:latin typeface="Arial" charset="0"/>
                  <a:ea typeface="Arial Unicode MS" pitchFamily="34" charset="-128"/>
                  <a:cs typeface="Arial Unicode MS" pitchFamily="34" charset="-128"/>
                </a:rPr>
                <a:t>	[-]		water content in front of the saturation front </a:t>
              </a:r>
            </a:p>
          </p:txBody>
        </p:sp>
      </p:grpSp>
      <p:sp>
        <p:nvSpPr>
          <p:cNvPr id="40968" name="Rectangle 8"/>
          <p:cNvSpPr>
            <a:spLocks noChangeArrowheads="1"/>
          </p:cNvSpPr>
          <p:nvPr/>
        </p:nvSpPr>
        <p:spPr bwMode="auto">
          <a:xfrm>
            <a:off x="71438" y="6381750"/>
            <a:ext cx="8964612" cy="476250"/>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40969" name="Rectangle 9"/>
          <p:cNvSpPr>
            <a:spLocks noChangeArrowheads="1"/>
          </p:cNvSpPr>
          <p:nvPr/>
        </p:nvSpPr>
        <p:spPr bwMode="auto">
          <a:xfrm>
            <a:off x="874712" y="5943600"/>
            <a:ext cx="8497888"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0" rIns="90000" bIns="45000"/>
          <a:lstStyle>
            <a:lvl1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1pPr>
            <a:lvl2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2pPr>
            <a:lvl3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3pPr>
            <a:lvl4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4pPr>
            <a:lvl5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9pPr>
          </a:lstStyle>
          <a:p>
            <a:pPr eaLnBrk="1" hangingPunct="1">
              <a:spcBef>
                <a:spcPts val="363"/>
              </a:spcBef>
            </a:pPr>
            <a:r>
              <a:rPr lang="en-US" altLang="en-US" sz="1000" dirty="0" err="1">
                <a:solidFill>
                  <a:srgbClr val="000000"/>
                </a:solidFill>
                <a:latin typeface="Arial" charset="0"/>
                <a:ea typeface="Arial Unicode MS" pitchFamily="34" charset="-128"/>
                <a:cs typeface="Arial Unicode MS" pitchFamily="34" charset="-128"/>
              </a:rPr>
              <a:t>Kutílek</a:t>
            </a:r>
            <a:r>
              <a:rPr lang="en-US" altLang="en-US" sz="1000" dirty="0">
                <a:solidFill>
                  <a:srgbClr val="000000"/>
                </a:solidFill>
                <a:latin typeface="Arial" charset="0"/>
                <a:ea typeface="Arial Unicode MS" pitchFamily="34" charset="-128"/>
                <a:cs typeface="Arial Unicode MS" pitchFamily="34" charset="-128"/>
              </a:rPr>
              <a:t>, M. &amp; Nielsen, D. R. (1994), Soil Hydrology, Catena </a:t>
            </a:r>
            <a:r>
              <a:rPr lang="en-US" altLang="en-US" sz="1000" dirty="0" err="1">
                <a:solidFill>
                  <a:srgbClr val="000000"/>
                </a:solidFill>
                <a:latin typeface="Arial" charset="0"/>
                <a:ea typeface="Arial Unicode MS" pitchFamily="34" charset="-128"/>
                <a:cs typeface="Arial Unicode MS" pitchFamily="34" charset="-128"/>
              </a:rPr>
              <a:t>Verlag</a:t>
            </a:r>
            <a:r>
              <a:rPr lang="en-US" altLang="en-US" sz="1000" dirty="0">
                <a:solidFill>
                  <a:srgbClr val="000000"/>
                </a:solidFill>
                <a:latin typeface="Arial" charset="0"/>
                <a:ea typeface="Arial Unicode MS" pitchFamily="34" charset="-128"/>
                <a:cs typeface="Arial Unicode MS" pitchFamily="34" charset="-128"/>
              </a:rPr>
              <a:t>, </a:t>
            </a:r>
            <a:r>
              <a:rPr lang="en-US" altLang="en-US" sz="1000" dirty="0" err="1">
                <a:solidFill>
                  <a:srgbClr val="000000"/>
                </a:solidFill>
                <a:latin typeface="Arial" charset="0"/>
                <a:ea typeface="Arial Unicode MS" pitchFamily="34" charset="-128"/>
                <a:cs typeface="Arial Unicode MS" pitchFamily="34" charset="-128"/>
              </a:rPr>
              <a:t>Cremlingen-Destedt</a:t>
            </a:r>
            <a:r>
              <a:rPr lang="en-US" altLang="en-US" sz="1000" dirty="0">
                <a:solidFill>
                  <a:srgbClr val="000000"/>
                </a:solidFill>
                <a:latin typeface="Arial" charset="0"/>
                <a:ea typeface="Arial Unicode MS" pitchFamily="34" charset="-128"/>
                <a:cs typeface="Arial Unicode MS" pitchFamily="34" charset="-128"/>
              </a:rPr>
              <a:t>.</a:t>
            </a:r>
          </a:p>
          <a:p>
            <a:pPr eaLnBrk="1" hangingPunct="1">
              <a:spcBef>
                <a:spcPts val="363"/>
              </a:spcBef>
            </a:pPr>
            <a:r>
              <a:rPr lang="en-US" altLang="en-US" sz="1000" dirty="0" err="1">
                <a:solidFill>
                  <a:srgbClr val="000000"/>
                </a:solidFill>
                <a:latin typeface="Arial" charset="0"/>
                <a:ea typeface="Arial Unicode MS" pitchFamily="34" charset="-128"/>
                <a:cs typeface="Arial Unicode MS" pitchFamily="34" charset="-128"/>
              </a:rPr>
              <a:t>Tolikas</a:t>
            </a:r>
            <a:r>
              <a:rPr lang="en-US" altLang="en-US" sz="1000" dirty="0">
                <a:solidFill>
                  <a:srgbClr val="000000"/>
                </a:solidFill>
                <a:latin typeface="Arial" charset="0"/>
                <a:ea typeface="Arial Unicode MS" pitchFamily="34" charset="-128"/>
                <a:cs typeface="Arial Unicode MS" pitchFamily="34" charset="-128"/>
              </a:rPr>
              <a:t>, P., </a:t>
            </a:r>
            <a:r>
              <a:rPr lang="en-US" altLang="en-US" sz="1000" dirty="0" err="1">
                <a:solidFill>
                  <a:srgbClr val="000000"/>
                </a:solidFill>
                <a:latin typeface="Arial" charset="0"/>
                <a:ea typeface="Arial Unicode MS" pitchFamily="34" charset="-128"/>
                <a:cs typeface="Arial Unicode MS" pitchFamily="34" charset="-128"/>
              </a:rPr>
              <a:t>Tzimopoulos</a:t>
            </a:r>
            <a:r>
              <a:rPr lang="en-US" altLang="en-US" sz="1000" dirty="0">
                <a:solidFill>
                  <a:srgbClr val="000000"/>
                </a:solidFill>
                <a:latin typeface="Arial" charset="0"/>
                <a:ea typeface="Arial Unicode MS" pitchFamily="34" charset="-128"/>
                <a:cs typeface="Arial Unicode MS" pitchFamily="34" charset="-128"/>
              </a:rPr>
              <a:t>, C. &amp; </a:t>
            </a:r>
            <a:r>
              <a:rPr lang="en-US" altLang="en-US" sz="1000" dirty="0" err="1">
                <a:solidFill>
                  <a:srgbClr val="000000"/>
                </a:solidFill>
                <a:latin typeface="Arial" charset="0"/>
                <a:ea typeface="Arial Unicode MS" pitchFamily="34" charset="-128"/>
                <a:cs typeface="Arial Unicode MS" pitchFamily="34" charset="-128"/>
              </a:rPr>
              <a:t>Tolikas</a:t>
            </a:r>
            <a:r>
              <a:rPr lang="en-US" altLang="en-US" sz="1000" dirty="0">
                <a:solidFill>
                  <a:srgbClr val="000000"/>
                </a:solidFill>
                <a:latin typeface="Arial" charset="0"/>
                <a:ea typeface="Arial Unicode MS" pitchFamily="34" charset="-128"/>
                <a:cs typeface="Arial Unicode MS" pitchFamily="34" charset="-128"/>
              </a:rPr>
              <a:t>, D. (1982), ‚Horizontal absorption of water by soils with variable diffusivity‘, Journal of Hydrology 58, 123-129.</a:t>
            </a:r>
          </a:p>
          <a:p>
            <a:pPr eaLnBrk="1" hangingPunct="1">
              <a:spcBef>
                <a:spcPts val="363"/>
              </a:spcBef>
            </a:pPr>
            <a:r>
              <a:rPr lang="en-US" altLang="en-US" sz="1000" dirty="0">
                <a:solidFill>
                  <a:srgbClr val="000000"/>
                </a:solidFill>
                <a:latin typeface="Arial" charset="0"/>
                <a:ea typeface="Arial Unicode MS" pitchFamily="34" charset="-128"/>
                <a:cs typeface="Arial Unicode MS" pitchFamily="34" charset="-128"/>
              </a:rPr>
              <a:t>van </a:t>
            </a:r>
            <a:r>
              <a:rPr lang="en-US" altLang="en-US" sz="1000" dirty="0" err="1">
                <a:solidFill>
                  <a:srgbClr val="000000"/>
                </a:solidFill>
                <a:latin typeface="Arial" charset="0"/>
                <a:ea typeface="Arial Unicode MS" pitchFamily="34" charset="-128"/>
                <a:cs typeface="Arial Unicode MS" pitchFamily="34" charset="-128"/>
              </a:rPr>
              <a:t>Genuchten</a:t>
            </a:r>
            <a:r>
              <a:rPr lang="en-US" altLang="en-US" sz="1000" dirty="0">
                <a:solidFill>
                  <a:srgbClr val="000000"/>
                </a:solidFill>
                <a:latin typeface="Arial" charset="0"/>
                <a:ea typeface="Arial Unicode MS" pitchFamily="34" charset="-128"/>
                <a:cs typeface="Arial Unicode MS" pitchFamily="34" charset="-128"/>
              </a:rPr>
              <a:t>, M. T. (1980), ‚A closed-form equation for predicting the hydraulic conductivity of unsaturated soils‘, Soil Science Society of America Journal (Reprinted) 44, 892-898. </a:t>
            </a:r>
          </a:p>
        </p:txBody>
      </p:sp>
      <p:pic>
        <p:nvPicPr>
          <p:cNvPr id="40970"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5400" y="3505200"/>
            <a:ext cx="2057400" cy="838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71"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82700" y="990600"/>
            <a:ext cx="2908300" cy="1231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72" name="Picture 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36800" y="4646613"/>
            <a:ext cx="2006600" cy="241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ChangeArrowheads="1"/>
          </p:cNvSpPr>
          <p:nvPr/>
        </p:nvSpPr>
        <p:spPr bwMode="auto">
          <a:xfrm>
            <a:off x="933450" y="4127500"/>
            <a:ext cx="638175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0" rIns="90000" bIns="45000"/>
          <a:lstStyle>
            <a:lvl1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1pPr>
            <a:lvl2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2pPr>
            <a:lvl3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3pPr>
            <a:lvl4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4pPr>
            <a:lvl5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i="1">
                <a:solidFill>
                  <a:schemeClr val="bg1"/>
                </a:solidFill>
                <a:latin typeface="Times New Roman" pitchFamily="18" charset="0"/>
                <a:cs typeface="DejaVu Sans" pitchFamily="34" charset="0"/>
              </a:defRPr>
            </a:lvl9pPr>
          </a:lstStyle>
          <a:p>
            <a:pPr eaLnBrk="1" hangingPunct="1">
              <a:spcBef>
                <a:spcPts val="363"/>
              </a:spcBef>
            </a:pPr>
            <a:r>
              <a:rPr lang="en-US" altLang="en-US" sz="1400" dirty="0" err="1">
                <a:solidFill>
                  <a:srgbClr val="000000"/>
                </a:solidFill>
                <a:latin typeface="Arial" charset="0"/>
                <a:ea typeface="Arial Unicode MS" pitchFamily="34" charset="-128"/>
                <a:cs typeface="Arial Unicode MS" pitchFamily="34" charset="-128"/>
              </a:rPr>
              <a:t>i</a:t>
            </a:r>
            <a:r>
              <a:rPr lang="en-US" altLang="en-US" sz="1400" dirty="0">
                <a:solidFill>
                  <a:srgbClr val="000000"/>
                </a:solidFill>
                <a:latin typeface="Arial" charset="0"/>
                <a:ea typeface="Arial Unicode MS" pitchFamily="34" charset="-128"/>
                <a:cs typeface="Arial Unicode MS" pitchFamily="34" charset="-128"/>
              </a:rPr>
              <a:t>		[mm/s]	</a:t>
            </a:r>
            <a:r>
              <a:rPr lang="en-US" altLang="en-US" sz="1400" dirty="0" err="1">
                <a:solidFill>
                  <a:srgbClr val="000000"/>
                </a:solidFill>
                <a:latin typeface="Arial" charset="0"/>
                <a:ea typeface="Arial Unicode MS" pitchFamily="34" charset="-128"/>
                <a:cs typeface="Arial Unicode MS" pitchFamily="34" charset="-128"/>
              </a:rPr>
              <a:t>Infiltrationsrate</a:t>
            </a:r>
            <a:endParaRPr lang="en-US" altLang="en-US" sz="1400" dirty="0">
              <a:solidFill>
                <a:srgbClr val="000000"/>
              </a:solidFill>
              <a:latin typeface="Arial" charset="0"/>
              <a:ea typeface="Arial Unicode MS" pitchFamily="34" charset="-128"/>
              <a:cs typeface="Arial Unicode MS" pitchFamily="34" charset="-128"/>
            </a:endParaRPr>
          </a:p>
          <a:p>
            <a:pPr eaLnBrk="1" hangingPunct="1">
              <a:spcBef>
                <a:spcPts val="363"/>
              </a:spcBef>
            </a:pPr>
            <a:r>
              <a:rPr lang="en-US" altLang="en-US" sz="1400" dirty="0">
                <a:solidFill>
                  <a:srgbClr val="000000"/>
                </a:solidFill>
                <a:latin typeface="Arial" charset="0"/>
                <a:ea typeface="Arial Unicode MS" pitchFamily="34" charset="-128"/>
                <a:cs typeface="Arial Unicode MS" pitchFamily="34" charset="-128"/>
              </a:rPr>
              <a:t>Θ		[-]		</a:t>
            </a:r>
            <a:r>
              <a:rPr lang="en-US" altLang="en-US" sz="1400" dirty="0" err="1">
                <a:solidFill>
                  <a:srgbClr val="000000"/>
                </a:solidFill>
                <a:latin typeface="Arial" charset="0"/>
                <a:ea typeface="Arial Unicode MS" pitchFamily="34" charset="-128"/>
                <a:cs typeface="Arial Unicode MS" pitchFamily="34" charset="-128"/>
              </a:rPr>
              <a:t>Bodenwassergehalt</a:t>
            </a:r>
            <a:endParaRPr lang="en-US" altLang="en-US" sz="1400" dirty="0">
              <a:solidFill>
                <a:srgbClr val="000000"/>
              </a:solidFill>
              <a:latin typeface="Arial" charset="0"/>
              <a:ea typeface="Arial Unicode MS" pitchFamily="34" charset="-128"/>
              <a:cs typeface="Arial Unicode MS" pitchFamily="34" charset="-128"/>
            </a:endParaRPr>
          </a:p>
          <a:p>
            <a:pPr eaLnBrk="1" hangingPunct="1">
              <a:spcBef>
                <a:spcPts val="363"/>
              </a:spcBef>
            </a:pPr>
            <a:r>
              <a:rPr lang="en-US" altLang="en-US" sz="1400" dirty="0" err="1">
                <a:solidFill>
                  <a:srgbClr val="000000"/>
                </a:solidFill>
                <a:latin typeface="Arial" charset="0"/>
                <a:ea typeface="Arial Unicode MS" pitchFamily="34" charset="-128"/>
                <a:cs typeface="Arial Unicode MS" pitchFamily="34" charset="-128"/>
              </a:rPr>
              <a:t>i</a:t>
            </a:r>
            <a:r>
              <a:rPr lang="en-US" altLang="en-US" sz="1400" baseline="-25000" dirty="0" err="1">
                <a:solidFill>
                  <a:srgbClr val="000000"/>
                </a:solidFill>
                <a:latin typeface="Arial" charset="0"/>
                <a:ea typeface="Arial Unicode MS" pitchFamily="34" charset="-128"/>
                <a:cs typeface="Arial Unicode MS" pitchFamily="34" charset="-128"/>
              </a:rPr>
              <a:t>max</a:t>
            </a:r>
            <a:r>
              <a:rPr lang="en-US" altLang="en-US" sz="1400" dirty="0">
                <a:solidFill>
                  <a:srgbClr val="000000"/>
                </a:solidFill>
                <a:latin typeface="Arial" charset="0"/>
                <a:ea typeface="Arial Unicode MS" pitchFamily="34" charset="-128"/>
                <a:cs typeface="Arial Unicode MS" pitchFamily="34" charset="-128"/>
              </a:rPr>
              <a:t> 		[mm/s]	max. </a:t>
            </a:r>
            <a:r>
              <a:rPr lang="en-US" altLang="en-US" sz="1400" dirty="0" err="1">
                <a:solidFill>
                  <a:srgbClr val="000000"/>
                </a:solidFill>
                <a:latin typeface="Arial" charset="0"/>
                <a:ea typeface="Arial Unicode MS" pitchFamily="34" charset="-128"/>
                <a:cs typeface="Arial Unicode MS" pitchFamily="34" charset="-128"/>
              </a:rPr>
              <a:t>Infiltrationsrate</a:t>
            </a:r>
            <a:r>
              <a:rPr lang="en-US" altLang="en-US" sz="1400" dirty="0">
                <a:solidFill>
                  <a:srgbClr val="000000"/>
                </a:solidFill>
                <a:latin typeface="Arial" charset="0"/>
                <a:ea typeface="Arial Unicode MS" pitchFamily="34" charset="-128"/>
                <a:cs typeface="Arial Unicode MS" pitchFamily="34" charset="-128"/>
              </a:rPr>
              <a:t>, </a:t>
            </a:r>
            <a:r>
              <a:rPr lang="en-US" altLang="en-US" sz="1400" dirty="0" err="1">
                <a:solidFill>
                  <a:srgbClr val="000000"/>
                </a:solidFill>
                <a:latin typeface="Arial" charset="0"/>
                <a:ea typeface="Arial Unicode MS" pitchFamily="34" charset="-128"/>
                <a:cs typeface="Arial Unicode MS" pitchFamily="34" charset="-128"/>
              </a:rPr>
              <a:t>Bodenparameter</a:t>
            </a:r>
            <a:endParaRPr lang="en-US" altLang="en-US" sz="1400" dirty="0">
              <a:solidFill>
                <a:srgbClr val="000000"/>
              </a:solidFill>
              <a:latin typeface="Arial" charset="0"/>
              <a:ea typeface="Arial Unicode MS" pitchFamily="34" charset="-128"/>
              <a:cs typeface="Arial Unicode MS" pitchFamily="34" charset="-128"/>
            </a:endParaRPr>
          </a:p>
          <a:p>
            <a:pPr eaLnBrk="1" hangingPunct="1">
              <a:spcBef>
                <a:spcPts val="363"/>
              </a:spcBef>
            </a:pPr>
            <a:r>
              <a:rPr lang="en-US" altLang="en-US" sz="1400" dirty="0" err="1">
                <a:solidFill>
                  <a:srgbClr val="000000"/>
                </a:solidFill>
                <a:latin typeface="Arial" charset="0"/>
                <a:ea typeface="Arial Unicode MS" pitchFamily="34" charset="-128"/>
                <a:cs typeface="Arial Unicode MS" pitchFamily="34" charset="-128"/>
              </a:rPr>
              <a:t>k</a:t>
            </a:r>
            <a:r>
              <a:rPr lang="en-US" altLang="en-US" sz="1400" baseline="-25000" dirty="0" err="1">
                <a:solidFill>
                  <a:srgbClr val="000000"/>
                </a:solidFill>
                <a:latin typeface="Arial" charset="0"/>
                <a:ea typeface="Arial Unicode MS" pitchFamily="34" charset="-128"/>
                <a:cs typeface="Arial Unicode MS" pitchFamily="34" charset="-128"/>
              </a:rPr>
              <a:t>f</a:t>
            </a:r>
            <a:r>
              <a:rPr lang="en-US" altLang="en-US" sz="1400" dirty="0">
                <a:solidFill>
                  <a:srgbClr val="000000"/>
                </a:solidFill>
                <a:latin typeface="Arial" charset="0"/>
                <a:ea typeface="Arial Unicode MS" pitchFamily="34" charset="-128"/>
                <a:cs typeface="Arial Unicode MS" pitchFamily="34" charset="-128"/>
              </a:rPr>
              <a:t>		[mm/s]	</a:t>
            </a:r>
            <a:r>
              <a:rPr lang="en-US" altLang="en-US" sz="1400" dirty="0" err="1">
                <a:solidFill>
                  <a:srgbClr val="000000"/>
                </a:solidFill>
                <a:latin typeface="Arial" charset="0"/>
                <a:ea typeface="Arial Unicode MS" pitchFamily="34" charset="-128"/>
                <a:cs typeface="Arial Unicode MS" pitchFamily="34" charset="-128"/>
              </a:rPr>
              <a:t>hydraulische</a:t>
            </a:r>
            <a:r>
              <a:rPr lang="en-US" altLang="en-US" sz="1400" dirty="0">
                <a:solidFill>
                  <a:srgbClr val="000000"/>
                </a:solidFill>
                <a:latin typeface="Arial" charset="0"/>
                <a:ea typeface="Arial Unicode MS" pitchFamily="34" charset="-128"/>
                <a:cs typeface="Arial Unicode MS" pitchFamily="34" charset="-128"/>
              </a:rPr>
              <a:t> </a:t>
            </a:r>
            <a:r>
              <a:rPr lang="en-US" altLang="en-US" sz="1400" dirty="0" err="1">
                <a:solidFill>
                  <a:srgbClr val="000000"/>
                </a:solidFill>
                <a:latin typeface="Arial" charset="0"/>
                <a:ea typeface="Arial Unicode MS" pitchFamily="34" charset="-128"/>
                <a:cs typeface="Arial Unicode MS" pitchFamily="34" charset="-128"/>
              </a:rPr>
              <a:t>Leitfähigkeit</a:t>
            </a:r>
            <a:endParaRPr lang="en-US" altLang="en-US" sz="1400" dirty="0">
              <a:solidFill>
                <a:srgbClr val="000000"/>
              </a:solidFill>
              <a:latin typeface="Arial" charset="0"/>
              <a:ea typeface="Arial Unicode MS" pitchFamily="34" charset="-128"/>
              <a:cs typeface="Arial Unicode MS" pitchFamily="34" charset="-128"/>
            </a:endParaRPr>
          </a:p>
          <a:p>
            <a:pPr eaLnBrk="1" hangingPunct="1">
              <a:spcBef>
                <a:spcPts val="363"/>
              </a:spcBef>
            </a:pPr>
            <a:r>
              <a:rPr lang="en-US" altLang="en-US" sz="1400" dirty="0">
                <a:solidFill>
                  <a:srgbClr val="000000"/>
                </a:solidFill>
                <a:latin typeface="Arial" charset="0"/>
                <a:ea typeface="Arial Unicode MS" pitchFamily="34" charset="-128"/>
                <a:cs typeface="Arial Unicode MS" pitchFamily="34" charset="-128"/>
              </a:rPr>
              <a:t>WP 		[-]		</a:t>
            </a:r>
            <a:r>
              <a:rPr lang="en-US" altLang="en-US" sz="1400" dirty="0" err="1">
                <a:solidFill>
                  <a:srgbClr val="000000"/>
                </a:solidFill>
                <a:latin typeface="Arial" charset="0"/>
                <a:ea typeface="Arial Unicode MS" pitchFamily="34" charset="-128"/>
                <a:cs typeface="Arial Unicode MS" pitchFamily="34" charset="-128"/>
              </a:rPr>
              <a:t>Welkepunkt</a:t>
            </a:r>
            <a:endParaRPr lang="en-US" altLang="en-US" sz="1400" dirty="0">
              <a:solidFill>
                <a:srgbClr val="000000"/>
              </a:solidFill>
              <a:latin typeface="Arial" charset="0"/>
              <a:ea typeface="Arial Unicode MS" pitchFamily="34" charset="-128"/>
              <a:cs typeface="Arial Unicode MS" pitchFamily="34" charset="-128"/>
            </a:endParaRPr>
          </a:p>
          <a:p>
            <a:pPr eaLnBrk="1" hangingPunct="1">
              <a:spcBef>
                <a:spcPts val="363"/>
              </a:spcBef>
            </a:pPr>
            <a:r>
              <a:rPr lang="en-US" altLang="en-US" sz="1400" dirty="0">
                <a:solidFill>
                  <a:srgbClr val="000000"/>
                </a:solidFill>
                <a:latin typeface="Arial" charset="0"/>
                <a:ea typeface="Arial Unicode MS" pitchFamily="34" charset="-128"/>
                <a:cs typeface="Arial Unicode MS" pitchFamily="34" charset="-128"/>
              </a:rPr>
              <a:t>GPV		[-]		</a:t>
            </a:r>
            <a:r>
              <a:rPr lang="en-US" altLang="en-US" sz="1400" dirty="0" err="1">
                <a:solidFill>
                  <a:srgbClr val="000000"/>
                </a:solidFill>
                <a:latin typeface="Arial" charset="0"/>
                <a:ea typeface="Arial Unicode MS" pitchFamily="34" charset="-128"/>
                <a:cs typeface="Arial Unicode MS" pitchFamily="34" charset="-128"/>
              </a:rPr>
              <a:t>gesamtes</a:t>
            </a:r>
            <a:r>
              <a:rPr lang="en-US" altLang="en-US" sz="1400" dirty="0">
                <a:solidFill>
                  <a:srgbClr val="000000"/>
                </a:solidFill>
                <a:latin typeface="Arial" charset="0"/>
                <a:ea typeface="Arial Unicode MS" pitchFamily="34" charset="-128"/>
                <a:cs typeface="Arial Unicode MS" pitchFamily="34" charset="-128"/>
              </a:rPr>
              <a:t> </a:t>
            </a:r>
            <a:r>
              <a:rPr lang="en-US" altLang="en-US" sz="1400" dirty="0" err="1">
                <a:solidFill>
                  <a:srgbClr val="000000"/>
                </a:solidFill>
                <a:latin typeface="Arial" charset="0"/>
                <a:ea typeface="Arial Unicode MS" pitchFamily="34" charset="-128"/>
                <a:cs typeface="Arial Unicode MS" pitchFamily="34" charset="-128"/>
              </a:rPr>
              <a:t>Porenvolumen</a:t>
            </a:r>
            <a:endParaRPr lang="en-US" altLang="en-US" sz="1400" dirty="0">
              <a:solidFill>
                <a:srgbClr val="000000"/>
              </a:solidFill>
              <a:latin typeface="Arial" charset="0"/>
              <a:ea typeface="Arial Unicode MS" pitchFamily="34" charset="-128"/>
              <a:cs typeface="Arial Unicode MS" pitchFamily="34" charset="-128"/>
            </a:endParaRPr>
          </a:p>
        </p:txBody>
      </p:sp>
      <p:pic>
        <p:nvPicPr>
          <p:cNvPr id="41990"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1905000"/>
            <a:ext cx="6172200" cy="1600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p:cNvSpPr/>
          <p:nvPr/>
        </p:nvSpPr>
        <p:spPr>
          <a:xfrm>
            <a:off x="739013" y="1138535"/>
            <a:ext cx="2970685" cy="461665"/>
          </a:xfrm>
          <a:prstGeom prst="rect">
            <a:avLst/>
          </a:prstGeom>
        </p:spPr>
        <p:txBody>
          <a:bodyPr wrap="none">
            <a:spAutoFit/>
          </a:bodyPr>
          <a:lstStyle/>
          <a:p>
            <a:pPr algn="ctr"/>
            <a:r>
              <a:rPr lang="de-DE" altLang="en-US" b="1" dirty="0" smtClean="0">
                <a:solidFill>
                  <a:schemeClr val="tx1"/>
                </a:solidFill>
              </a:rPr>
              <a:t>Methode nach </a:t>
            </a:r>
            <a:r>
              <a:rPr lang="de-DE" altLang="en-US" b="1" dirty="0" err="1" smtClean="0">
                <a:solidFill>
                  <a:schemeClr val="tx1"/>
                </a:solidFill>
              </a:rPr>
              <a:t>Holtan</a:t>
            </a:r>
            <a:endParaRPr lang="de-DE" altLang="en-US" b="1" dirty="0">
              <a:solidFill>
                <a:schemeClr val="tx1"/>
              </a:solidFill>
            </a:endParaRPr>
          </a:p>
        </p:txBody>
      </p:sp>
      <p:sp>
        <p:nvSpPr>
          <p:cNvPr id="6" name="Text Box 2"/>
          <p:cNvSpPr txBox="1">
            <a:spLocks noChangeArrowheads="1"/>
          </p:cNvSpPr>
          <p:nvPr/>
        </p:nvSpPr>
        <p:spPr bwMode="auto">
          <a:xfrm>
            <a:off x="990600" y="76200"/>
            <a:ext cx="7793038" cy="836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9pPr>
          </a:lstStyle>
          <a:p>
            <a:pPr eaLnBrk="1" hangingPunct="1">
              <a:spcBef>
                <a:spcPct val="0"/>
              </a:spcBef>
              <a:spcAft>
                <a:spcPts val="575"/>
              </a:spcAft>
              <a:buClrTx/>
              <a:buFontTx/>
              <a:buNone/>
            </a:pPr>
            <a:r>
              <a:rPr lang="de-DE" altLang="en-US" b="1" i="0" dirty="0">
                <a:solidFill>
                  <a:srgbClr val="FFFFFF"/>
                </a:solidFill>
              </a:rPr>
              <a:t>6</a:t>
            </a:r>
            <a:r>
              <a:rPr lang="de-DE" altLang="en-US" b="1" i="0" dirty="0" smtClean="0">
                <a:solidFill>
                  <a:srgbClr val="FFFFFF"/>
                </a:solidFill>
              </a:rPr>
              <a:t>. Infiltration</a:t>
            </a:r>
            <a:br>
              <a:rPr lang="de-DE" altLang="en-US" b="1" i="0" dirty="0" smtClean="0">
                <a:solidFill>
                  <a:srgbClr val="FFFFFF"/>
                </a:solidFill>
              </a:rPr>
            </a:br>
            <a:r>
              <a:rPr lang="de-DE" altLang="en-US" sz="2400" b="1" i="0" dirty="0" smtClean="0">
                <a:solidFill>
                  <a:srgbClr val="FFFFFF"/>
                </a:solidFill>
              </a:rPr>
              <a:t>6.4 </a:t>
            </a:r>
            <a:r>
              <a:rPr lang="de-DE" altLang="en-US" sz="2400" b="1" i="0" dirty="0" smtClean="0">
                <a:solidFill>
                  <a:srgbClr val="FFFFFF"/>
                </a:solidFill>
              </a:rPr>
              <a:t>Berechnung</a:t>
            </a:r>
            <a:endParaRPr lang="de-DE" altLang="en-US" sz="2400" b="1" i="0" dirty="0">
              <a:solidFill>
                <a:srgbClr val="FFFFFF"/>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00200"/>
            <a:ext cx="7072313" cy="4953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 Box 2"/>
          <p:cNvSpPr txBox="1">
            <a:spLocks noChangeArrowheads="1"/>
          </p:cNvSpPr>
          <p:nvPr/>
        </p:nvSpPr>
        <p:spPr bwMode="auto">
          <a:xfrm>
            <a:off x="990600" y="76200"/>
            <a:ext cx="7793038" cy="836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9pPr>
          </a:lstStyle>
          <a:p>
            <a:pPr eaLnBrk="1" hangingPunct="1">
              <a:spcBef>
                <a:spcPct val="0"/>
              </a:spcBef>
              <a:spcAft>
                <a:spcPts val="575"/>
              </a:spcAft>
              <a:buClrTx/>
              <a:buFontTx/>
              <a:buNone/>
            </a:pPr>
            <a:r>
              <a:rPr lang="de-DE" altLang="en-US" b="1" i="0" dirty="0">
                <a:solidFill>
                  <a:srgbClr val="FFFFFF"/>
                </a:solidFill>
              </a:rPr>
              <a:t>6</a:t>
            </a:r>
            <a:r>
              <a:rPr lang="de-DE" altLang="en-US" b="1" i="0" dirty="0" smtClean="0">
                <a:solidFill>
                  <a:srgbClr val="FFFFFF"/>
                </a:solidFill>
              </a:rPr>
              <a:t>. Infiltration</a:t>
            </a:r>
            <a:br>
              <a:rPr lang="de-DE" altLang="en-US" b="1" i="0" dirty="0" smtClean="0">
                <a:solidFill>
                  <a:srgbClr val="FFFFFF"/>
                </a:solidFill>
              </a:rPr>
            </a:br>
            <a:r>
              <a:rPr lang="de-DE" altLang="en-US" sz="2400" b="1" i="0" dirty="0" smtClean="0">
                <a:solidFill>
                  <a:srgbClr val="FFFFFF"/>
                </a:solidFill>
              </a:rPr>
              <a:t>6.4 </a:t>
            </a:r>
            <a:r>
              <a:rPr lang="de-DE" altLang="en-US" sz="2400" b="1" i="0" dirty="0" smtClean="0">
                <a:solidFill>
                  <a:srgbClr val="FFFFFF"/>
                </a:solidFill>
              </a:rPr>
              <a:t>Berechnung</a:t>
            </a:r>
            <a:endParaRPr lang="de-DE" altLang="en-US" sz="2400" b="1" i="0" dirty="0">
              <a:solidFill>
                <a:srgbClr val="FFFFFF"/>
              </a:solidFill>
            </a:endParaRPr>
          </a:p>
        </p:txBody>
      </p:sp>
      <p:sp>
        <p:nvSpPr>
          <p:cNvPr id="5" name="Rectangle 4"/>
          <p:cNvSpPr/>
          <p:nvPr/>
        </p:nvSpPr>
        <p:spPr>
          <a:xfrm>
            <a:off x="739013" y="1138535"/>
            <a:ext cx="2970685" cy="461665"/>
          </a:xfrm>
          <a:prstGeom prst="rect">
            <a:avLst/>
          </a:prstGeom>
        </p:spPr>
        <p:txBody>
          <a:bodyPr wrap="none">
            <a:spAutoFit/>
          </a:bodyPr>
          <a:lstStyle/>
          <a:p>
            <a:pPr algn="ctr"/>
            <a:r>
              <a:rPr lang="de-DE" altLang="en-US" b="1" dirty="0" smtClean="0">
                <a:solidFill>
                  <a:schemeClr val="tx1"/>
                </a:solidFill>
              </a:rPr>
              <a:t>Methode nach </a:t>
            </a:r>
            <a:r>
              <a:rPr lang="de-DE" altLang="en-US" b="1" dirty="0" err="1" smtClean="0">
                <a:solidFill>
                  <a:schemeClr val="tx1"/>
                </a:solidFill>
              </a:rPr>
              <a:t>Holtan</a:t>
            </a:r>
            <a:endParaRPr lang="de-DE" altLang="en-US" b="1" dirty="0">
              <a:solidFill>
                <a:schemeClr val="tx1"/>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Text Box 1"/>
          <p:cNvSpPr txBox="1">
            <a:spLocks noChangeArrowheads="1"/>
          </p:cNvSpPr>
          <p:nvPr/>
        </p:nvSpPr>
        <p:spPr bwMode="auto">
          <a:xfrm>
            <a:off x="34925" y="6324600"/>
            <a:ext cx="576263" cy="433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algn="ctr" eaLnBrk="1" hangingPunct="1">
              <a:spcBef>
                <a:spcPct val="0"/>
              </a:spcBef>
              <a:spcAft>
                <a:spcPts val="575"/>
              </a:spcAft>
              <a:buClrTx/>
              <a:buFontTx/>
              <a:buNone/>
            </a:pPr>
            <a:fld id="{63D09BA8-93DA-42A9-88FA-23198385BEAA}" type="slidenum">
              <a:rPr lang="de-DE" altLang="en-US" sz="1400" i="0">
                <a:solidFill>
                  <a:srgbClr val="316395"/>
                </a:solidFill>
                <a:latin typeface="Tahoma" pitchFamily="34" charset="0"/>
              </a:rPr>
              <a:pPr algn="ctr" eaLnBrk="1" hangingPunct="1">
                <a:spcBef>
                  <a:spcPct val="0"/>
                </a:spcBef>
                <a:spcAft>
                  <a:spcPts val="575"/>
                </a:spcAft>
                <a:buClrTx/>
                <a:buFontTx/>
                <a:buNone/>
              </a:pPr>
              <a:t>43</a:t>
            </a:fld>
            <a:endParaRPr lang="de-DE" altLang="en-US" sz="1400" i="0">
              <a:solidFill>
                <a:srgbClr val="316395"/>
              </a:solidFill>
              <a:latin typeface="Tahoma" pitchFamily="34" charset="0"/>
            </a:endParaRPr>
          </a:p>
        </p:txBody>
      </p:sp>
      <p:pic>
        <p:nvPicPr>
          <p:cNvPr id="44036" name="Picture 5" descr="Q=\begin{cases}&#10;0 &amp; \text{for } P \leq I_a \\&#10;\frac{(P-I_a)^2}{{P-I_a}+S} &amp; \text{for } P&gt;I_a \end{cas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3886200"/>
            <a:ext cx="32004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Rectangle 3"/>
          <p:cNvSpPr>
            <a:spLocks noChangeArrowheads="1"/>
          </p:cNvSpPr>
          <p:nvPr/>
        </p:nvSpPr>
        <p:spPr bwMode="auto">
          <a:xfrm>
            <a:off x="755650" y="1066800"/>
            <a:ext cx="8235950" cy="549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800" i="0" dirty="0">
                <a:solidFill>
                  <a:schemeClr val="accent2"/>
                </a:solidFill>
              </a:rPr>
              <a:t>Die Curve Number (CN) </a:t>
            </a:r>
            <a:r>
              <a:rPr lang="en-US" altLang="en-US" sz="1800" i="0" dirty="0" err="1">
                <a:solidFill>
                  <a:schemeClr val="tx1"/>
                </a:solidFill>
              </a:rPr>
              <a:t>ist</a:t>
            </a:r>
            <a:r>
              <a:rPr lang="en-US" altLang="en-US" sz="1800" i="0" dirty="0">
                <a:solidFill>
                  <a:schemeClr val="tx1"/>
                </a:solidFill>
              </a:rPr>
              <a:t> </a:t>
            </a:r>
            <a:r>
              <a:rPr lang="en-US" altLang="en-US" sz="1800" i="0" dirty="0" err="1">
                <a:solidFill>
                  <a:schemeClr val="tx1"/>
                </a:solidFill>
              </a:rPr>
              <a:t>ein</a:t>
            </a:r>
            <a:r>
              <a:rPr lang="en-US" altLang="en-US" sz="1800" i="0" dirty="0">
                <a:solidFill>
                  <a:schemeClr val="tx1"/>
                </a:solidFill>
              </a:rPr>
              <a:t> </a:t>
            </a:r>
            <a:r>
              <a:rPr lang="en-US" altLang="en-US" sz="1800" i="0" dirty="0" err="1">
                <a:solidFill>
                  <a:schemeClr val="tx1"/>
                </a:solidFill>
              </a:rPr>
              <a:t>empirischer</a:t>
            </a:r>
            <a:r>
              <a:rPr lang="en-US" altLang="en-US" sz="1800" i="0" dirty="0">
                <a:solidFill>
                  <a:schemeClr val="tx1"/>
                </a:solidFill>
              </a:rPr>
              <a:t> Parameter, um </a:t>
            </a:r>
            <a:r>
              <a:rPr lang="en-US" altLang="en-US" sz="1800" i="0" dirty="0" err="1">
                <a:solidFill>
                  <a:schemeClr val="tx1"/>
                </a:solidFill>
              </a:rPr>
              <a:t>aus</a:t>
            </a:r>
            <a:r>
              <a:rPr lang="en-US" altLang="en-US" sz="1800" i="0" dirty="0">
                <a:solidFill>
                  <a:schemeClr val="tx1"/>
                </a:solidFill>
              </a:rPr>
              <a:t> </a:t>
            </a:r>
            <a:r>
              <a:rPr lang="en-US" altLang="en-US" sz="1800" i="0" dirty="0" err="1">
                <a:solidFill>
                  <a:schemeClr val="tx1"/>
                </a:solidFill>
              </a:rPr>
              <a:t>einem</a:t>
            </a:r>
            <a:r>
              <a:rPr lang="en-US" altLang="en-US" sz="1800" i="0" dirty="0">
                <a:solidFill>
                  <a:schemeClr val="tx1"/>
                </a:solidFill>
              </a:rPr>
              <a:t> </a:t>
            </a:r>
            <a:r>
              <a:rPr lang="en-US" altLang="en-US" sz="1800" i="0" dirty="0" err="1">
                <a:solidFill>
                  <a:schemeClr val="tx1"/>
                </a:solidFill>
              </a:rPr>
              <a:t>Niederschlagsereignis</a:t>
            </a:r>
            <a:r>
              <a:rPr lang="en-US" altLang="en-US" sz="1800" i="0" dirty="0">
                <a:solidFill>
                  <a:schemeClr val="tx1"/>
                </a:solidFill>
              </a:rPr>
              <a:t> </a:t>
            </a:r>
            <a:r>
              <a:rPr lang="en-US" altLang="en-US" sz="1800" i="0" dirty="0" err="1">
                <a:solidFill>
                  <a:schemeClr val="tx1"/>
                </a:solidFill>
              </a:rPr>
              <a:t>Oberflächenabfluss</a:t>
            </a:r>
            <a:r>
              <a:rPr lang="en-US" altLang="en-US" sz="1800" i="0" dirty="0">
                <a:solidFill>
                  <a:schemeClr val="tx1"/>
                </a:solidFill>
              </a:rPr>
              <a:t> und </a:t>
            </a:r>
            <a:r>
              <a:rPr lang="en-US" altLang="en-US" sz="1800" i="0" dirty="0" err="1">
                <a:solidFill>
                  <a:schemeClr val="tx1"/>
                </a:solidFill>
              </a:rPr>
              <a:t>damit</a:t>
            </a:r>
            <a:r>
              <a:rPr lang="en-US" altLang="en-US" sz="1800" i="0" dirty="0">
                <a:solidFill>
                  <a:schemeClr val="tx1"/>
                </a:solidFill>
              </a:rPr>
              <a:t> </a:t>
            </a:r>
            <a:r>
              <a:rPr lang="en-US" altLang="en-US" sz="1800" i="0" dirty="0" err="1">
                <a:solidFill>
                  <a:schemeClr val="tx1"/>
                </a:solidFill>
              </a:rPr>
              <a:t>auch</a:t>
            </a:r>
            <a:r>
              <a:rPr lang="en-US" altLang="en-US" sz="1800" i="0" dirty="0">
                <a:solidFill>
                  <a:schemeClr val="tx1"/>
                </a:solidFill>
              </a:rPr>
              <a:t> </a:t>
            </a:r>
            <a:r>
              <a:rPr lang="en-US" altLang="en-US" sz="1800" i="0" dirty="0" err="1">
                <a:solidFill>
                  <a:schemeClr val="tx1"/>
                </a:solidFill>
              </a:rPr>
              <a:t>versickernde</a:t>
            </a:r>
            <a:r>
              <a:rPr lang="en-US" altLang="en-US" sz="1800" i="0" dirty="0">
                <a:solidFill>
                  <a:schemeClr val="tx1"/>
                </a:solidFill>
              </a:rPr>
              <a:t> (</a:t>
            </a:r>
            <a:r>
              <a:rPr lang="en-US" altLang="en-US" sz="1800" i="0" dirty="0" err="1">
                <a:solidFill>
                  <a:schemeClr val="tx1"/>
                </a:solidFill>
              </a:rPr>
              <a:t>infiltrierende</a:t>
            </a:r>
            <a:r>
              <a:rPr lang="en-US" altLang="en-US" sz="1800" i="0" dirty="0">
                <a:solidFill>
                  <a:schemeClr val="tx1"/>
                </a:solidFill>
              </a:rPr>
              <a:t>) </a:t>
            </a:r>
            <a:r>
              <a:rPr lang="en-US" altLang="en-US" sz="1800" i="0" dirty="0" err="1">
                <a:solidFill>
                  <a:schemeClr val="tx1"/>
                </a:solidFill>
              </a:rPr>
              <a:t>Wassermenge</a:t>
            </a:r>
            <a:r>
              <a:rPr lang="en-US" altLang="en-US" sz="1800" i="0" dirty="0">
                <a:solidFill>
                  <a:schemeClr val="tx1"/>
                </a:solidFill>
              </a:rPr>
              <a:t> </a:t>
            </a:r>
            <a:r>
              <a:rPr lang="en-US" altLang="en-US" sz="1800" i="0" dirty="0" err="1">
                <a:solidFill>
                  <a:schemeClr val="tx1"/>
                </a:solidFill>
              </a:rPr>
              <a:t>zu</a:t>
            </a:r>
            <a:r>
              <a:rPr lang="en-US" altLang="en-US" sz="1800" i="0" dirty="0">
                <a:solidFill>
                  <a:schemeClr val="tx1"/>
                </a:solidFill>
              </a:rPr>
              <a:t> </a:t>
            </a:r>
            <a:r>
              <a:rPr lang="en-US" altLang="en-US" sz="1800" i="0" dirty="0" err="1">
                <a:solidFill>
                  <a:schemeClr val="tx1"/>
                </a:solidFill>
              </a:rPr>
              <a:t>bestimmen</a:t>
            </a:r>
            <a:r>
              <a:rPr lang="en-US" altLang="en-US" sz="1800" i="0" dirty="0">
                <a:solidFill>
                  <a:schemeClr val="tx1"/>
                </a:solidFill>
              </a:rPr>
              <a:t>. </a:t>
            </a:r>
          </a:p>
          <a:p>
            <a:r>
              <a:rPr lang="en-US" altLang="en-US" sz="1800" i="0" dirty="0" err="1">
                <a:solidFill>
                  <a:schemeClr val="tx1"/>
                </a:solidFill>
              </a:rPr>
              <a:t>Sie</a:t>
            </a:r>
            <a:r>
              <a:rPr lang="en-US" altLang="en-US" sz="1800" i="0" dirty="0">
                <a:solidFill>
                  <a:schemeClr val="tx1"/>
                </a:solidFill>
              </a:rPr>
              <a:t> </a:t>
            </a:r>
            <a:r>
              <a:rPr lang="en-US" altLang="en-US" sz="1800" i="0" dirty="0" err="1">
                <a:solidFill>
                  <a:schemeClr val="tx1"/>
                </a:solidFill>
              </a:rPr>
              <a:t>wurde</a:t>
            </a:r>
            <a:r>
              <a:rPr lang="en-US" altLang="en-US" sz="1800" i="0" dirty="0">
                <a:solidFill>
                  <a:schemeClr val="tx1"/>
                </a:solidFill>
              </a:rPr>
              <a:t> </a:t>
            </a:r>
            <a:r>
              <a:rPr lang="en-US" altLang="en-US" sz="1800" i="0" dirty="0" err="1">
                <a:solidFill>
                  <a:schemeClr val="tx1"/>
                </a:solidFill>
              </a:rPr>
              <a:t>durch</a:t>
            </a:r>
            <a:r>
              <a:rPr lang="en-US" altLang="en-US" sz="1800" i="0" dirty="0">
                <a:solidFill>
                  <a:schemeClr val="tx1"/>
                </a:solidFill>
              </a:rPr>
              <a:t> die USDA (Natural Resources Conservation Service) </a:t>
            </a:r>
            <a:r>
              <a:rPr lang="en-US" altLang="en-US" sz="1800" i="0" dirty="0" err="1">
                <a:solidFill>
                  <a:schemeClr val="tx1"/>
                </a:solidFill>
              </a:rPr>
              <a:t>entwickelt</a:t>
            </a:r>
            <a:r>
              <a:rPr lang="en-US" altLang="en-US" sz="1800" i="0" dirty="0">
                <a:solidFill>
                  <a:schemeClr val="tx1"/>
                </a:solidFill>
              </a:rPr>
              <a:t> (</a:t>
            </a:r>
            <a:r>
              <a:rPr lang="en-US" altLang="en-US" sz="1800" i="0" dirty="0" err="1">
                <a:solidFill>
                  <a:schemeClr val="tx1"/>
                </a:solidFill>
              </a:rPr>
              <a:t>vorher</a:t>
            </a:r>
            <a:r>
              <a:rPr lang="en-US" altLang="en-US" sz="1800" i="0" dirty="0">
                <a:solidFill>
                  <a:schemeClr val="tx1"/>
                </a:solidFill>
              </a:rPr>
              <a:t> Soil Conservation Service </a:t>
            </a:r>
            <a:r>
              <a:rPr lang="en-US" altLang="en-US" sz="1800" i="0" dirty="0" err="1">
                <a:solidFill>
                  <a:schemeClr val="tx1"/>
                </a:solidFill>
              </a:rPr>
              <a:t>oder</a:t>
            </a:r>
            <a:r>
              <a:rPr lang="en-US" altLang="en-US" sz="1800" i="0" dirty="0">
                <a:solidFill>
                  <a:schemeClr val="tx1"/>
                </a:solidFill>
              </a:rPr>
              <a:t> SCS — </a:t>
            </a:r>
            <a:r>
              <a:rPr lang="en-US" altLang="en-US" sz="1800" i="0" dirty="0" err="1">
                <a:solidFill>
                  <a:schemeClr val="tx1"/>
                </a:solidFill>
              </a:rPr>
              <a:t>deshalb</a:t>
            </a:r>
            <a:r>
              <a:rPr lang="en-US" altLang="en-US" sz="1800" i="0" dirty="0">
                <a:solidFill>
                  <a:schemeClr val="tx1"/>
                </a:solidFill>
              </a:rPr>
              <a:t> </a:t>
            </a:r>
            <a:r>
              <a:rPr lang="en-US" altLang="en-US" sz="1800" i="0" dirty="0" err="1">
                <a:solidFill>
                  <a:schemeClr val="tx1"/>
                </a:solidFill>
              </a:rPr>
              <a:t>wird</a:t>
            </a:r>
            <a:r>
              <a:rPr lang="en-US" altLang="en-US" sz="1800" i="0" dirty="0">
                <a:solidFill>
                  <a:schemeClr val="tx1"/>
                </a:solidFill>
              </a:rPr>
              <a:t> </a:t>
            </a:r>
            <a:r>
              <a:rPr lang="en-US" altLang="en-US" sz="1800" i="0" dirty="0" err="1">
                <a:solidFill>
                  <a:schemeClr val="tx1"/>
                </a:solidFill>
              </a:rPr>
              <a:t>sie</a:t>
            </a:r>
            <a:r>
              <a:rPr lang="en-US" altLang="en-US" sz="1800" i="0" dirty="0">
                <a:solidFill>
                  <a:schemeClr val="tx1"/>
                </a:solidFill>
              </a:rPr>
              <a:t> in der </a:t>
            </a:r>
            <a:r>
              <a:rPr lang="en-US" altLang="en-US" sz="1800" i="0" dirty="0" err="1">
                <a:solidFill>
                  <a:schemeClr val="tx1"/>
                </a:solidFill>
              </a:rPr>
              <a:t>Literatur</a:t>
            </a:r>
            <a:r>
              <a:rPr lang="en-US" altLang="en-US" sz="1800" i="0" dirty="0">
                <a:solidFill>
                  <a:schemeClr val="tx1"/>
                </a:solidFill>
              </a:rPr>
              <a:t> of </a:t>
            </a:r>
            <a:r>
              <a:rPr lang="en-US" altLang="en-US" sz="1800" i="0" dirty="0" err="1">
                <a:solidFill>
                  <a:schemeClr val="tx1"/>
                </a:solidFill>
              </a:rPr>
              <a:t>noch</a:t>
            </a:r>
            <a:r>
              <a:rPr lang="en-US" altLang="en-US" sz="1800" i="0" dirty="0">
                <a:solidFill>
                  <a:schemeClr val="tx1"/>
                </a:solidFill>
              </a:rPr>
              <a:t> "SCS runoff curve number" </a:t>
            </a:r>
            <a:r>
              <a:rPr lang="en-US" altLang="en-US" sz="1800" i="0" dirty="0" err="1">
                <a:solidFill>
                  <a:schemeClr val="tx1"/>
                </a:solidFill>
              </a:rPr>
              <a:t>genannt</a:t>
            </a:r>
            <a:r>
              <a:rPr lang="en-US" altLang="en-US" sz="1800" i="0" dirty="0">
                <a:solidFill>
                  <a:schemeClr val="tx1"/>
                </a:solidFill>
              </a:rPr>
              <a:t>). </a:t>
            </a:r>
            <a:r>
              <a:rPr lang="en-US" altLang="en-US" sz="1800" i="0" dirty="0" err="1">
                <a:solidFill>
                  <a:schemeClr val="tx1"/>
                </a:solidFill>
              </a:rPr>
              <a:t>Sie</a:t>
            </a:r>
            <a:r>
              <a:rPr lang="en-US" altLang="en-US" sz="1800" i="0" dirty="0">
                <a:solidFill>
                  <a:schemeClr val="tx1"/>
                </a:solidFill>
              </a:rPr>
              <a:t> </a:t>
            </a:r>
            <a:r>
              <a:rPr lang="en-US" altLang="en-US" sz="1800" i="0" dirty="0" err="1">
                <a:solidFill>
                  <a:schemeClr val="tx1"/>
                </a:solidFill>
              </a:rPr>
              <a:t>wurde</a:t>
            </a:r>
            <a:r>
              <a:rPr lang="en-US" altLang="en-US" sz="1800" i="0" dirty="0">
                <a:solidFill>
                  <a:schemeClr val="tx1"/>
                </a:solidFill>
              </a:rPr>
              <a:t> in </a:t>
            </a:r>
            <a:r>
              <a:rPr lang="en-US" altLang="en-US" sz="1800" i="0" dirty="0" err="1">
                <a:solidFill>
                  <a:schemeClr val="tx1"/>
                </a:solidFill>
              </a:rPr>
              <a:t>vielen</a:t>
            </a:r>
            <a:r>
              <a:rPr lang="en-US" altLang="en-US" sz="1800" i="0" dirty="0">
                <a:solidFill>
                  <a:schemeClr val="tx1"/>
                </a:solidFill>
              </a:rPr>
              <a:t> </a:t>
            </a:r>
            <a:r>
              <a:rPr lang="en-US" altLang="en-US" sz="1800" i="0" dirty="0" err="1">
                <a:solidFill>
                  <a:schemeClr val="tx1"/>
                </a:solidFill>
              </a:rPr>
              <a:t>Experimenten</a:t>
            </a:r>
            <a:r>
              <a:rPr lang="en-US" altLang="en-US" sz="1800" i="0" dirty="0">
                <a:solidFill>
                  <a:schemeClr val="tx1"/>
                </a:solidFill>
              </a:rPr>
              <a:t> in </a:t>
            </a:r>
            <a:r>
              <a:rPr lang="en-US" altLang="en-US" sz="1800" i="0" dirty="0" err="1">
                <a:solidFill>
                  <a:schemeClr val="tx1"/>
                </a:solidFill>
              </a:rPr>
              <a:t>kleinen</a:t>
            </a:r>
            <a:r>
              <a:rPr lang="en-US" altLang="en-US" sz="1800" i="0" dirty="0">
                <a:solidFill>
                  <a:schemeClr val="tx1"/>
                </a:solidFill>
              </a:rPr>
              <a:t> </a:t>
            </a:r>
            <a:r>
              <a:rPr lang="en-US" altLang="en-US" sz="1800" i="0" dirty="0" err="1">
                <a:solidFill>
                  <a:schemeClr val="tx1"/>
                </a:solidFill>
              </a:rPr>
              <a:t>Einzugsgebieten</a:t>
            </a:r>
            <a:r>
              <a:rPr lang="en-US" altLang="en-US" sz="1800" i="0" dirty="0">
                <a:solidFill>
                  <a:schemeClr val="tx1"/>
                </a:solidFill>
              </a:rPr>
              <a:t> und an </a:t>
            </a:r>
            <a:r>
              <a:rPr lang="en-US" altLang="en-US" sz="1800" i="0" dirty="0" err="1">
                <a:solidFill>
                  <a:schemeClr val="tx1"/>
                </a:solidFill>
              </a:rPr>
              <a:t>Hängen</a:t>
            </a:r>
            <a:r>
              <a:rPr lang="en-US" altLang="en-US" sz="1800" i="0" dirty="0">
                <a:solidFill>
                  <a:schemeClr val="tx1"/>
                </a:solidFill>
              </a:rPr>
              <a:t> </a:t>
            </a:r>
            <a:r>
              <a:rPr lang="en-US" altLang="en-US" sz="1800" i="0" dirty="0" err="1">
                <a:solidFill>
                  <a:schemeClr val="tx1"/>
                </a:solidFill>
              </a:rPr>
              <a:t>gemessen</a:t>
            </a:r>
            <a:r>
              <a:rPr lang="en-US" altLang="en-US" sz="1800" i="0" dirty="0">
                <a:solidFill>
                  <a:schemeClr val="tx1"/>
                </a:solidFill>
              </a:rPr>
              <a:t> und </a:t>
            </a:r>
            <a:r>
              <a:rPr lang="en-US" altLang="en-US" sz="1800" i="0" dirty="0" err="1">
                <a:solidFill>
                  <a:schemeClr val="tx1"/>
                </a:solidFill>
              </a:rPr>
              <a:t>wird</a:t>
            </a:r>
            <a:r>
              <a:rPr lang="en-US" altLang="en-US" sz="1800" i="0" dirty="0">
                <a:solidFill>
                  <a:schemeClr val="tx1"/>
                </a:solidFill>
              </a:rPr>
              <a:t> </a:t>
            </a:r>
            <a:r>
              <a:rPr lang="en-US" altLang="en-US" sz="1800" i="0" dirty="0" err="1">
                <a:solidFill>
                  <a:schemeClr val="tx1"/>
                </a:solidFill>
              </a:rPr>
              <a:t>weltweit</a:t>
            </a:r>
            <a:r>
              <a:rPr lang="en-US" altLang="en-US" sz="1800" i="0" dirty="0">
                <a:solidFill>
                  <a:schemeClr val="tx1"/>
                </a:solidFill>
              </a:rPr>
              <a:t> </a:t>
            </a:r>
            <a:r>
              <a:rPr lang="en-US" altLang="en-US" sz="1800" i="0" dirty="0" err="1">
                <a:solidFill>
                  <a:schemeClr val="tx1"/>
                </a:solidFill>
              </a:rPr>
              <a:t>genutzt</a:t>
            </a:r>
            <a:r>
              <a:rPr lang="en-US" altLang="en-US" sz="1800" i="0" dirty="0">
                <a:solidFill>
                  <a:schemeClr val="tx1"/>
                </a:solidFill>
              </a:rPr>
              <a:t> und </a:t>
            </a:r>
            <a:r>
              <a:rPr lang="en-US" altLang="en-US" sz="1800" i="0" dirty="0" err="1">
                <a:solidFill>
                  <a:schemeClr val="tx1"/>
                </a:solidFill>
              </a:rPr>
              <a:t>angepasst</a:t>
            </a:r>
            <a:r>
              <a:rPr lang="en-US" altLang="en-US" sz="1800" i="0" dirty="0">
                <a:solidFill>
                  <a:schemeClr val="tx1"/>
                </a:solidFill>
              </a:rPr>
              <a:t>.</a:t>
            </a:r>
          </a:p>
          <a:p>
            <a:r>
              <a:rPr lang="de-DE" altLang="en-US" sz="1800" i="0" dirty="0">
                <a:solidFill>
                  <a:schemeClr val="tx1"/>
                </a:solidFill>
              </a:rPr>
              <a:t>Die Gleichung für die Abflussbildung lautet:</a:t>
            </a:r>
          </a:p>
          <a:p>
            <a:endParaRPr lang="de-DE" altLang="en-US" sz="1800" i="0" dirty="0">
              <a:solidFill>
                <a:schemeClr val="tx1"/>
              </a:solidFill>
            </a:endParaRPr>
          </a:p>
          <a:p>
            <a:endParaRPr lang="de-DE" altLang="en-US" sz="1800" i="0" dirty="0">
              <a:solidFill>
                <a:schemeClr val="tx1"/>
              </a:solidFill>
            </a:endParaRPr>
          </a:p>
          <a:p>
            <a:r>
              <a:rPr lang="en-US" altLang="en-US" sz="1600" i="0" dirty="0" err="1">
                <a:solidFill>
                  <a:schemeClr val="tx1"/>
                </a:solidFill>
              </a:rPr>
              <a:t>Mit</a:t>
            </a:r>
            <a:r>
              <a:rPr lang="en-US" altLang="en-US" sz="1600" i="0" dirty="0">
                <a:solidFill>
                  <a:schemeClr val="tx1"/>
                </a:solidFill>
              </a:rPr>
              <a:t> </a:t>
            </a:r>
          </a:p>
          <a:p>
            <a:r>
              <a:rPr lang="en-US" altLang="en-US" sz="1600" i="0" dirty="0">
                <a:solidFill>
                  <a:schemeClr val="tx1"/>
                </a:solidFill>
              </a:rPr>
              <a:t>    Q = </a:t>
            </a:r>
            <a:r>
              <a:rPr lang="en-US" altLang="en-US" sz="1600" i="0" dirty="0" err="1">
                <a:solidFill>
                  <a:schemeClr val="tx1"/>
                </a:solidFill>
              </a:rPr>
              <a:t>Abfluss</a:t>
            </a:r>
            <a:r>
              <a:rPr lang="en-US" altLang="en-US" sz="1600" i="0" dirty="0">
                <a:solidFill>
                  <a:schemeClr val="tx1"/>
                </a:solidFill>
              </a:rPr>
              <a:t> [mm]</a:t>
            </a:r>
          </a:p>
          <a:p>
            <a:r>
              <a:rPr lang="en-US" altLang="en-US" sz="1600" i="0" dirty="0">
                <a:solidFill>
                  <a:schemeClr val="tx1"/>
                </a:solidFill>
              </a:rPr>
              <a:t>    P = </a:t>
            </a:r>
            <a:r>
              <a:rPr lang="en-US" altLang="en-US" sz="1600" i="0" dirty="0" err="1">
                <a:solidFill>
                  <a:schemeClr val="tx1"/>
                </a:solidFill>
              </a:rPr>
              <a:t>Niederschlag</a:t>
            </a:r>
            <a:r>
              <a:rPr lang="en-US" altLang="en-US" sz="1600" i="0" dirty="0">
                <a:solidFill>
                  <a:schemeClr val="tx1"/>
                </a:solidFill>
              </a:rPr>
              <a:t> </a:t>
            </a:r>
            <a:r>
              <a:rPr lang="en-US" altLang="en-US" sz="1600" i="0" dirty="0" smtClean="0">
                <a:solidFill>
                  <a:schemeClr val="tx1"/>
                </a:solidFill>
              </a:rPr>
              <a:t>[</a:t>
            </a:r>
            <a:r>
              <a:rPr lang="en-US" altLang="en-US" sz="1600" i="0" dirty="0">
                <a:solidFill>
                  <a:schemeClr val="tx1"/>
                </a:solidFill>
              </a:rPr>
              <a:t>mm]</a:t>
            </a:r>
          </a:p>
          <a:p>
            <a:r>
              <a:rPr lang="en-US" altLang="en-US" sz="1600" i="0" dirty="0">
                <a:solidFill>
                  <a:schemeClr val="tx1"/>
                </a:solidFill>
              </a:rPr>
              <a:t>    S = </a:t>
            </a:r>
            <a:r>
              <a:rPr lang="en-US" altLang="en-US" sz="1600" i="0" dirty="0" smtClean="0">
                <a:solidFill>
                  <a:schemeClr val="tx1"/>
                </a:solidFill>
              </a:rPr>
              <a:t>Max</a:t>
            </a:r>
            <a:r>
              <a:rPr lang="en-US" altLang="en-US" sz="1600" i="0" dirty="0">
                <a:solidFill>
                  <a:schemeClr val="tx1"/>
                </a:solidFill>
              </a:rPr>
              <a:t>. </a:t>
            </a:r>
            <a:r>
              <a:rPr lang="en-US" altLang="en-US" sz="1600" i="0" dirty="0" err="1">
                <a:solidFill>
                  <a:schemeClr val="tx1"/>
                </a:solidFill>
              </a:rPr>
              <a:t>Bodenfeuchteretention</a:t>
            </a:r>
            <a:r>
              <a:rPr lang="en-US" altLang="en-US" sz="1600" i="0" dirty="0">
                <a:solidFill>
                  <a:schemeClr val="tx1"/>
                </a:solidFill>
              </a:rPr>
              <a:t> </a:t>
            </a:r>
            <a:r>
              <a:rPr lang="en-US" altLang="en-US" sz="1600" i="0" dirty="0" err="1">
                <a:solidFill>
                  <a:schemeClr val="tx1"/>
                </a:solidFill>
              </a:rPr>
              <a:t>nach</a:t>
            </a:r>
            <a:r>
              <a:rPr lang="en-US" altLang="en-US" sz="1600" i="0" dirty="0">
                <a:solidFill>
                  <a:schemeClr val="tx1"/>
                </a:solidFill>
              </a:rPr>
              <a:t> </a:t>
            </a:r>
            <a:r>
              <a:rPr lang="en-US" altLang="en-US" sz="1600" i="0" dirty="0" err="1">
                <a:solidFill>
                  <a:schemeClr val="tx1"/>
                </a:solidFill>
              </a:rPr>
              <a:t>Beginn</a:t>
            </a:r>
            <a:r>
              <a:rPr lang="en-US" altLang="en-US" sz="1600" i="0" dirty="0">
                <a:solidFill>
                  <a:schemeClr val="tx1"/>
                </a:solidFill>
              </a:rPr>
              <a:t> des </a:t>
            </a:r>
            <a:r>
              <a:rPr lang="en-US" altLang="en-US" sz="1600" i="0" dirty="0" err="1" smtClean="0">
                <a:solidFill>
                  <a:schemeClr val="tx1"/>
                </a:solidFill>
              </a:rPr>
              <a:t>Abflussprozesses</a:t>
            </a:r>
            <a:r>
              <a:rPr lang="en-US" altLang="en-US" sz="1600" i="0" dirty="0" smtClean="0">
                <a:solidFill>
                  <a:schemeClr val="tx1"/>
                </a:solidFill>
              </a:rPr>
              <a:t> </a:t>
            </a:r>
            <a:r>
              <a:rPr lang="en-US" altLang="en-US" sz="1600" i="0" dirty="0">
                <a:solidFill>
                  <a:schemeClr val="tx1"/>
                </a:solidFill>
              </a:rPr>
              <a:t>[mm]</a:t>
            </a:r>
          </a:p>
          <a:p>
            <a:r>
              <a:rPr lang="en-US" altLang="en-US" sz="1600" i="0" dirty="0">
                <a:solidFill>
                  <a:schemeClr val="tx1"/>
                </a:solidFill>
              </a:rPr>
              <a:t>    </a:t>
            </a:r>
            <a:r>
              <a:rPr lang="en-US" altLang="en-US" sz="1600" i="0" dirty="0" err="1">
                <a:solidFill>
                  <a:schemeClr val="tx1"/>
                </a:solidFill>
              </a:rPr>
              <a:t>I</a:t>
            </a:r>
            <a:r>
              <a:rPr lang="en-US" altLang="en-US" sz="1600" i="0" baseline="-25000" dirty="0" err="1">
                <a:solidFill>
                  <a:schemeClr val="tx1"/>
                </a:solidFill>
              </a:rPr>
              <a:t>a</a:t>
            </a:r>
            <a:r>
              <a:rPr lang="en-US" altLang="en-US" sz="1600" i="0" dirty="0">
                <a:solidFill>
                  <a:schemeClr val="tx1"/>
                </a:solidFill>
              </a:rPr>
              <a:t> </a:t>
            </a:r>
            <a:r>
              <a:rPr lang="en-US" altLang="en-US" sz="1600" i="0" dirty="0" err="1">
                <a:solidFill>
                  <a:schemeClr val="tx1"/>
                </a:solidFill>
              </a:rPr>
              <a:t>ist</a:t>
            </a:r>
            <a:r>
              <a:rPr lang="en-US" altLang="en-US" sz="1600" i="0" dirty="0">
                <a:solidFill>
                  <a:schemeClr val="tx1"/>
                </a:solidFill>
              </a:rPr>
              <a:t> der </a:t>
            </a:r>
            <a:r>
              <a:rPr lang="en-US" altLang="en-US" sz="1600" i="0" dirty="0" err="1">
                <a:solidFill>
                  <a:schemeClr val="tx1"/>
                </a:solidFill>
              </a:rPr>
              <a:t>Anfangsverlusst</a:t>
            </a:r>
            <a:r>
              <a:rPr lang="en-US" altLang="en-US" sz="1600" i="0" dirty="0">
                <a:solidFill>
                  <a:schemeClr val="tx1"/>
                </a:solidFill>
              </a:rPr>
              <a:t> [mm] (</a:t>
            </a:r>
            <a:r>
              <a:rPr lang="en-US" altLang="en-US" sz="1600" i="0" dirty="0" err="1">
                <a:solidFill>
                  <a:schemeClr val="tx1"/>
                </a:solidFill>
              </a:rPr>
              <a:t>z.B</a:t>
            </a:r>
            <a:r>
              <a:rPr lang="en-US" altLang="en-US" sz="1600" i="0" dirty="0">
                <a:solidFill>
                  <a:schemeClr val="tx1"/>
                </a:solidFill>
              </a:rPr>
              <a:t>. </a:t>
            </a:r>
            <a:r>
              <a:rPr lang="en-US" altLang="en-US" sz="1600" i="0" dirty="0" err="1">
                <a:solidFill>
                  <a:schemeClr val="tx1"/>
                </a:solidFill>
              </a:rPr>
              <a:t>durch</a:t>
            </a:r>
            <a:r>
              <a:rPr lang="en-US" altLang="en-US" sz="1600" i="0" dirty="0">
                <a:solidFill>
                  <a:schemeClr val="tx1"/>
                </a:solidFill>
              </a:rPr>
              <a:t> </a:t>
            </a:r>
            <a:r>
              <a:rPr lang="en-US" altLang="en-US" sz="1600" i="0" dirty="0" err="1">
                <a:solidFill>
                  <a:schemeClr val="tx1"/>
                </a:solidFill>
              </a:rPr>
              <a:t>Interzeption</a:t>
            </a:r>
            <a:r>
              <a:rPr lang="en-US" altLang="en-US" sz="1600" i="0" dirty="0">
                <a:solidFill>
                  <a:schemeClr val="tx1"/>
                </a:solidFill>
              </a:rPr>
              <a:t>); Oft </a:t>
            </a:r>
            <a:r>
              <a:rPr lang="en-US" altLang="en-US" sz="1600" i="0" dirty="0" err="1">
                <a:solidFill>
                  <a:schemeClr val="tx1"/>
                </a:solidFill>
              </a:rPr>
              <a:t>wird</a:t>
            </a:r>
            <a:r>
              <a:rPr lang="en-US" altLang="en-US" sz="1600" i="0" dirty="0">
                <a:solidFill>
                  <a:schemeClr val="tx1"/>
                </a:solidFill>
              </a:rPr>
              <a:t> </a:t>
            </a:r>
            <a:r>
              <a:rPr lang="en-US" altLang="en-US" sz="1600" i="0" dirty="0" err="1">
                <a:solidFill>
                  <a:schemeClr val="tx1"/>
                </a:solidFill>
              </a:rPr>
              <a:t>angenommen</a:t>
            </a:r>
            <a:r>
              <a:rPr lang="en-US" altLang="en-US" sz="1600" i="0" dirty="0">
                <a:solidFill>
                  <a:schemeClr val="tx1"/>
                </a:solidFill>
              </a:rPr>
              <a:t>, </a:t>
            </a:r>
            <a:br>
              <a:rPr lang="en-US" altLang="en-US" sz="1600" i="0" dirty="0">
                <a:solidFill>
                  <a:schemeClr val="tx1"/>
                </a:solidFill>
              </a:rPr>
            </a:br>
            <a:r>
              <a:rPr lang="en-US" altLang="en-US" sz="1600" i="0" dirty="0">
                <a:solidFill>
                  <a:schemeClr val="tx1"/>
                </a:solidFill>
              </a:rPr>
              <a:t>	</a:t>
            </a:r>
            <a:r>
              <a:rPr lang="en-US" altLang="en-US" sz="1600" i="0" dirty="0" err="1">
                <a:solidFill>
                  <a:schemeClr val="tx1"/>
                </a:solidFill>
              </a:rPr>
              <a:t>dass</a:t>
            </a:r>
            <a:r>
              <a:rPr lang="en-US" altLang="en-US" sz="1600" i="0" dirty="0">
                <a:solidFill>
                  <a:schemeClr val="tx1"/>
                </a:solidFill>
              </a:rPr>
              <a:t> </a:t>
            </a:r>
            <a:r>
              <a:rPr lang="en-US" altLang="en-US" sz="1600" i="0" dirty="0" err="1">
                <a:solidFill>
                  <a:schemeClr val="tx1"/>
                </a:solidFill>
              </a:rPr>
              <a:t>I</a:t>
            </a:r>
            <a:r>
              <a:rPr lang="en-US" altLang="en-US" sz="1600" i="0" baseline="-25000" dirty="0" err="1">
                <a:solidFill>
                  <a:schemeClr val="tx1"/>
                </a:solidFill>
              </a:rPr>
              <a:t>a</a:t>
            </a:r>
            <a:r>
              <a:rPr lang="en-US" altLang="en-US" sz="1600" i="0" dirty="0">
                <a:solidFill>
                  <a:schemeClr val="tx1"/>
                </a:solidFill>
              </a:rPr>
              <a:t> = 0.2S – </a:t>
            </a:r>
            <a:r>
              <a:rPr lang="en-US" altLang="en-US" sz="1600" i="0" dirty="0" err="1">
                <a:solidFill>
                  <a:schemeClr val="tx1"/>
                </a:solidFill>
              </a:rPr>
              <a:t>I</a:t>
            </a:r>
            <a:r>
              <a:rPr lang="en-US" altLang="en-US" sz="1600" i="0" baseline="-25000" dirty="0" err="1">
                <a:solidFill>
                  <a:schemeClr val="tx1"/>
                </a:solidFill>
              </a:rPr>
              <a:t>a</a:t>
            </a:r>
            <a:r>
              <a:rPr lang="en-US" altLang="en-US" sz="1600" i="0" dirty="0">
                <a:solidFill>
                  <a:schemeClr val="tx1"/>
                </a:solidFill>
              </a:rPr>
              <a:t> = 0.05S.</a:t>
            </a:r>
            <a:endParaRPr lang="de-DE" altLang="en-US" sz="1600" i="0" dirty="0">
              <a:solidFill>
                <a:schemeClr val="tx1"/>
              </a:solidFill>
            </a:endParaRPr>
          </a:p>
        </p:txBody>
      </p:sp>
      <p:sp>
        <p:nvSpPr>
          <p:cNvPr id="6" name="Text Box 2"/>
          <p:cNvSpPr txBox="1">
            <a:spLocks noChangeArrowheads="1"/>
          </p:cNvSpPr>
          <p:nvPr/>
        </p:nvSpPr>
        <p:spPr bwMode="auto">
          <a:xfrm>
            <a:off x="990600" y="76200"/>
            <a:ext cx="7793038" cy="836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9pPr>
          </a:lstStyle>
          <a:p>
            <a:pPr eaLnBrk="1" hangingPunct="1">
              <a:spcBef>
                <a:spcPct val="0"/>
              </a:spcBef>
              <a:spcAft>
                <a:spcPts val="575"/>
              </a:spcAft>
              <a:buClrTx/>
              <a:buFontTx/>
              <a:buNone/>
            </a:pPr>
            <a:r>
              <a:rPr lang="de-DE" altLang="en-US" b="1" i="0" dirty="0">
                <a:solidFill>
                  <a:srgbClr val="FFFFFF"/>
                </a:solidFill>
              </a:rPr>
              <a:t>6</a:t>
            </a:r>
            <a:r>
              <a:rPr lang="de-DE" altLang="en-US" b="1" i="0" dirty="0" smtClean="0">
                <a:solidFill>
                  <a:srgbClr val="FFFFFF"/>
                </a:solidFill>
              </a:rPr>
              <a:t>. Infiltration</a:t>
            </a:r>
            <a:br>
              <a:rPr lang="de-DE" altLang="en-US" b="1" i="0" dirty="0" smtClean="0">
                <a:solidFill>
                  <a:srgbClr val="FFFFFF"/>
                </a:solidFill>
              </a:rPr>
            </a:br>
            <a:r>
              <a:rPr lang="de-DE" altLang="en-US" sz="2400" b="1" i="0" dirty="0" smtClean="0">
                <a:solidFill>
                  <a:srgbClr val="FFFFFF"/>
                </a:solidFill>
              </a:rPr>
              <a:t>6.4 </a:t>
            </a:r>
            <a:r>
              <a:rPr lang="de-DE" altLang="en-US" sz="2400" b="1" i="0" dirty="0" smtClean="0">
                <a:solidFill>
                  <a:srgbClr val="FFFFFF"/>
                </a:solidFill>
              </a:rPr>
              <a:t>Berechnung</a:t>
            </a:r>
            <a:endParaRPr lang="de-DE" altLang="en-US" sz="2400" b="1" i="0" dirty="0">
              <a:solidFill>
                <a:srgbClr val="FFFFFF"/>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Text Box 1"/>
          <p:cNvSpPr txBox="1">
            <a:spLocks noChangeArrowheads="1"/>
          </p:cNvSpPr>
          <p:nvPr/>
        </p:nvSpPr>
        <p:spPr bwMode="auto">
          <a:xfrm>
            <a:off x="34925" y="6324600"/>
            <a:ext cx="576263" cy="433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algn="ctr" eaLnBrk="1" hangingPunct="1">
              <a:spcBef>
                <a:spcPct val="0"/>
              </a:spcBef>
              <a:spcAft>
                <a:spcPts val="575"/>
              </a:spcAft>
              <a:buClrTx/>
              <a:buFontTx/>
              <a:buNone/>
            </a:pPr>
            <a:fld id="{50BD9555-A147-40D1-93CD-C5E6102A7BBA}" type="slidenum">
              <a:rPr lang="de-DE" altLang="en-US" sz="1400" i="0">
                <a:solidFill>
                  <a:srgbClr val="316395"/>
                </a:solidFill>
                <a:latin typeface="Tahoma" pitchFamily="34" charset="0"/>
              </a:rPr>
              <a:pPr algn="ctr" eaLnBrk="1" hangingPunct="1">
                <a:spcBef>
                  <a:spcPct val="0"/>
                </a:spcBef>
                <a:spcAft>
                  <a:spcPts val="575"/>
                </a:spcAft>
                <a:buClrTx/>
                <a:buFontTx/>
                <a:buNone/>
              </a:pPr>
              <a:t>44</a:t>
            </a:fld>
            <a:endParaRPr lang="de-DE" altLang="en-US" sz="1400" i="0">
              <a:solidFill>
                <a:srgbClr val="316395"/>
              </a:solidFill>
              <a:latin typeface="Tahoma" pitchFamily="34" charset="0"/>
            </a:endParaRPr>
          </a:p>
        </p:txBody>
      </p:sp>
      <p:sp>
        <p:nvSpPr>
          <p:cNvPr id="45060" name="Rectangle 3"/>
          <p:cNvSpPr>
            <a:spLocks noChangeArrowheads="1"/>
          </p:cNvSpPr>
          <p:nvPr/>
        </p:nvSpPr>
        <p:spPr bwMode="auto">
          <a:xfrm>
            <a:off x="990600" y="1069975"/>
            <a:ext cx="76962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altLang="en-US" sz="2000">
                <a:solidFill>
                  <a:schemeClr val="tx1"/>
                </a:solidFill>
              </a:rPr>
              <a:t>Die maximal mögliche Infiltration S hängt von der aus Bodenarten klassifizierten Bodengruppe, der Bodennutzung und der aktuellen Bodenfeuchte ab und wird berechnet zu:</a:t>
            </a:r>
          </a:p>
          <a:p>
            <a:endParaRPr lang="de-DE" altLang="en-US" sz="2000">
              <a:solidFill>
                <a:schemeClr val="tx1"/>
              </a:solidFill>
            </a:endParaRPr>
          </a:p>
          <a:p>
            <a:endParaRPr lang="de-DE" altLang="en-US" sz="2000">
              <a:solidFill>
                <a:schemeClr val="tx1"/>
              </a:solidFill>
            </a:endParaRPr>
          </a:p>
          <a:p>
            <a:endParaRPr lang="de-DE" altLang="en-US" sz="2000">
              <a:solidFill>
                <a:schemeClr val="tx1"/>
              </a:solidFill>
            </a:endParaRPr>
          </a:p>
          <a:p>
            <a:r>
              <a:rPr lang="de-DE" altLang="en-US" sz="2000">
                <a:solidFill>
                  <a:schemeClr val="tx1"/>
                </a:solidFill>
              </a:rPr>
              <a:t>S: Maximal mögliche Infiltration [mm], </a:t>
            </a:r>
          </a:p>
          <a:p>
            <a:r>
              <a:rPr lang="de-DE" altLang="en-US" sz="2000">
                <a:solidFill>
                  <a:schemeClr val="tx1"/>
                </a:solidFill>
              </a:rPr>
              <a:t>CN: Curve Number als Kennwert der Bodengruppe und –Nutzung [-]. </a:t>
            </a:r>
          </a:p>
          <a:p>
            <a:endParaRPr lang="de-DE" altLang="en-US" sz="2000">
              <a:solidFill>
                <a:schemeClr val="tx1"/>
              </a:solidFill>
            </a:endParaRPr>
          </a:p>
          <a:p>
            <a:r>
              <a:rPr lang="de-DE" altLang="en-US" sz="2000">
                <a:solidFill>
                  <a:schemeClr val="tx1"/>
                </a:solidFill>
              </a:rPr>
              <a:t>Der CN-Wert liegt tabelliert in Abhängigkeit von der Bodengruppe und der Bodennutzung vor. Ferner sind 3 Bodenfeuchtenklassen definiert, wobei die Bodenfeuchteklasse I für trockenere, die Klasse II für eine mittlere Bodenfeuchte und die Klasse III für feuchtere Verhältnisse Gültigkeit hat. Die Tabellen liegen in der weiterführenden Literatur vor, z. B. in der DVWK-Regel 113 (DVWK 1984). </a:t>
            </a:r>
          </a:p>
          <a:p>
            <a:endParaRPr lang="de-DE" altLang="en-US" sz="2000">
              <a:solidFill>
                <a:schemeClr val="tx1"/>
              </a:solidFill>
            </a:endParaRPr>
          </a:p>
        </p:txBody>
      </p:sp>
      <p:sp>
        <p:nvSpPr>
          <p:cNvPr id="5" name="TextBox 4"/>
          <p:cNvSpPr txBox="1">
            <a:spLocks noRot="1" noChangeAspect="1" noMove="1" noResize="1" noEditPoints="1" noAdjustHandles="1" noChangeArrowheads="1" noChangeShapeType="1" noTextEdit="1"/>
          </p:cNvSpPr>
          <p:nvPr/>
        </p:nvSpPr>
        <p:spPr>
          <a:xfrm>
            <a:off x="990600" y="2362200"/>
            <a:ext cx="2178289" cy="622286"/>
          </a:xfrm>
          <a:prstGeom prst="rect">
            <a:avLst/>
          </a:prstGeom>
          <a:blipFill rotWithShape="1">
            <a:blip r:embed="rId3"/>
            <a:stretch>
              <a:fillRect l="-4482" b="-7843"/>
            </a:stretch>
          </a:blipFill>
        </p:spPr>
        <p:txBody>
          <a:bodyPr/>
          <a:lstStyle/>
          <a:p>
            <a:r>
              <a:rPr lang="en-US">
                <a:noFill/>
              </a:rPr>
              <a:t> </a:t>
            </a:r>
          </a:p>
        </p:txBody>
      </p:sp>
      <p:sp>
        <p:nvSpPr>
          <p:cNvPr id="6" name="Text Box 2"/>
          <p:cNvSpPr txBox="1">
            <a:spLocks noChangeArrowheads="1"/>
          </p:cNvSpPr>
          <p:nvPr/>
        </p:nvSpPr>
        <p:spPr bwMode="auto">
          <a:xfrm>
            <a:off x="990600" y="76200"/>
            <a:ext cx="7793038" cy="836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9pPr>
          </a:lstStyle>
          <a:p>
            <a:pPr eaLnBrk="1" hangingPunct="1">
              <a:spcBef>
                <a:spcPct val="0"/>
              </a:spcBef>
              <a:spcAft>
                <a:spcPts val="575"/>
              </a:spcAft>
              <a:buClrTx/>
              <a:buFontTx/>
              <a:buNone/>
            </a:pPr>
            <a:r>
              <a:rPr lang="de-DE" altLang="en-US" b="1" i="0" dirty="0">
                <a:solidFill>
                  <a:srgbClr val="FFFFFF"/>
                </a:solidFill>
              </a:rPr>
              <a:t>6</a:t>
            </a:r>
            <a:r>
              <a:rPr lang="de-DE" altLang="en-US" b="1" i="0" dirty="0" smtClean="0">
                <a:solidFill>
                  <a:srgbClr val="FFFFFF"/>
                </a:solidFill>
              </a:rPr>
              <a:t>. Infiltration</a:t>
            </a:r>
            <a:br>
              <a:rPr lang="de-DE" altLang="en-US" b="1" i="0" dirty="0" smtClean="0">
                <a:solidFill>
                  <a:srgbClr val="FFFFFF"/>
                </a:solidFill>
              </a:rPr>
            </a:br>
            <a:r>
              <a:rPr lang="de-DE" altLang="en-US" sz="2400" b="1" i="0" dirty="0" smtClean="0">
                <a:solidFill>
                  <a:srgbClr val="FFFFFF"/>
                </a:solidFill>
              </a:rPr>
              <a:t>6.4 </a:t>
            </a:r>
            <a:r>
              <a:rPr lang="de-DE" altLang="en-US" sz="2400" b="1" i="0" dirty="0" smtClean="0">
                <a:solidFill>
                  <a:srgbClr val="FFFFFF"/>
                </a:solidFill>
              </a:rPr>
              <a:t>Berechnung</a:t>
            </a:r>
            <a:endParaRPr lang="de-DE" altLang="en-US" sz="2400" b="1" i="0" dirty="0">
              <a:solidFill>
                <a:srgbClr val="FFFFFF"/>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
          <p:cNvSpPr>
            <a:spLocks noChangeArrowheads="1"/>
          </p:cNvSpPr>
          <p:nvPr/>
        </p:nvSpPr>
        <p:spPr bwMode="auto">
          <a:xfrm>
            <a:off x="1028700" y="990600"/>
            <a:ext cx="78105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000" dirty="0">
                <a:solidFill>
                  <a:schemeClr val="tx1"/>
                </a:solidFill>
              </a:rPr>
              <a:t>CN </a:t>
            </a:r>
            <a:r>
              <a:rPr lang="en-US" altLang="en-US" sz="2000" dirty="0" err="1">
                <a:solidFill>
                  <a:schemeClr val="tx1"/>
                </a:solidFill>
              </a:rPr>
              <a:t>variert</a:t>
            </a:r>
            <a:r>
              <a:rPr lang="en-US" altLang="en-US" sz="2000" dirty="0">
                <a:solidFill>
                  <a:schemeClr val="tx1"/>
                </a:solidFill>
              </a:rPr>
              <a:t> </a:t>
            </a:r>
            <a:r>
              <a:rPr lang="en-US" altLang="en-US" sz="2000" dirty="0" err="1">
                <a:solidFill>
                  <a:schemeClr val="tx1"/>
                </a:solidFill>
              </a:rPr>
              <a:t>im</a:t>
            </a:r>
            <a:r>
              <a:rPr lang="en-US" altLang="en-US" sz="2000" dirty="0">
                <a:solidFill>
                  <a:schemeClr val="tx1"/>
                </a:solidFill>
              </a:rPr>
              <a:t> </a:t>
            </a:r>
            <a:r>
              <a:rPr lang="en-US" altLang="en-US" sz="2000" dirty="0" err="1">
                <a:solidFill>
                  <a:schemeClr val="tx1"/>
                </a:solidFill>
              </a:rPr>
              <a:t>Bereich</a:t>
            </a:r>
            <a:r>
              <a:rPr lang="en-US" altLang="en-US" sz="2000" dirty="0">
                <a:solidFill>
                  <a:schemeClr val="tx1"/>
                </a:solidFill>
              </a:rPr>
              <a:t> von 30 </a:t>
            </a:r>
            <a:r>
              <a:rPr lang="en-US" altLang="en-US" sz="2000" dirty="0" err="1">
                <a:solidFill>
                  <a:schemeClr val="tx1"/>
                </a:solidFill>
              </a:rPr>
              <a:t>zu</a:t>
            </a:r>
            <a:r>
              <a:rPr lang="en-US" altLang="en-US" sz="2000" dirty="0">
                <a:solidFill>
                  <a:schemeClr val="tx1"/>
                </a:solidFill>
              </a:rPr>
              <a:t> 100; </a:t>
            </a:r>
            <a:r>
              <a:rPr lang="en-US" altLang="en-US" sz="2000" dirty="0" err="1">
                <a:solidFill>
                  <a:schemeClr val="tx1"/>
                </a:solidFill>
              </a:rPr>
              <a:t>Kleine</a:t>
            </a:r>
            <a:r>
              <a:rPr lang="en-US" altLang="en-US" sz="2000" dirty="0">
                <a:solidFill>
                  <a:schemeClr val="tx1"/>
                </a:solidFill>
              </a:rPr>
              <a:t> </a:t>
            </a:r>
            <a:r>
              <a:rPr lang="en-US" altLang="en-US" sz="2000" dirty="0" err="1">
                <a:solidFill>
                  <a:schemeClr val="tx1"/>
                </a:solidFill>
              </a:rPr>
              <a:t>Werte</a:t>
            </a:r>
            <a:r>
              <a:rPr lang="en-US" altLang="en-US" sz="2000" dirty="0">
                <a:solidFill>
                  <a:schemeClr val="tx1"/>
                </a:solidFill>
              </a:rPr>
              <a:t> </a:t>
            </a:r>
            <a:r>
              <a:rPr lang="en-US" altLang="en-US" sz="2000" dirty="0" err="1">
                <a:solidFill>
                  <a:schemeClr val="tx1"/>
                </a:solidFill>
              </a:rPr>
              <a:t>bedeuten</a:t>
            </a:r>
            <a:r>
              <a:rPr lang="en-US" altLang="en-US" sz="2000" dirty="0">
                <a:solidFill>
                  <a:schemeClr val="tx1"/>
                </a:solidFill>
              </a:rPr>
              <a:t> </a:t>
            </a:r>
            <a:r>
              <a:rPr lang="en-US" altLang="en-US" sz="2000" dirty="0" err="1">
                <a:solidFill>
                  <a:schemeClr val="tx1"/>
                </a:solidFill>
              </a:rPr>
              <a:t>ein</a:t>
            </a:r>
            <a:r>
              <a:rPr lang="en-US" altLang="en-US" sz="2000" dirty="0">
                <a:solidFill>
                  <a:schemeClr val="tx1"/>
                </a:solidFill>
              </a:rPr>
              <a:t> </a:t>
            </a:r>
            <a:r>
              <a:rPr lang="en-US" altLang="en-US" sz="2000" dirty="0" err="1">
                <a:solidFill>
                  <a:schemeClr val="tx1"/>
                </a:solidFill>
              </a:rPr>
              <a:t>kleines</a:t>
            </a:r>
            <a:r>
              <a:rPr lang="en-US" altLang="en-US" sz="2000" dirty="0">
                <a:solidFill>
                  <a:schemeClr val="tx1"/>
                </a:solidFill>
              </a:rPr>
              <a:t> “</a:t>
            </a:r>
            <a:r>
              <a:rPr lang="en-US" altLang="en-US" sz="2000" dirty="0" err="1">
                <a:solidFill>
                  <a:schemeClr val="tx1"/>
                </a:solidFill>
              </a:rPr>
              <a:t>Oberflächenabflusspotential</a:t>
            </a:r>
            <a:r>
              <a:rPr lang="en-US" altLang="en-US" sz="2000" dirty="0">
                <a:solidFill>
                  <a:schemeClr val="tx1"/>
                </a:solidFill>
              </a:rPr>
              <a:t>”, </a:t>
            </a:r>
            <a:r>
              <a:rPr lang="en-US" altLang="en-US" sz="2000" dirty="0" err="1">
                <a:solidFill>
                  <a:schemeClr val="tx1"/>
                </a:solidFill>
              </a:rPr>
              <a:t>während</a:t>
            </a:r>
            <a:r>
              <a:rPr lang="en-US" altLang="en-US" sz="2000" dirty="0">
                <a:solidFill>
                  <a:schemeClr val="tx1"/>
                </a:solidFill>
              </a:rPr>
              <a:t> </a:t>
            </a:r>
            <a:r>
              <a:rPr lang="en-US" altLang="en-US" sz="2000" dirty="0" err="1">
                <a:solidFill>
                  <a:schemeClr val="tx1"/>
                </a:solidFill>
              </a:rPr>
              <a:t>hohe</a:t>
            </a:r>
            <a:r>
              <a:rPr lang="en-US" altLang="en-US" sz="2000" dirty="0">
                <a:solidFill>
                  <a:schemeClr val="tx1"/>
                </a:solidFill>
              </a:rPr>
              <a:t> </a:t>
            </a:r>
            <a:r>
              <a:rPr lang="en-US" altLang="en-US" sz="2000" dirty="0" err="1">
                <a:solidFill>
                  <a:schemeClr val="tx1"/>
                </a:solidFill>
              </a:rPr>
              <a:t>Zahlen</a:t>
            </a:r>
            <a:r>
              <a:rPr lang="en-US" altLang="en-US" sz="2000" dirty="0">
                <a:solidFill>
                  <a:schemeClr val="tx1"/>
                </a:solidFill>
              </a:rPr>
              <a:t> </a:t>
            </a:r>
            <a:r>
              <a:rPr lang="en-US" altLang="en-US" sz="2000" dirty="0" err="1">
                <a:solidFill>
                  <a:schemeClr val="tx1"/>
                </a:solidFill>
              </a:rPr>
              <a:t>viel</a:t>
            </a:r>
            <a:r>
              <a:rPr lang="en-US" altLang="en-US" sz="2000" dirty="0">
                <a:solidFill>
                  <a:schemeClr val="tx1"/>
                </a:solidFill>
              </a:rPr>
              <a:t> </a:t>
            </a:r>
            <a:r>
              <a:rPr lang="en-US" altLang="en-US" sz="2000" dirty="0" err="1">
                <a:solidFill>
                  <a:schemeClr val="tx1"/>
                </a:solidFill>
              </a:rPr>
              <a:t>schnellen</a:t>
            </a:r>
            <a:r>
              <a:rPr lang="en-US" altLang="en-US" sz="2000" dirty="0">
                <a:solidFill>
                  <a:schemeClr val="tx1"/>
                </a:solidFill>
              </a:rPr>
              <a:t> </a:t>
            </a:r>
            <a:r>
              <a:rPr lang="en-US" altLang="en-US" sz="2000" dirty="0" err="1">
                <a:solidFill>
                  <a:schemeClr val="tx1"/>
                </a:solidFill>
              </a:rPr>
              <a:t>Abfluss</a:t>
            </a:r>
            <a:r>
              <a:rPr lang="en-US" altLang="en-US" sz="2000" dirty="0">
                <a:solidFill>
                  <a:schemeClr val="tx1"/>
                </a:solidFill>
              </a:rPr>
              <a:t> </a:t>
            </a:r>
            <a:r>
              <a:rPr lang="en-US" altLang="en-US" sz="2000" dirty="0" err="1">
                <a:solidFill>
                  <a:schemeClr val="tx1"/>
                </a:solidFill>
              </a:rPr>
              <a:t>bedingen</a:t>
            </a:r>
            <a:r>
              <a:rPr lang="en-US" altLang="en-US" sz="2000" dirty="0">
                <a:solidFill>
                  <a:schemeClr val="tx1"/>
                </a:solidFill>
              </a:rPr>
              <a:t>. </a:t>
            </a:r>
          </a:p>
          <a:p>
            <a:r>
              <a:rPr lang="de-DE" altLang="en-US" sz="2000" dirty="0">
                <a:solidFill>
                  <a:schemeClr val="tx1"/>
                </a:solidFill>
              </a:rPr>
              <a:t>Umso kleiner die Zahl, desto permeabler (durchlässiger) ist also der Boden. Dabei kann </a:t>
            </a:r>
            <a:r>
              <a:rPr lang="de-DE" altLang="en-US" sz="2000" dirty="0" smtClean="0">
                <a:solidFill>
                  <a:schemeClr val="tx1"/>
                </a:solidFill>
              </a:rPr>
              <a:t>Abfluss </a:t>
            </a:r>
            <a:r>
              <a:rPr lang="de-DE" altLang="en-US" sz="2000" dirty="0">
                <a:solidFill>
                  <a:schemeClr val="tx1"/>
                </a:solidFill>
              </a:rPr>
              <a:t>erst gebildet werden, wenn der Niederschlag größer dem </a:t>
            </a:r>
            <a:r>
              <a:rPr lang="de-DE" altLang="en-US" sz="2000" dirty="0" err="1">
                <a:solidFill>
                  <a:schemeClr val="tx1"/>
                </a:solidFill>
              </a:rPr>
              <a:t>Anfangsverlusst</a:t>
            </a:r>
            <a:r>
              <a:rPr lang="de-DE" altLang="en-US" sz="2000" dirty="0">
                <a:solidFill>
                  <a:schemeClr val="tx1"/>
                </a:solidFill>
              </a:rPr>
              <a:t> (</a:t>
            </a:r>
            <a:r>
              <a:rPr lang="de-DE" altLang="en-US" sz="2000" dirty="0" err="1" smtClean="0">
                <a:solidFill>
                  <a:schemeClr val="tx1"/>
                </a:solidFill>
              </a:rPr>
              <a:t>Interzeption</a:t>
            </a:r>
            <a:r>
              <a:rPr lang="de-DE" altLang="en-US" sz="2000" dirty="0">
                <a:solidFill>
                  <a:schemeClr val="tx1"/>
                </a:solidFill>
              </a:rPr>
              <a:t>) ist.</a:t>
            </a:r>
            <a:endParaRPr lang="en-US" altLang="en-US" sz="2000" dirty="0">
              <a:solidFill>
                <a:schemeClr val="tx1"/>
              </a:solidFill>
            </a:endParaRPr>
          </a:p>
        </p:txBody>
      </p:sp>
      <p:pic>
        <p:nvPicPr>
          <p:cNvPr id="46083" name="Picture 2"/>
          <p:cNvPicPr>
            <a:picLocks noChangeAspect="1" noChangeArrowheads="1"/>
          </p:cNvPicPr>
          <p:nvPr/>
        </p:nvPicPr>
        <p:blipFill>
          <a:blip r:embed="rId2">
            <a:extLst>
              <a:ext uri="{28A0092B-C50C-407E-A947-70E740481C1C}">
                <a14:useLocalDpi xmlns:a14="http://schemas.microsoft.com/office/drawing/2010/main" val="0"/>
              </a:ext>
            </a:extLst>
          </a:blip>
          <a:srcRect b="6828"/>
          <a:stretch>
            <a:fillRect/>
          </a:stretch>
        </p:blipFill>
        <p:spPr bwMode="auto">
          <a:xfrm>
            <a:off x="1600200" y="3060700"/>
            <a:ext cx="5943600" cy="3416300"/>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733800" y="6411913"/>
            <a:ext cx="1851025" cy="369887"/>
          </a:xfrm>
          <a:prstGeom prst="rect">
            <a:avLst/>
          </a:prstGeom>
        </p:spPr>
        <p:txBody>
          <a:bodyPr wrap="none">
            <a:spAutoFit/>
          </a:bodyPr>
          <a:lstStyle/>
          <a:p>
            <a:pPr>
              <a:defRPr/>
            </a:pPr>
            <a:r>
              <a:rPr lang="de-DE" sz="1800" b="1" i="0" dirty="0">
                <a:solidFill>
                  <a:schemeClr val="tx1"/>
                </a:solidFill>
                <a:latin typeface="+mj-lt"/>
              </a:rPr>
              <a:t>Niederschlag P</a:t>
            </a:r>
            <a:endParaRPr lang="en-US" sz="1800" b="1" i="0" dirty="0">
              <a:solidFill>
                <a:schemeClr val="tx1"/>
              </a:solidFill>
              <a:latin typeface="+mj-lt"/>
            </a:endParaRPr>
          </a:p>
        </p:txBody>
      </p:sp>
      <p:sp>
        <p:nvSpPr>
          <p:cNvPr id="5" name="Text Box 2"/>
          <p:cNvSpPr txBox="1">
            <a:spLocks noChangeArrowheads="1"/>
          </p:cNvSpPr>
          <p:nvPr/>
        </p:nvSpPr>
        <p:spPr bwMode="auto">
          <a:xfrm>
            <a:off x="990600" y="76200"/>
            <a:ext cx="7793038" cy="836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9pPr>
          </a:lstStyle>
          <a:p>
            <a:pPr eaLnBrk="1" hangingPunct="1">
              <a:spcBef>
                <a:spcPct val="0"/>
              </a:spcBef>
              <a:spcAft>
                <a:spcPts val="575"/>
              </a:spcAft>
              <a:buClrTx/>
              <a:buFontTx/>
              <a:buNone/>
            </a:pPr>
            <a:r>
              <a:rPr lang="de-DE" altLang="en-US" b="1" i="0" dirty="0">
                <a:solidFill>
                  <a:srgbClr val="FFFFFF"/>
                </a:solidFill>
              </a:rPr>
              <a:t>6</a:t>
            </a:r>
            <a:r>
              <a:rPr lang="de-DE" altLang="en-US" b="1" i="0" dirty="0" smtClean="0">
                <a:solidFill>
                  <a:srgbClr val="FFFFFF"/>
                </a:solidFill>
              </a:rPr>
              <a:t>. Infiltration</a:t>
            </a:r>
            <a:br>
              <a:rPr lang="de-DE" altLang="en-US" b="1" i="0" dirty="0" smtClean="0">
                <a:solidFill>
                  <a:srgbClr val="FFFFFF"/>
                </a:solidFill>
              </a:rPr>
            </a:br>
            <a:r>
              <a:rPr lang="de-DE" altLang="en-US" sz="2400" b="1" i="0" dirty="0" smtClean="0">
                <a:solidFill>
                  <a:srgbClr val="FFFFFF"/>
                </a:solidFill>
              </a:rPr>
              <a:t>6.4 </a:t>
            </a:r>
            <a:r>
              <a:rPr lang="de-DE" altLang="en-US" sz="2400" b="1" i="0" dirty="0" smtClean="0">
                <a:solidFill>
                  <a:srgbClr val="FFFFFF"/>
                </a:solidFill>
              </a:rPr>
              <a:t>Berechnung</a:t>
            </a:r>
            <a:endParaRPr lang="de-DE" altLang="en-US" sz="2400" b="1" i="0" dirty="0">
              <a:solidFill>
                <a:srgbClr val="FFFFFF"/>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
          <p:cNvSpPr>
            <a:spLocks noChangeArrowheads="1"/>
          </p:cNvSpPr>
          <p:nvPr/>
        </p:nvSpPr>
        <p:spPr bwMode="auto">
          <a:xfrm>
            <a:off x="838200" y="1047750"/>
            <a:ext cx="81534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altLang="en-US">
                <a:solidFill>
                  <a:schemeClr val="tx1"/>
                </a:solidFill>
              </a:rPr>
              <a:t>Bodengruppen nach dem SCS-Verfahren</a:t>
            </a:r>
          </a:p>
          <a:p>
            <a:r>
              <a:rPr lang="de-DE" altLang="en-US" sz="2000">
                <a:solidFill>
                  <a:schemeClr val="tx1"/>
                </a:solidFill>
              </a:rPr>
              <a:t>Bodengruppe A, Böden mit großem Versickerungsvermögen = 1</a:t>
            </a:r>
          </a:p>
          <a:p>
            <a:r>
              <a:rPr lang="de-DE" altLang="en-US" sz="2000">
                <a:solidFill>
                  <a:schemeClr val="tx1"/>
                </a:solidFill>
              </a:rPr>
              <a:t>Bodengruppe B, Böden mit mittlerem Versickerungsvermögen = 2</a:t>
            </a:r>
          </a:p>
          <a:p>
            <a:r>
              <a:rPr lang="de-DE" altLang="en-US" sz="2000">
                <a:solidFill>
                  <a:schemeClr val="tx1"/>
                </a:solidFill>
              </a:rPr>
              <a:t>Bodengruppe C, Böden mit geringem Versickerungsvermögen = 3</a:t>
            </a:r>
          </a:p>
          <a:p>
            <a:r>
              <a:rPr lang="de-DE" altLang="en-US" sz="2000">
                <a:solidFill>
                  <a:schemeClr val="tx1"/>
                </a:solidFill>
              </a:rPr>
              <a:t>Bodengruppe D, Böden mit sehr geringem Versickerungsvermögen = 4 </a:t>
            </a:r>
            <a:endParaRPr lang="en-US" altLang="en-US" sz="2000">
              <a:solidFill>
                <a:schemeClr val="tx1"/>
              </a:solidFill>
            </a:endParaRPr>
          </a:p>
        </p:txBody>
      </p:sp>
      <p:sp>
        <p:nvSpPr>
          <p:cNvPr id="47107" name="Rectangle 2"/>
          <p:cNvSpPr>
            <a:spLocks noChangeArrowheads="1"/>
          </p:cNvSpPr>
          <p:nvPr/>
        </p:nvSpPr>
        <p:spPr bwMode="auto">
          <a:xfrm>
            <a:off x="773113" y="3257550"/>
            <a:ext cx="81422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altLang="en-US" sz="2000">
                <a:solidFill>
                  <a:schemeClr val="tx1"/>
                </a:solidFill>
              </a:rPr>
              <a:t>Curve Numbers für Bodenfeuchteklasse II (Kleeberg und Överland 1998) </a:t>
            </a:r>
            <a:endParaRPr lang="en-US" altLang="en-US" sz="2000">
              <a:solidFill>
                <a:schemeClr val="tx1"/>
              </a:solidFill>
            </a:endParaRPr>
          </a:p>
        </p:txBody>
      </p:sp>
      <p:pic>
        <p:nvPicPr>
          <p:cNvPr id="4710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698875"/>
            <a:ext cx="7693025" cy="2549525"/>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2"/>
          <p:cNvSpPr txBox="1">
            <a:spLocks noChangeArrowheads="1"/>
          </p:cNvSpPr>
          <p:nvPr/>
        </p:nvSpPr>
        <p:spPr bwMode="auto">
          <a:xfrm>
            <a:off x="990600" y="76200"/>
            <a:ext cx="7793038" cy="836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9pPr>
          </a:lstStyle>
          <a:p>
            <a:pPr eaLnBrk="1" hangingPunct="1">
              <a:spcBef>
                <a:spcPct val="0"/>
              </a:spcBef>
              <a:spcAft>
                <a:spcPts val="575"/>
              </a:spcAft>
              <a:buClrTx/>
              <a:buFontTx/>
              <a:buNone/>
            </a:pPr>
            <a:r>
              <a:rPr lang="de-DE" altLang="en-US" b="1" i="0" dirty="0">
                <a:solidFill>
                  <a:srgbClr val="FFFFFF"/>
                </a:solidFill>
              </a:rPr>
              <a:t>6</a:t>
            </a:r>
            <a:r>
              <a:rPr lang="de-DE" altLang="en-US" b="1" i="0" dirty="0" smtClean="0">
                <a:solidFill>
                  <a:srgbClr val="FFFFFF"/>
                </a:solidFill>
              </a:rPr>
              <a:t>. Infiltration</a:t>
            </a:r>
            <a:br>
              <a:rPr lang="de-DE" altLang="en-US" b="1" i="0" dirty="0" smtClean="0">
                <a:solidFill>
                  <a:srgbClr val="FFFFFF"/>
                </a:solidFill>
              </a:rPr>
            </a:br>
            <a:r>
              <a:rPr lang="de-DE" altLang="en-US" sz="2400" b="1" i="0" dirty="0" smtClean="0">
                <a:solidFill>
                  <a:srgbClr val="FFFFFF"/>
                </a:solidFill>
              </a:rPr>
              <a:t>6.3 Berechnung</a:t>
            </a:r>
            <a:endParaRPr lang="de-DE" altLang="en-US" sz="2400" b="1" i="0" dirty="0">
              <a:solidFill>
                <a:srgbClr val="FFFFFF"/>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1"/>
          <p:cNvSpPr txBox="1">
            <a:spLocks noChangeArrowheads="1"/>
          </p:cNvSpPr>
          <p:nvPr/>
        </p:nvSpPr>
        <p:spPr bwMode="auto">
          <a:xfrm>
            <a:off x="34925" y="6324600"/>
            <a:ext cx="576263" cy="433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algn="ctr" eaLnBrk="1" hangingPunct="1">
              <a:spcBef>
                <a:spcPct val="0"/>
              </a:spcBef>
              <a:spcAft>
                <a:spcPts val="575"/>
              </a:spcAft>
              <a:buClrTx/>
              <a:buFontTx/>
              <a:buNone/>
            </a:pPr>
            <a:fld id="{1469C7D8-C2E5-48FF-8631-1D18627DCAA2}" type="slidenum">
              <a:rPr lang="de-DE" altLang="en-US" sz="1400">
                <a:solidFill>
                  <a:srgbClr val="316395"/>
                </a:solidFill>
                <a:latin typeface="Tahoma" pitchFamily="34" charset="0"/>
              </a:rPr>
              <a:pPr algn="ctr" eaLnBrk="1" hangingPunct="1">
                <a:spcBef>
                  <a:spcPct val="0"/>
                </a:spcBef>
                <a:spcAft>
                  <a:spcPts val="575"/>
                </a:spcAft>
                <a:buClrTx/>
                <a:buFontTx/>
                <a:buNone/>
              </a:pPr>
              <a:t>47</a:t>
            </a:fld>
            <a:endParaRPr lang="de-DE" altLang="en-US" sz="1400">
              <a:solidFill>
                <a:srgbClr val="316395"/>
              </a:solidFill>
              <a:latin typeface="Tahoma" pitchFamily="34" charset="0"/>
            </a:endParaRPr>
          </a:p>
        </p:txBody>
      </p:sp>
      <p:sp>
        <p:nvSpPr>
          <p:cNvPr id="9219" name="Text Box 2"/>
          <p:cNvSpPr txBox="1">
            <a:spLocks noChangeArrowheads="1"/>
          </p:cNvSpPr>
          <p:nvPr/>
        </p:nvSpPr>
        <p:spPr bwMode="auto">
          <a:xfrm>
            <a:off x="914400" y="115888"/>
            <a:ext cx="786923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b="1" i="0" dirty="0">
                <a:solidFill>
                  <a:srgbClr val="FFFFFF"/>
                </a:solidFill>
              </a:rPr>
              <a:t>6</a:t>
            </a:r>
            <a:r>
              <a:rPr lang="de-DE" altLang="en-US" b="1" i="0" dirty="0" smtClean="0">
                <a:solidFill>
                  <a:srgbClr val="FFFFFF"/>
                </a:solidFill>
              </a:rPr>
              <a:t>. Infiltration</a:t>
            </a:r>
            <a:endParaRPr lang="de-DE" altLang="en-US" b="1" i="0" dirty="0">
              <a:solidFill>
                <a:srgbClr val="FFFFFF"/>
              </a:solidFill>
            </a:endParaRPr>
          </a:p>
        </p:txBody>
      </p:sp>
      <p:sp>
        <p:nvSpPr>
          <p:cNvPr id="2" name="Text Box 3"/>
          <p:cNvSpPr txBox="1">
            <a:spLocks noChangeArrowheads="1"/>
          </p:cNvSpPr>
          <p:nvPr/>
        </p:nvSpPr>
        <p:spPr bwMode="auto">
          <a:xfrm>
            <a:off x="1008063" y="1295400"/>
            <a:ext cx="7056437" cy="3525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rgbClr val="000000"/>
                </a:solidFill>
                <a:latin typeface="Times New Roman" pitchFamily="18"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rgbClr val="000000"/>
                </a:solidFill>
                <a:latin typeface="Times New Roman" pitchFamily="18"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rgbClr val="000000"/>
                </a:solidFill>
                <a:latin typeface="Times New Roman" pitchFamily="18"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rgbClr val="000000"/>
                </a:solidFill>
                <a:latin typeface="Times New Roman" pitchFamily="18"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rgbClr val="000000"/>
                </a:solidFill>
                <a:latin typeface="Times New Roman" pitchFamily="18" charset="0"/>
              </a:defRPr>
            </a:lvl5pPr>
            <a:lvl6pPr marL="2514600" indent="-228600" defTabSz="449263" fontAlgn="base">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rgbClr val="000000"/>
                </a:solidFill>
                <a:latin typeface="Times New Roman" pitchFamily="18" charset="0"/>
              </a:defRPr>
            </a:lvl6pPr>
            <a:lvl7pPr marL="2971800" indent="-228600" defTabSz="449263" fontAlgn="base">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rgbClr val="000000"/>
                </a:solidFill>
                <a:latin typeface="Times New Roman" pitchFamily="18" charset="0"/>
              </a:defRPr>
            </a:lvl7pPr>
            <a:lvl8pPr marL="3429000" indent="-228600" defTabSz="449263" fontAlgn="base">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rgbClr val="000000"/>
                </a:solidFill>
                <a:latin typeface="Times New Roman" pitchFamily="18" charset="0"/>
              </a:defRPr>
            </a:lvl8pPr>
            <a:lvl9pPr marL="3886200" indent="-228600" defTabSz="449263" fontAlgn="base">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rgbClr val="000000"/>
                </a:solidFill>
                <a:latin typeface="Times New Roman" pitchFamily="18" charset="0"/>
              </a:defRPr>
            </a:lvl9pPr>
          </a:lstStyle>
          <a:p>
            <a:pPr>
              <a:buClrTx/>
              <a:buFontTx/>
              <a:buNone/>
              <a:defRPr/>
            </a:pPr>
            <a:r>
              <a:rPr lang="de-DE" altLang="en-US" i="0" dirty="0">
                <a:latin typeface="+mn-lt"/>
                <a:cs typeface="+mn-cs"/>
              </a:rPr>
              <a:t>6</a:t>
            </a:r>
            <a:r>
              <a:rPr lang="de-DE" altLang="en-US" i="0" dirty="0" smtClean="0">
                <a:latin typeface="+mn-lt"/>
                <a:cs typeface="+mn-cs"/>
              </a:rPr>
              <a:t>.1 </a:t>
            </a:r>
            <a:r>
              <a:rPr lang="de-DE" altLang="en-US" i="0" dirty="0" smtClean="0">
                <a:solidFill>
                  <a:schemeClr val="tx1"/>
                </a:solidFill>
                <a:latin typeface="+mn-lt"/>
                <a:cs typeface="+mn-cs"/>
              </a:rPr>
              <a:t>Definition</a:t>
            </a:r>
          </a:p>
          <a:p>
            <a:pPr>
              <a:buClrTx/>
              <a:buFontTx/>
              <a:buNone/>
              <a:defRPr/>
            </a:pPr>
            <a:r>
              <a:rPr lang="de-DE" altLang="en-US" i="0" dirty="0">
                <a:latin typeface="+mn-lt"/>
                <a:cs typeface="+mn-cs"/>
              </a:rPr>
              <a:t>6</a:t>
            </a:r>
            <a:r>
              <a:rPr lang="de-DE" altLang="en-US" i="0" dirty="0" smtClean="0">
                <a:latin typeface="+mn-lt"/>
                <a:cs typeface="+mn-cs"/>
              </a:rPr>
              <a:t>.2 Physikalischer Prozess</a:t>
            </a:r>
          </a:p>
          <a:p>
            <a:pPr>
              <a:buClrTx/>
              <a:buFontTx/>
              <a:buNone/>
              <a:defRPr/>
            </a:pPr>
            <a:r>
              <a:rPr lang="de-DE" altLang="en-US" i="0" dirty="0">
                <a:latin typeface="+mn-lt"/>
                <a:cs typeface="+mn-cs"/>
              </a:rPr>
              <a:t>6</a:t>
            </a:r>
            <a:r>
              <a:rPr lang="de-DE" altLang="en-US" i="0" dirty="0" smtClean="0">
                <a:latin typeface="+mn-lt"/>
                <a:cs typeface="+mn-cs"/>
              </a:rPr>
              <a:t>.3 </a:t>
            </a:r>
            <a:r>
              <a:rPr lang="de-DE" altLang="en-US" i="0" dirty="0">
                <a:solidFill>
                  <a:schemeClr val="tx1"/>
                </a:solidFill>
                <a:latin typeface="+mn-lt"/>
                <a:cs typeface="+mn-cs"/>
              </a:rPr>
              <a:t>Messung der </a:t>
            </a:r>
            <a:r>
              <a:rPr lang="de-DE" altLang="en-US" i="0" dirty="0" smtClean="0">
                <a:solidFill>
                  <a:schemeClr val="tx1"/>
                </a:solidFill>
                <a:latin typeface="+mn-lt"/>
                <a:cs typeface="+mn-cs"/>
              </a:rPr>
              <a:t>Infiltration</a:t>
            </a:r>
            <a:endParaRPr lang="de-DE" altLang="en-US" i="0" dirty="0" smtClean="0">
              <a:solidFill>
                <a:schemeClr val="tx1"/>
              </a:solidFill>
              <a:latin typeface="+mn-lt"/>
              <a:cs typeface="+mn-cs"/>
            </a:endParaRPr>
          </a:p>
          <a:p>
            <a:pPr>
              <a:buClrTx/>
              <a:buFontTx/>
              <a:buNone/>
              <a:defRPr/>
            </a:pPr>
            <a:r>
              <a:rPr lang="de-DE" altLang="en-US" i="0" dirty="0">
                <a:latin typeface="+mn-lt"/>
                <a:cs typeface="+mn-cs"/>
              </a:rPr>
              <a:t>6</a:t>
            </a:r>
            <a:r>
              <a:rPr lang="de-DE" altLang="en-US" i="0" dirty="0" smtClean="0">
                <a:latin typeface="+mn-lt"/>
                <a:cs typeface="+mn-cs"/>
              </a:rPr>
              <a:t>.4 </a:t>
            </a:r>
            <a:r>
              <a:rPr lang="de-DE" altLang="en-US" i="0" dirty="0">
                <a:latin typeface="+mn-lt"/>
                <a:cs typeface="+mn-cs"/>
              </a:rPr>
              <a:t>Berechnungsformeln</a:t>
            </a:r>
            <a:endParaRPr lang="de-DE" altLang="en-US" i="0" dirty="0" smtClean="0">
              <a:latin typeface="+mn-lt"/>
              <a:cs typeface="+mn-cs"/>
            </a:endParaRPr>
          </a:p>
          <a:p>
            <a:pPr>
              <a:buClrTx/>
              <a:buFontTx/>
              <a:buNone/>
              <a:defRPr/>
            </a:pPr>
            <a:r>
              <a:rPr lang="de-DE" altLang="en-US" i="0" dirty="0">
                <a:latin typeface="+mn-lt"/>
                <a:cs typeface="+mn-cs"/>
              </a:rPr>
              <a:t>6</a:t>
            </a:r>
            <a:r>
              <a:rPr lang="de-DE" altLang="en-US" i="0" dirty="0" smtClean="0">
                <a:latin typeface="+mn-lt"/>
                <a:cs typeface="+mn-cs"/>
              </a:rPr>
              <a:t>.5 </a:t>
            </a:r>
            <a:r>
              <a:rPr lang="de-DE" altLang="en-US" i="0" dirty="0" smtClean="0">
                <a:solidFill>
                  <a:schemeClr val="accent2"/>
                </a:solidFill>
                <a:latin typeface="+mn-lt"/>
                <a:cs typeface="+mn-cs"/>
              </a:rPr>
              <a:t>Anteil der Infiltration an der Wasserbilanz</a:t>
            </a:r>
          </a:p>
          <a:p>
            <a:pPr>
              <a:buClrTx/>
              <a:buFontTx/>
              <a:buNone/>
              <a:defRPr/>
            </a:pPr>
            <a:endParaRPr lang="de-DE" altLang="en-US" i="0" dirty="0" smtClean="0">
              <a:latin typeface="+mn-lt"/>
              <a:cs typeface="+mn-cs"/>
            </a:endParaRPr>
          </a:p>
        </p:txBody>
      </p:sp>
    </p:spTree>
    <p:extLst>
      <p:ext uri="{BB962C8B-B14F-4D97-AF65-F5344CB8AC3E}">
        <p14:creationId xmlns:p14="http://schemas.microsoft.com/office/powerpoint/2010/main" val="379416919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4" name="Group 1"/>
          <p:cNvGrpSpPr>
            <a:grpSpLocks/>
          </p:cNvGrpSpPr>
          <p:nvPr/>
        </p:nvGrpSpPr>
        <p:grpSpPr bwMode="auto">
          <a:xfrm>
            <a:off x="850900" y="1025525"/>
            <a:ext cx="8140700" cy="5756275"/>
            <a:chOff x="336" y="405"/>
            <a:chExt cx="5128" cy="3626"/>
          </a:xfrm>
        </p:grpSpPr>
        <p:pic>
          <p:nvPicPr>
            <p:cNvPr id="491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 y="405"/>
              <a:ext cx="5127" cy="362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915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8" y="935"/>
              <a:ext cx="822" cy="154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60" name="Rectangle 4"/>
            <p:cNvSpPr>
              <a:spLocks noChangeArrowheads="1"/>
            </p:cNvSpPr>
            <p:nvPr/>
          </p:nvSpPr>
          <p:spPr bwMode="auto">
            <a:xfrm>
              <a:off x="4558" y="935"/>
              <a:ext cx="906" cy="80"/>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10800" rIns="18000" bIns="10800">
              <a:spAutoFit/>
            </a:bodyPr>
            <a:lstStyle>
              <a:lvl1pPr eaLnBrk="0" hangingPunct="0">
                <a:tabLst>
                  <a:tab pos="457200" algn="l"/>
                  <a:tab pos="914400" algn="l"/>
                  <a:tab pos="1371600" algn="l"/>
                </a:tabLst>
                <a:defRPr sz="2400" i="1">
                  <a:solidFill>
                    <a:schemeClr val="bg1"/>
                  </a:solidFill>
                  <a:latin typeface="Times New Roman" pitchFamily="18" charset="0"/>
                  <a:cs typeface="DejaVu Sans" pitchFamily="34" charset="0"/>
                </a:defRPr>
              </a:lvl1pPr>
              <a:lvl2pPr eaLnBrk="0" hangingPunct="0">
                <a:tabLst>
                  <a:tab pos="457200" algn="l"/>
                  <a:tab pos="914400" algn="l"/>
                  <a:tab pos="1371600" algn="l"/>
                </a:tabLst>
                <a:defRPr sz="2400" i="1">
                  <a:solidFill>
                    <a:schemeClr val="bg1"/>
                  </a:solidFill>
                  <a:latin typeface="Times New Roman" pitchFamily="18" charset="0"/>
                  <a:cs typeface="DejaVu Sans" pitchFamily="34" charset="0"/>
                </a:defRPr>
              </a:lvl2pPr>
              <a:lvl3pPr eaLnBrk="0" hangingPunct="0">
                <a:tabLst>
                  <a:tab pos="457200" algn="l"/>
                  <a:tab pos="914400" algn="l"/>
                  <a:tab pos="1371600" algn="l"/>
                </a:tabLst>
                <a:defRPr sz="2400" i="1">
                  <a:solidFill>
                    <a:schemeClr val="bg1"/>
                  </a:solidFill>
                  <a:latin typeface="Times New Roman" pitchFamily="18" charset="0"/>
                  <a:cs typeface="DejaVu Sans" pitchFamily="34" charset="0"/>
                </a:defRPr>
              </a:lvl3pPr>
              <a:lvl4pPr eaLnBrk="0" hangingPunct="0">
                <a:tabLst>
                  <a:tab pos="457200" algn="l"/>
                  <a:tab pos="914400" algn="l"/>
                  <a:tab pos="1371600" algn="l"/>
                </a:tabLst>
                <a:defRPr sz="2400" i="1">
                  <a:solidFill>
                    <a:schemeClr val="bg1"/>
                  </a:solidFill>
                  <a:latin typeface="Times New Roman" pitchFamily="18" charset="0"/>
                  <a:cs typeface="DejaVu Sans" pitchFamily="34" charset="0"/>
                </a:defRPr>
              </a:lvl4pPr>
              <a:lvl5pPr eaLnBrk="0" hangingPunct="0">
                <a:tabLst>
                  <a:tab pos="457200" algn="l"/>
                  <a:tab pos="914400" algn="l"/>
                  <a:tab pos="1371600"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Lst>
                <a:defRPr sz="2400" i="1">
                  <a:solidFill>
                    <a:schemeClr val="bg1"/>
                  </a:solidFill>
                  <a:latin typeface="Times New Roman" pitchFamily="18" charset="0"/>
                  <a:cs typeface="DejaVu Sans" pitchFamily="34" charset="0"/>
                </a:defRPr>
              </a:lvl9pPr>
            </a:lstStyle>
            <a:p>
              <a:pPr eaLnBrk="1" hangingPunct="1">
                <a:spcBef>
                  <a:spcPts val="900"/>
                </a:spcBef>
              </a:pPr>
              <a:r>
                <a:rPr lang="en-US" altLang="en-US" sz="700" b="1">
                  <a:solidFill>
                    <a:srgbClr val="000000"/>
                  </a:solidFill>
                  <a:latin typeface="Arial" charset="0"/>
                  <a:ea typeface="Arial Unicode MS" pitchFamily="34" charset="-128"/>
                  <a:cs typeface="Arial Unicode MS" pitchFamily="34" charset="-128"/>
                </a:rPr>
                <a:t>longtime averages [mm/a]</a:t>
              </a:r>
            </a:p>
          </p:txBody>
        </p:sp>
        <p:sp>
          <p:nvSpPr>
            <p:cNvPr id="49161" name="Rectangle 5"/>
            <p:cNvSpPr>
              <a:spLocks noChangeArrowheads="1"/>
            </p:cNvSpPr>
            <p:nvPr/>
          </p:nvSpPr>
          <p:spPr bwMode="auto">
            <a:xfrm>
              <a:off x="4558" y="754"/>
              <a:ext cx="770" cy="147"/>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10800" rIns="18000" bIns="10800">
              <a:spAutoFit/>
            </a:bodyPr>
            <a:lstStyle>
              <a:lvl1pPr eaLnBrk="0" hangingPunct="0">
                <a:tabLst>
                  <a:tab pos="457200" algn="l"/>
                  <a:tab pos="914400" algn="l"/>
                </a:tabLst>
                <a:defRPr sz="2400" i="1">
                  <a:solidFill>
                    <a:schemeClr val="bg1"/>
                  </a:solidFill>
                  <a:latin typeface="Times New Roman" pitchFamily="18" charset="0"/>
                  <a:cs typeface="DejaVu Sans" pitchFamily="34" charset="0"/>
                </a:defRPr>
              </a:lvl1pPr>
              <a:lvl2pPr eaLnBrk="0" hangingPunct="0">
                <a:tabLst>
                  <a:tab pos="457200" algn="l"/>
                  <a:tab pos="914400" algn="l"/>
                </a:tabLst>
                <a:defRPr sz="2400" i="1">
                  <a:solidFill>
                    <a:schemeClr val="bg1"/>
                  </a:solidFill>
                  <a:latin typeface="Times New Roman" pitchFamily="18" charset="0"/>
                  <a:cs typeface="DejaVu Sans" pitchFamily="34" charset="0"/>
                </a:defRPr>
              </a:lvl2pPr>
              <a:lvl3pPr eaLnBrk="0" hangingPunct="0">
                <a:tabLst>
                  <a:tab pos="457200" algn="l"/>
                  <a:tab pos="914400" algn="l"/>
                </a:tabLst>
                <a:defRPr sz="2400" i="1">
                  <a:solidFill>
                    <a:schemeClr val="bg1"/>
                  </a:solidFill>
                  <a:latin typeface="Times New Roman" pitchFamily="18" charset="0"/>
                  <a:cs typeface="DejaVu Sans" pitchFamily="34" charset="0"/>
                </a:defRPr>
              </a:lvl3pPr>
              <a:lvl4pPr eaLnBrk="0" hangingPunct="0">
                <a:tabLst>
                  <a:tab pos="457200" algn="l"/>
                  <a:tab pos="914400" algn="l"/>
                </a:tabLst>
                <a:defRPr sz="2400" i="1">
                  <a:solidFill>
                    <a:schemeClr val="bg1"/>
                  </a:solidFill>
                  <a:latin typeface="Times New Roman" pitchFamily="18" charset="0"/>
                  <a:cs typeface="DejaVu Sans" pitchFamily="34" charset="0"/>
                </a:defRPr>
              </a:lvl4pPr>
              <a:lvl5pPr eaLnBrk="0" hangingPunct="0">
                <a:tabLst>
                  <a:tab pos="457200" algn="l"/>
                  <a:tab pos="914400"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Lst>
                <a:defRPr sz="2400" i="1">
                  <a:solidFill>
                    <a:schemeClr val="bg1"/>
                  </a:solidFill>
                  <a:latin typeface="Times New Roman" pitchFamily="18" charset="0"/>
                  <a:cs typeface="DejaVu Sans" pitchFamily="34" charset="0"/>
                </a:defRPr>
              </a:lvl9pPr>
            </a:lstStyle>
            <a:p>
              <a:pPr eaLnBrk="1" hangingPunct="1">
                <a:spcBef>
                  <a:spcPts val="900"/>
                </a:spcBef>
              </a:pPr>
              <a:r>
                <a:rPr lang="en-US" altLang="en-US" sz="700" b="1">
                  <a:solidFill>
                    <a:srgbClr val="000000"/>
                  </a:solidFill>
                  <a:latin typeface="Arial" charset="0"/>
                  <a:ea typeface="Arial Unicode MS" pitchFamily="34" charset="-128"/>
                  <a:cs typeface="Arial Unicode MS" pitchFamily="34" charset="-128"/>
                </a:rPr>
                <a:t>Infiltration from precipitation</a:t>
              </a:r>
            </a:p>
          </p:txBody>
        </p:sp>
        <p:sp>
          <p:nvSpPr>
            <p:cNvPr id="49162" name="Rectangle 6"/>
            <p:cNvSpPr>
              <a:spLocks noChangeArrowheads="1"/>
            </p:cNvSpPr>
            <p:nvPr/>
          </p:nvSpPr>
          <p:spPr bwMode="auto">
            <a:xfrm>
              <a:off x="4558" y="2341"/>
              <a:ext cx="588" cy="80"/>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10800" rIns="18000" bIns="10800">
              <a:spAutoFit/>
            </a:bodyPr>
            <a:lstStyle>
              <a:lvl1pPr eaLnBrk="0" hangingPunct="0">
                <a:tabLst>
                  <a:tab pos="457200" algn="l"/>
                  <a:tab pos="914400" algn="l"/>
                </a:tabLst>
                <a:defRPr sz="2400" i="1">
                  <a:solidFill>
                    <a:schemeClr val="bg1"/>
                  </a:solidFill>
                  <a:latin typeface="Times New Roman" pitchFamily="18" charset="0"/>
                  <a:cs typeface="DejaVu Sans" pitchFamily="34" charset="0"/>
                </a:defRPr>
              </a:lvl1pPr>
              <a:lvl2pPr eaLnBrk="0" hangingPunct="0">
                <a:tabLst>
                  <a:tab pos="457200" algn="l"/>
                  <a:tab pos="914400" algn="l"/>
                </a:tabLst>
                <a:defRPr sz="2400" i="1">
                  <a:solidFill>
                    <a:schemeClr val="bg1"/>
                  </a:solidFill>
                  <a:latin typeface="Times New Roman" pitchFamily="18" charset="0"/>
                  <a:cs typeface="DejaVu Sans" pitchFamily="34" charset="0"/>
                </a:defRPr>
              </a:lvl2pPr>
              <a:lvl3pPr eaLnBrk="0" hangingPunct="0">
                <a:tabLst>
                  <a:tab pos="457200" algn="l"/>
                  <a:tab pos="914400" algn="l"/>
                </a:tabLst>
                <a:defRPr sz="2400" i="1">
                  <a:solidFill>
                    <a:schemeClr val="bg1"/>
                  </a:solidFill>
                  <a:latin typeface="Times New Roman" pitchFamily="18" charset="0"/>
                  <a:cs typeface="DejaVu Sans" pitchFamily="34" charset="0"/>
                </a:defRPr>
              </a:lvl3pPr>
              <a:lvl4pPr eaLnBrk="0" hangingPunct="0">
                <a:tabLst>
                  <a:tab pos="457200" algn="l"/>
                  <a:tab pos="914400" algn="l"/>
                </a:tabLst>
                <a:defRPr sz="2400" i="1">
                  <a:solidFill>
                    <a:schemeClr val="bg1"/>
                  </a:solidFill>
                  <a:latin typeface="Times New Roman" pitchFamily="18" charset="0"/>
                  <a:cs typeface="DejaVu Sans" pitchFamily="34" charset="0"/>
                </a:defRPr>
              </a:lvl4pPr>
              <a:lvl5pPr eaLnBrk="0" hangingPunct="0">
                <a:tabLst>
                  <a:tab pos="457200" algn="l"/>
                  <a:tab pos="914400"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Lst>
                <a:defRPr sz="2400" i="1">
                  <a:solidFill>
                    <a:schemeClr val="bg1"/>
                  </a:solidFill>
                  <a:latin typeface="Times New Roman" pitchFamily="18" charset="0"/>
                  <a:cs typeface="DejaVu Sans" pitchFamily="34" charset="0"/>
                </a:defRPr>
              </a:lvl9pPr>
            </a:lstStyle>
            <a:p>
              <a:pPr eaLnBrk="1" hangingPunct="1">
                <a:spcBef>
                  <a:spcPts val="900"/>
                </a:spcBef>
              </a:pPr>
              <a:r>
                <a:rPr lang="en-US" altLang="en-US" sz="700" b="1">
                  <a:solidFill>
                    <a:srgbClr val="000000"/>
                  </a:solidFill>
                  <a:latin typeface="Arial" charset="0"/>
                  <a:ea typeface="Arial Unicode MS" pitchFamily="34" charset="-128"/>
                  <a:cs typeface="Arial Unicode MS" pitchFamily="34" charset="-128"/>
                </a:rPr>
                <a:t>*) Zehrflächen</a:t>
              </a:r>
            </a:p>
          </p:txBody>
        </p:sp>
      </p:grpSp>
      <p:sp>
        <p:nvSpPr>
          <p:cNvPr id="49156" name="Rectangle 8"/>
          <p:cNvSpPr>
            <a:spLocks noChangeArrowheads="1"/>
          </p:cNvSpPr>
          <p:nvPr/>
        </p:nvSpPr>
        <p:spPr bwMode="auto">
          <a:xfrm>
            <a:off x="762000" y="6381750"/>
            <a:ext cx="8274050" cy="476250"/>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49157" name="Rectangle 9"/>
          <p:cNvSpPr>
            <a:spLocks noChangeArrowheads="1"/>
          </p:cNvSpPr>
          <p:nvPr/>
        </p:nvSpPr>
        <p:spPr bwMode="auto">
          <a:xfrm>
            <a:off x="2109788" y="6437313"/>
            <a:ext cx="4775200" cy="303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eaLnBrk="0" hangingPunct="0">
              <a:tabLst>
                <a:tab pos="457200" algn="l"/>
                <a:tab pos="914400" algn="l"/>
                <a:tab pos="1371600" algn="l"/>
                <a:tab pos="1828800" algn="l"/>
                <a:tab pos="2286000" algn="l"/>
                <a:tab pos="2743200" algn="l"/>
                <a:tab pos="3200400" algn="l"/>
                <a:tab pos="3657600" algn="l"/>
                <a:tab pos="4114800" algn="l"/>
                <a:tab pos="4572000" algn="l"/>
              </a:tabLst>
              <a:defRPr sz="2400" i="1">
                <a:solidFill>
                  <a:schemeClr val="bg1"/>
                </a:solidFill>
                <a:latin typeface="Times New Roman" pitchFamily="18" charset="0"/>
                <a:cs typeface="DejaVu Sans" pitchFamily="34" charset="0"/>
              </a:defRPr>
            </a:lvl1pPr>
            <a:lvl2pPr eaLnBrk="0" hangingPunct="0">
              <a:tabLst>
                <a:tab pos="457200" algn="l"/>
                <a:tab pos="914400" algn="l"/>
                <a:tab pos="1371600" algn="l"/>
                <a:tab pos="1828800" algn="l"/>
                <a:tab pos="2286000" algn="l"/>
                <a:tab pos="2743200" algn="l"/>
                <a:tab pos="3200400" algn="l"/>
                <a:tab pos="3657600" algn="l"/>
                <a:tab pos="4114800" algn="l"/>
                <a:tab pos="4572000" algn="l"/>
              </a:tabLst>
              <a:defRPr sz="2400" i="1">
                <a:solidFill>
                  <a:schemeClr val="bg1"/>
                </a:solidFill>
                <a:latin typeface="Times New Roman" pitchFamily="18" charset="0"/>
                <a:cs typeface="DejaVu Sans" pitchFamily="34" charset="0"/>
              </a:defRPr>
            </a:lvl2pPr>
            <a:lvl3pPr eaLnBrk="0" hangingPunct="0">
              <a:tabLst>
                <a:tab pos="457200" algn="l"/>
                <a:tab pos="914400" algn="l"/>
                <a:tab pos="1371600" algn="l"/>
                <a:tab pos="1828800" algn="l"/>
                <a:tab pos="2286000" algn="l"/>
                <a:tab pos="2743200" algn="l"/>
                <a:tab pos="3200400" algn="l"/>
                <a:tab pos="3657600" algn="l"/>
                <a:tab pos="4114800" algn="l"/>
                <a:tab pos="4572000" algn="l"/>
              </a:tabLst>
              <a:defRPr sz="2400" i="1">
                <a:solidFill>
                  <a:schemeClr val="bg1"/>
                </a:solidFill>
                <a:latin typeface="Times New Roman" pitchFamily="18" charset="0"/>
                <a:cs typeface="DejaVu Sans" pitchFamily="34" charset="0"/>
              </a:defRPr>
            </a:lvl3pPr>
            <a:lvl4pPr eaLnBrk="0" hangingPunct="0">
              <a:tabLst>
                <a:tab pos="457200" algn="l"/>
                <a:tab pos="914400" algn="l"/>
                <a:tab pos="1371600" algn="l"/>
                <a:tab pos="1828800" algn="l"/>
                <a:tab pos="2286000" algn="l"/>
                <a:tab pos="2743200" algn="l"/>
                <a:tab pos="3200400" algn="l"/>
                <a:tab pos="3657600" algn="l"/>
                <a:tab pos="4114800" algn="l"/>
                <a:tab pos="4572000" algn="l"/>
              </a:tabLst>
              <a:defRPr sz="2400" i="1">
                <a:solidFill>
                  <a:schemeClr val="bg1"/>
                </a:solidFill>
                <a:latin typeface="Times New Roman" pitchFamily="18" charset="0"/>
                <a:cs typeface="DejaVu Sans" pitchFamily="34" charset="0"/>
              </a:defRPr>
            </a:lvl4pPr>
            <a:lvl5pPr eaLnBrk="0" hangingPunct="0">
              <a:tabLst>
                <a:tab pos="457200" algn="l"/>
                <a:tab pos="914400" algn="l"/>
                <a:tab pos="1371600" algn="l"/>
                <a:tab pos="1828800" algn="l"/>
                <a:tab pos="2286000" algn="l"/>
                <a:tab pos="2743200" algn="l"/>
                <a:tab pos="3200400" algn="l"/>
                <a:tab pos="3657600" algn="l"/>
                <a:tab pos="4114800" algn="l"/>
                <a:tab pos="4572000"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Lst>
              <a:defRPr sz="2400" i="1">
                <a:solidFill>
                  <a:schemeClr val="bg1"/>
                </a:solidFill>
                <a:latin typeface="Times New Roman" pitchFamily="18" charset="0"/>
                <a:cs typeface="DejaVu Sans" pitchFamily="34" charset="0"/>
              </a:defRPr>
            </a:lvl9pPr>
          </a:lstStyle>
          <a:p>
            <a:pPr eaLnBrk="1" hangingPunct="1"/>
            <a:r>
              <a:rPr lang="en-US" altLang="en-US" sz="1400" u="sng" dirty="0" err="1">
                <a:solidFill>
                  <a:srgbClr val="000000"/>
                </a:solidFill>
                <a:latin typeface="Arial" charset="0"/>
                <a:ea typeface="Arial Unicode MS" pitchFamily="34" charset="-128"/>
                <a:cs typeface="Arial Unicode MS" pitchFamily="34" charset="-128"/>
              </a:rPr>
              <a:t>umwelt</a:t>
            </a:r>
            <a:r>
              <a:rPr lang="en-US" altLang="en-US" sz="1400" u="sng" dirty="0">
                <a:solidFill>
                  <a:srgbClr val="000000"/>
                </a:solidFill>
                <a:latin typeface="Arial" charset="0"/>
                <a:ea typeface="Arial Unicode MS" pitchFamily="34" charset="-128"/>
                <a:cs typeface="Arial Unicode MS" pitchFamily="34" charset="-128"/>
              </a:rPr>
              <a:t>/</a:t>
            </a:r>
            <a:r>
              <a:rPr lang="en-US" altLang="en-US" sz="1400" u="sng" dirty="0" err="1">
                <a:solidFill>
                  <a:srgbClr val="000000"/>
                </a:solidFill>
                <a:latin typeface="Arial" charset="0"/>
                <a:ea typeface="Arial Unicode MS" pitchFamily="34" charset="-128"/>
                <a:cs typeface="Arial Unicode MS" pitchFamily="34" charset="-128"/>
              </a:rPr>
              <a:t>umweltatlas</a:t>
            </a:r>
            <a:r>
              <a:rPr lang="en-US" altLang="en-US" sz="1400" b="1" u="sng" dirty="0">
                <a:solidFill>
                  <a:srgbClr val="000000"/>
                </a:solidFill>
                <a:latin typeface="Arial" charset="0"/>
                <a:ea typeface="Arial Unicode MS" pitchFamily="34" charset="-128"/>
                <a:cs typeface="Arial Unicode MS" pitchFamily="34" charset="-128"/>
              </a:rPr>
              <a:t>/</a:t>
            </a:r>
          </a:p>
        </p:txBody>
      </p:sp>
      <p:sp>
        <p:nvSpPr>
          <p:cNvPr id="11" name="Text Box 2"/>
          <p:cNvSpPr txBox="1">
            <a:spLocks noChangeArrowheads="1"/>
          </p:cNvSpPr>
          <p:nvPr/>
        </p:nvSpPr>
        <p:spPr bwMode="auto">
          <a:xfrm>
            <a:off x="990600" y="76200"/>
            <a:ext cx="7793038" cy="836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9pPr>
          </a:lstStyle>
          <a:p>
            <a:pPr eaLnBrk="1" hangingPunct="1">
              <a:spcBef>
                <a:spcPct val="0"/>
              </a:spcBef>
              <a:spcAft>
                <a:spcPts val="575"/>
              </a:spcAft>
              <a:buClrTx/>
              <a:buFontTx/>
              <a:buNone/>
            </a:pPr>
            <a:r>
              <a:rPr lang="de-DE" altLang="en-US" b="1" i="0" dirty="0">
                <a:solidFill>
                  <a:srgbClr val="FFFFFF"/>
                </a:solidFill>
              </a:rPr>
              <a:t>6</a:t>
            </a:r>
            <a:r>
              <a:rPr lang="de-DE" altLang="en-US" b="1" i="0" dirty="0" smtClean="0">
                <a:solidFill>
                  <a:srgbClr val="FFFFFF"/>
                </a:solidFill>
              </a:rPr>
              <a:t>. Infiltration</a:t>
            </a:r>
            <a:br>
              <a:rPr lang="de-DE" altLang="en-US" b="1" i="0" dirty="0" smtClean="0">
                <a:solidFill>
                  <a:srgbClr val="FFFFFF"/>
                </a:solidFill>
              </a:rPr>
            </a:br>
            <a:r>
              <a:rPr lang="de-DE" altLang="en-US" sz="2400" b="1" i="0" dirty="0">
                <a:solidFill>
                  <a:srgbClr val="FFFFFF"/>
                </a:solidFill>
              </a:rPr>
              <a:t>6.4 Anteil der Infiltration an der Wasserbilanz</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2140" y="1371600"/>
            <a:ext cx="5737860" cy="5387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732861" y="909935"/>
            <a:ext cx="543739" cy="461665"/>
          </a:xfrm>
          <a:prstGeom prst="rect">
            <a:avLst/>
          </a:prstGeom>
          <a:noFill/>
        </p:spPr>
        <p:txBody>
          <a:bodyPr wrap="none" rtlCol="0">
            <a:spAutoFit/>
          </a:bodyPr>
          <a:lstStyle/>
          <a:p>
            <a:r>
              <a:rPr lang="de-DE" dirty="0" smtClean="0">
                <a:solidFill>
                  <a:schemeClr val="tx1"/>
                </a:solidFill>
              </a:rPr>
              <a:t>ET</a:t>
            </a:r>
            <a:endParaRPr lang="en-US" dirty="0">
              <a:solidFill>
                <a:schemeClr val="tx1"/>
              </a:solidFill>
            </a:endParaRPr>
          </a:p>
        </p:txBody>
      </p:sp>
      <p:sp>
        <p:nvSpPr>
          <p:cNvPr id="4" name="TextBox 3"/>
          <p:cNvSpPr txBox="1"/>
          <p:nvPr/>
        </p:nvSpPr>
        <p:spPr>
          <a:xfrm>
            <a:off x="3962400" y="909935"/>
            <a:ext cx="1997663" cy="461665"/>
          </a:xfrm>
          <a:prstGeom prst="rect">
            <a:avLst/>
          </a:prstGeom>
          <a:noFill/>
        </p:spPr>
        <p:txBody>
          <a:bodyPr wrap="none" rtlCol="0">
            <a:spAutoFit/>
          </a:bodyPr>
          <a:lstStyle/>
          <a:p>
            <a:r>
              <a:rPr lang="de-DE" dirty="0" smtClean="0">
                <a:solidFill>
                  <a:schemeClr val="tx1"/>
                </a:solidFill>
              </a:rPr>
              <a:t>Gesamtabfluss</a:t>
            </a:r>
            <a:endParaRPr lang="en-US" dirty="0">
              <a:solidFill>
                <a:schemeClr val="tx1"/>
              </a:solidFill>
            </a:endParaRPr>
          </a:p>
        </p:txBody>
      </p:sp>
      <p:sp>
        <p:nvSpPr>
          <p:cNvPr id="5" name="TextBox 4"/>
          <p:cNvSpPr txBox="1"/>
          <p:nvPr/>
        </p:nvSpPr>
        <p:spPr>
          <a:xfrm>
            <a:off x="6314261" y="909935"/>
            <a:ext cx="869149" cy="461665"/>
          </a:xfrm>
          <a:prstGeom prst="rect">
            <a:avLst/>
          </a:prstGeom>
          <a:noFill/>
        </p:spPr>
        <p:txBody>
          <a:bodyPr wrap="none" rtlCol="0">
            <a:spAutoFit/>
          </a:bodyPr>
          <a:lstStyle/>
          <a:p>
            <a:r>
              <a:rPr lang="de-DE" dirty="0" smtClean="0">
                <a:solidFill>
                  <a:schemeClr val="tx1"/>
                </a:solidFill>
              </a:rPr>
              <a:t>GWN</a:t>
            </a:r>
            <a:endParaRPr lang="en-US" dirty="0">
              <a:solidFill>
                <a:schemeClr val="tx1"/>
              </a:solidFill>
            </a:endParaRPr>
          </a:p>
        </p:txBody>
      </p:sp>
      <p:sp>
        <p:nvSpPr>
          <p:cNvPr id="6" name="Text Box 2"/>
          <p:cNvSpPr txBox="1">
            <a:spLocks noChangeArrowheads="1"/>
          </p:cNvSpPr>
          <p:nvPr/>
        </p:nvSpPr>
        <p:spPr bwMode="auto">
          <a:xfrm>
            <a:off x="990600" y="76200"/>
            <a:ext cx="7793038" cy="836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9pPr>
          </a:lstStyle>
          <a:p>
            <a:pPr eaLnBrk="1" hangingPunct="1">
              <a:spcBef>
                <a:spcPct val="0"/>
              </a:spcBef>
              <a:spcAft>
                <a:spcPts val="575"/>
              </a:spcAft>
              <a:buClrTx/>
              <a:buFontTx/>
              <a:buNone/>
            </a:pPr>
            <a:r>
              <a:rPr lang="de-DE" altLang="en-US" b="1" i="0" dirty="0">
                <a:solidFill>
                  <a:srgbClr val="FFFFFF"/>
                </a:solidFill>
              </a:rPr>
              <a:t>6</a:t>
            </a:r>
            <a:r>
              <a:rPr lang="de-DE" altLang="en-US" b="1" i="0" dirty="0" smtClean="0">
                <a:solidFill>
                  <a:srgbClr val="FFFFFF"/>
                </a:solidFill>
              </a:rPr>
              <a:t>. Infiltration</a:t>
            </a:r>
            <a:br>
              <a:rPr lang="de-DE" altLang="en-US" b="1" i="0" dirty="0" smtClean="0">
                <a:solidFill>
                  <a:srgbClr val="FFFFFF"/>
                </a:solidFill>
              </a:rPr>
            </a:br>
            <a:r>
              <a:rPr lang="de-DE" altLang="en-US" sz="2400" b="1" i="0" dirty="0">
                <a:solidFill>
                  <a:srgbClr val="FFFFFF"/>
                </a:solidFill>
              </a:rPr>
              <a:t>6.4 Anteil der Infiltration an der Wasserbilanz</a:t>
            </a:r>
          </a:p>
        </p:txBody>
      </p:sp>
    </p:spTree>
    <p:extLst>
      <p:ext uri="{BB962C8B-B14F-4D97-AF65-F5344CB8AC3E}">
        <p14:creationId xmlns:p14="http://schemas.microsoft.com/office/powerpoint/2010/main" val="15628430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1"/>
          <p:cNvSpPr txBox="1">
            <a:spLocks noChangeArrowheads="1"/>
          </p:cNvSpPr>
          <p:nvPr/>
        </p:nvSpPr>
        <p:spPr bwMode="auto">
          <a:xfrm>
            <a:off x="34925" y="6324600"/>
            <a:ext cx="576263" cy="433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algn="ctr" eaLnBrk="1" hangingPunct="1">
              <a:spcBef>
                <a:spcPct val="0"/>
              </a:spcBef>
              <a:spcAft>
                <a:spcPts val="575"/>
              </a:spcAft>
              <a:buClrTx/>
              <a:buFontTx/>
              <a:buNone/>
            </a:pPr>
            <a:fld id="{1469C7D8-C2E5-48FF-8631-1D18627DCAA2}" type="slidenum">
              <a:rPr lang="de-DE" altLang="en-US" sz="1400">
                <a:solidFill>
                  <a:srgbClr val="316395"/>
                </a:solidFill>
                <a:latin typeface="Tahoma" pitchFamily="34" charset="0"/>
              </a:rPr>
              <a:pPr algn="ctr" eaLnBrk="1" hangingPunct="1">
                <a:spcBef>
                  <a:spcPct val="0"/>
                </a:spcBef>
                <a:spcAft>
                  <a:spcPts val="575"/>
                </a:spcAft>
                <a:buClrTx/>
                <a:buFontTx/>
                <a:buNone/>
              </a:pPr>
              <a:t>5</a:t>
            </a:fld>
            <a:endParaRPr lang="de-DE" altLang="en-US" sz="1400">
              <a:solidFill>
                <a:srgbClr val="316395"/>
              </a:solidFill>
              <a:latin typeface="Tahoma" pitchFamily="34" charset="0"/>
            </a:endParaRPr>
          </a:p>
        </p:txBody>
      </p:sp>
      <p:sp>
        <p:nvSpPr>
          <p:cNvPr id="9219" name="Text Box 2"/>
          <p:cNvSpPr txBox="1">
            <a:spLocks noChangeArrowheads="1"/>
          </p:cNvSpPr>
          <p:nvPr/>
        </p:nvSpPr>
        <p:spPr bwMode="auto">
          <a:xfrm>
            <a:off x="914400" y="115888"/>
            <a:ext cx="786923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b="1" i="0" dirty="0">
                <a:solidFill>
                  <a:srgbClr val="FFFFFF"/>
                </a:solidFill>
              </a:rPr>
              <a:t>6</a:t>
            </a:r>
            <a:r>
              <a:rPr lang="de-DE" altLang="en-US" b="1" i="0" dirty="0" smtClean="0">
                <a:solidFill>
                  <a:srgbClr val="FFFFFF"/>
                </a:solidFill>
              </a:rPr>
              <a:t>. Infiltration</a:t>
            </a:r>
            <a:endParaRPr lang="de-DE" altLang="en-US" b="1" i="0" dirty="0">
              <a:solidFill>
                <a:srgbClr val="FFFFFF"/>
              </a:solidFill>
            </a:endParaRPr>
          </a:p>
        </p:txBody>
      </p:sp>
      <p:sp>
        <p:nvSpPr>
          <p:cNvPr id="2" name="Text Box 3"/>
          <p:cNvSpPr txBox="1">
            <a:spLocks noChangeArrowheads="1"/>
          </p:cNvSpPr>
          <p:nvPr/>
        </p:nvSpPr>
        <p:spPr bwMode="auto">
          <a:xfrm>
            <a:off x="1008063" y="1295400"/>
            <a:ext cx="7056437" cy="3525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rgbClr val="000000"/>
                </a:solidFill>
                <a:latin typeface="Times New Roman" pitchFamily="18"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rgbClr val="000000"/>
                </a:solidFill>
                <a:latin typeface="Times New Roman" pitchFamily="18"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rgbClr val="000000"/>
                </a:solidFill>
                <a:latin typeface="Times New Roman" pitchFamily="18"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rgbClr val="000000"/>
                </a:solidFill>
                <a:latin typeface="Times New Roman" pitchFamily="18"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rgbClr val="000000"/>
                </a:solidFill>
                <a:latin typeface="Times New Roman" pitchFamily="18" charset="0"/>
              </a:defRPr>
            </a:lvl5pPr>
            <a:lvl6pPr marL="2514600" indent="-228600" defTabSz="449263" fontAlgn="base">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rgbClr val="000000"/>
                </a:solidFill>
                <a:latin typeface="Times New Roman" pitchFamily="18" charset="0"/>
              </a:defRPr>
            </a:lvl6pPr>
            <a:lvl7pPr marL="2971800" indent="-228600" defTabSz="449263" fontAlgn="base">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rgbClr val="000000"/>
                </a:solidFill>
                <a:latin typeface="Times New Roman" pitchFamily="18" charset="0"/>
              </a:defRPr>
            </a:lvl7pPr>
            <a:lvl8pPr marL="3429000" indent="-228600" defTabSz="449263" fontAlgn="base">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rgbClr val="000000"/>
                </a:solidFill>
                <a:latin typeface="Times New Roman" pitchFamily="18" charset="0"/>
              </a:defRPr>
            </a:lvl8pPr>
            <a:lvl9pPr marL="3886200" indent="-228600" defTabSz="449263" fontAlgn="base">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rgbClr val="000000"/>
                </a:solidFill>
                <a:latin typeface="Times New Roman" pitchFamily="18" charset="0"/>
              </a:defRPr>
            </a:lvl9pPr>
          </a:lstStyle>
          <a:p>
            <a:pPr>
              <a:buClrTx/>
              <a:buFontTx/>
              <a:buNone/>
              <a:defRPr/>
            </a:pPr>
            <a:r>
              <a:rPr lang="de-DE" altLang="en-US" i="0" dirty="0">
                <a:latin typeface="+mn-lt"/>
                <a:cs typeface="+mn-cs"/>
              </a:rPr>
              <a:t>6</a:t>
            </a:r>
            <a:r>
              <a:rPr lang="de-DE" altLang="en-US" i="0" dirty="0" smtClean="0">
                <a:latin typeface="+mn-lt"/>
                <a:cs typeface="+mn-cs"/>
              </a:rPr>
              <a:t>.1 </a:t>
            </a:r>
            <a:r>
              <a:rPr lang="de-DE" altLang="en-US" i="0" dirty="0" smtClean="0">
                <a:solidFill>
                  <a:schemeClr val="accent2"/>
                </a:solidFill>
                <a:latin typeface="+mn-lt"/>
                <a:cs typeface="+mn-cs"/>
              </a:rPr>
              <a:t>Definition</a:t>
            </a:r>
          </a:p>
          <a:p>
            <a:pPr>
              <a:buClrTx/>
              <a:buFontTx/>
              <a:buNone/>
              <a:defRPr/>
            </a:pPr>
            <a:r>
              <a:rPr lang="de-DE" altLang="en-US" i="0" dirty="0">
                <a:latin typeface="+mn-lt"/>
                <a:cs typeface="+mn-cs"/>
              </a:rPr>
              <a:t>6</a:t>
            </a:r>
            <a:r>
              <a:rPr lang="de-DE" altLang="en-US" i="0" dirty="0" smtClean="0">
                <a:latin typeface="+mn-lt"/>
                <a:cs typeface="+mn-cs"/>
              </a:rPr>
              <a:t>.2 Physikalischer Prozess</a:t>
            </a:r>
          </a:p>
          <a:p>
            <a:pPr>
              <a:buClrTx/>
              <a:buFontTx/>
              <a:buNone/>
              <a:defRPr/>
            </a:pPr>
            <a:r>
              <a:rPr lang="de-DE" altLang="en-US" i="0" dirty="0">
                <a:latin typeface="+mn-lt"/>
                <a:cs typeface="+mn-cs"/>
              </a:rPr>
              <a:t>6</a:t>
            </a:r>
            <a:r>
              <a:rPr lang="de-DE" altLang="en-US" i="0" dirty="0" smtClean="0">
                <a:latin typeface="+mn-lt"/>
                <a:cs typeface="+mn-cs"/>
              </a:rPr>
              <a:t>.3 </a:t>
            </a:r>
            <a:r>
              <a:rPr lang="de-DE" altLang="en-US" i="0" dirty="0">
                <a:latin typeface="+mn-lt"/>
                <a:cs typeface="+mn-cs"/>
              </a:rPr>
              <a:t>Messung der </a:t>
            </a:r>
            <a:r>
              <a:rPr lang="de-DE" altLang="en-US" i="0" dirty="0" err="1" smtClean="0">
                <a:latin typeface="+mn-lt"/>
                <a:cs typeface="+mn-cs"/>
              </a:rPr>
              <a:t>Inflitration</a:t>
            </a:r>
            <a:endParaRPr lang="de-DE" altLang="en-US" i="0" dirty="0" smtClean="0">
              <a:latin typeface="+mn-lt"/>
              <a:cs typeface="+mn-cs"/>
            </a:endParaRPr>
          </a:p>
          <a:p>
            <a:pPr>
              <a:buClrTx/>
              <a:buFontTx/>
              <a:buNone/>
              <a:defRPr/>
            </a:pPr>
            <a:r>
              <a:rPr lang="de-DE" altLang="en-US" i="0" dirty="0">
                <a:latin typeface="+mn-lt"/>
                <a:cs typeface="+mn-cs"/>
              </a:rPr>
              <a:t>6</a:t>
            </a:r>
            <a:r>
              <a:rPr lang="de-DE" altLang="en-US" i="0" dirty="0" smtClean="0">
                <a:latin typeface="+mn-lt"/>
                <a:cs typeface="+mn-cs"/>
              </a:rPr>
              <a:t>.4 </a:t>
            </a:r>
            <a:r>
              <a:rPr lang="de-DE" altLang="en-US" i="0" dirty="0">
                <a:latin typeface="+mn-lt"/>
                <a:cs typeface="+mn-cs"/>
              </a:rPr>
              <a:t>Berechnungsformeln</a:t>
            </a:r>
            <a:endParaRPr lang="de-DE" altLang="en-US" i="0" dirty="0" smtClean="0">
              <a:latin typeface="+mn-lt"/>
              <a:cs typeface="+mn-cs"/>
            </a:endParaRPr>
          </a:p>
          <a:p>
            <a:pPr>
              <a:buClrTx/>
              <a:buFontTx/>
              <a:buNone/>
              <a:defRPr/>
            </a:pPr>
            <a:r>
              <a:rPr lang="de-DE" altLang="en-US" i="0" dirty="0">
                <a:latin typeface="+mn-lt"/>
                <a:cs typeface="+mn-cs"/>
              </a:rPr>
              <a:t>6</a:t>
            </a:r>
            <a:r>
              <a:rPr lang="de-DE" altLang="en-US" i="0" dirty="0" smtClean="0">
                <a:latin typeface="+mn-lt"/>
                <a:cs typeface="+mn-cs"/>
              </a:rPr>
              <a:t>.5 Anteil der Infiltration an der Wasserbilanz</a:t>
            </a:r>
          </a:p>
          <a:p>
            <a:pPr>
              <a:buClrTx/>
              <a:buFontTx/>
              <a:buNone/>
              <a:defRPr/>
            </a:pPr>
            <a:endParaRPr lang="de-DE" altLang="en-US" i="0" dirty="0" smtClean="0">
              <a:latin typeface="+mn-lt"/>
              <a:cs typeface="+mn-cs"/>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1"/>
          <p:cNvSpPr txBox="1">
            <a:spLocks noChangeArrowheads="1"/>
          </p:cNvSpPr>
          <p:nvPr/>
        </p:nvSpPr>
        <p:spPr bwMode="auto">
          <a:xfrm>
            <a:off x="762000" y="1090612"/>
            <a:ext cx="8202613" cy="508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79413" indent="-379413"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i="1">
                <a:solidFill>
                  <a:schemeClr val="bg1"/>
                </a:solidFill>
                <a:latin typeface="Times New Roman" pitchFamily="18" charset="0"/>
                <a:cs typeface="DejaVu Sans" pitchFamily="34" charset="0"/>
              </a:defRPr>
            </a:lvl1pPr>
            <a:lvl2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i="1">
                <a:solidFill>
                  <a:schemeClr val="bg1"/>
                </a:solidFill>
                <a:latin typeface="Times New Roman" pitchFamily="18" charset="0"/>
                <a:cs typeface="DejaVu Sans" pitchFamily="34" charset="0"/>
              </a:defRPr>
            </a:lvl2pPr>
            <a:lvl3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i="1">
                <a:solidFill>
                  <a:schemeClr val="bg1"/>
                </a:solidFill>
                <a:latin typeface="Times New Roman" pitchFamily="18" charset="0"/>
                <a:cs typeface="DejaVu Sans" pitchFamily="34" charset="0"/>
              </a:defRPr>
            </a:lvl3pPr>
            <a:lvl4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i="1">
                <a:solidFill>
                  <a:schemeClr val="bg1"/>
                </a:solidFill>
                <a:latin typeface="Times New Roman" pitchFamily="18" charset="0"/>
                <a:cs typeface="DejaVu Sans" pitchFamily="34" charset="0"/>
              </a:defRPr>
            </a:lvl4pPr>
            <a:lvl5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i="1">
                <a:solidFill>
                  <a:schemeClr val="bg1"/>
                </a:solidFill>
                <a:latin typeface="Times New Roman" pitchFamily="18" charset="0"/>
                <a:cs typeface="DejaVu Sans" pitchFamily="34" charset="0"/>
              </a:defRPr>
            </a:lvl9pPr>
          </a:lstStyle>
          <a:p>
            <a:pPr marL="342900" indent="-342900" eaLnBrk="1" hangingPunct="1">
              <a:spcBef>
                <a:spcPts val="0"/>
              </a:spcBef>
              <a:spcAft>
                <a:spcPts val="600"/>
              </a:spcAft>
              <a:buSzPct val="45000"/>
              <a:buFont typeface="Arial" panose="020B0604020202020204" pitchFamily="34" charset="0"/>
              <a:buChar char="•"/>
            </a:pPr>
            <a:r>
              <a:rPr lang="en-US" altLang="en-US" sz="2000" b="1" i="0" dirty="0">
                <a:solidFill>
                  <a:schemeClr val="accent2"/>
                </a:solidFill>
                <a:ea typeface="Arial Unicode MS" pitchFamily="34" charset="-128"/>
                <a:cs typeface="Times New Roman" panose="02020603050405020304" pitchFamily="18" charset="0"/>
              </a:rPr>
              <a:t>Infiltration</a:t>
            </a:r>
            <a:r>
              <a:rPr lang="en-US" altLang="en-US" sz="2000" i="0" dirty="0">
                <a:solidFill>
                  <a:srgbClr val="000000"/>
                </a:solidFill>
                <a:ea typeface="Arial Unicode MS" pitchFamily="34" charset="-128"/>
                <a:cs typeface="Times New Roman" panose="02020603050405020304" pitchFamily="18" charset="0"/>
              </a:rPr>
              <a:t>: </a:t>
            </a:r>
            <a:r>
              <a:rPr lang="en-US" altLang="en-US" sz="2000" i="0" dirty="0" err="1">
                <a:solidFill>
                  <a:srgbClr val="000000"/>
                </a:solidFill>
                <a:ea typeface="Arial Unicode MS" pitchFamily="34" charset="-128"/>
                <a:cs typeface="Times New Roman" panose="02020603050405020304" pitchFamily="18" charset="0"/>
              </a:rPr>
              <a:t>Zugang</a:t>
            </a:r>
            <a:r>
              <a:rPr lang="en-US" altLang="en-US" sz="2000" i="0" dirty="0">
                <a:solidFill>
                  <a:srgbClr val="000000"/>
                </a:solidFill>
                <a:ea typeface="Arial Unicode MS" pitchFamily="34" charset="-128"/>
                <a:cs typeface="Times New Roman" panose="02020603050405020304" pitchFamily="18" charset="0"/>
              </a:rPr>
              <a:t> von </a:t>
            </a:r>
            <a:r>
              <a:rPr lang="en-US" altLang="en-US" sz="2000" i="0" dirty="0" err="1">
                <a:solidFill>
                  <a:srgbClr val="000000"/>
                </a:solidFill>
                <a:ea typeface="Arial Unicode MS" pitchFamily="34" charset="-128"/>
                <a:cs typeface="Times New Roman" panose="02020603050405020304" pitchFamily="18" charset="0"/>
              </a:rPr>
              <a:t>Wasser</a:t>
            </a:r>
            <a:r>
              <a:rPr lang="en-US" altLang="en-US" sz="2000" i="0" dirty="0">
                <a:solidFill>
                  <a:srgbClr val="000000"/>
                </a:solidFill>
                <a:ea typeface="Arial Unicode MS" pitchFamily="34" charset="-128"/>
                <a:cs typeface="Times New Roman" panose="02020603050405020304" pitchFamily="18" charset="0"/>
              </a:rPr>
              <a:t> </a:t>
            </a:r>
            <a:r>
              <a:rPr lang="en-US" altLang="en-US" sz="2000" i="0" dirty="0" err="1">
                <a:solidFill>
                  <a:srgbClr val="000000"/>
                </a:solidFill>
                <a:ea typeface="Arial Unicode MS" pitchFamily="34" charset="-128"/>
                <a:cs typeface="Times New Roman" panose="02020603050405020304" pitchFamily="18" charset="0"/>
              </a:rPr>
              <a:t>durch</a:t>
            </a:r>
            <a:r>
              <a:rPr lang="en-US" altLang="en-US" sz="2000" i="0" dirty="0">
                <a:solidFill>
                  <a:srgbClr val="000000"/>
                </a:solidFill>
                <a:ea typeface="Arial Unicode MS" pitchFamily="34" charset="-128"/>
                <a:cs typeface="Times New Roman" panose="02020603050405020304" pitchFamily="18" charset="0"/>
              </a:rPr>
              <a:t> </a:t>
            </a:r>
            <a:r>
              <a:rPr lang="en-US" altLang="en-US" sz="2000" i="0" dirty="0" err="1">
                <a:solidFill>
                  <a:srgbClr val="000000"/>
                </a:solidFill>
                <a:ea typeface="Arial Unicode MS" pitchFamily="34" charset="-128"/>
                <a:cs typeface="Times New Roman" panose="02020603050405020304" pitchFamily="18" charset="0"/>
              </a:rPr>
              <a:t>enge</a:t>
            </a:r>
            <a:r>
              <a:rPr lang="en-US" altLang="en-US" sz="2000" i="0" dirty="0">
                <a:solidFill>
                  <a:srgbClr val="000000"/>
                </a:solidFill>
                <a:ea typeface="Arial Unicode MS" pitchFamily="34" charset="-128"/>
                <a:cs typeface="Times New Roman" panose="02020603050405020304" pitchFamily="18" charset="0"/>
              </a:rPr>
              <a:t> </a:t>
            </a:r>
            <a:r>
              <a:rPr lang="en-US" altLang="en-US" sz="2000" i="0" dirty="0" err="1">
                <a:solidFill>
                  <a:srgbClr val="000000"/>
                </a:solidFill>
                <a:ea typeface="Arial Unicode MS" pitchFamily="34" charset="-128"/>
                <a:cs typeface="Times New Roman" panose="02020603050405020304" pitchFamily="18" charset="0"/>
              </a:rPr>
              <a:t>Hohlräume</a:t>
            </a:r>
            <a:r>
              <a:rPr lang="en-US" altLang="en-US" sz="2000" i="0" dirty="0">
                <a:solidFill>
                  <a:srgbClr val="000000"/>
                </a:solidFill>
                <a:ea typeface="Arial Unicode MS" pitchFamily="34" charset="-128"/>
                <a:cs typeface="Times New Roman" panose="02020603050405020304" pitchFamily="18" charset="0"/>
              </a:rPr>
              <a:t> in die </a:t>
            </a:r>
            <a:r>
              <a:rPr lang="en-US" altLang="en-US" sz="2000" i="0" dirty="0" err="1" smtClean="0">
                <a:solidFill>
                  <a:srgbClr val="000000"/>
                </a:solidFill>
                <a:ea typeface="Arial Unicode MS" pitchFamily="34" charset="-128"/>
                <a:cs typeface="Times New Roman" panose="02020603050405020304" pitchFamily="18" charset="0"/>
              </a:rPr>
              <a:t>Lithosphäre</a:t>
            </a:r>
            <a:r>
              <a:rPr lang="en-US" altLang="en-US" sz="2000" i="0" dirty="0">
                <a:solidFill>
                  <a:srgbClr val="000000"/>
                </a:solidFill>
                <a:ea typeface="Arial Unicode MS" pitchFamily="34" charset="-128"/>
                <a:cs typeface="Times New Roman" panose="02020603050405020304" pitchFamily="18" charset="0"/>
              </a:rPr>
              <a:t>;</a:t>
            </a:r>
            <a:endParaRPr lang="en-US" altLang="en-US" sz="2000" i="0" dirty="0" smtClean="0">
              <a:solidFill>
                <a:srgbClr val="000000"/>
              </a:solidFill>
              <a:ea typeface="Arial Unicode MS" pitchFamily="34" charset="-128"/>
              <a:cs typeface="Times New Roman" panose="02020603050405020304" pitchFamily="18" charset="0"/>
            </a:endParaRPr>
          </a:p>
          <a:p>
            <a:pPr marL="342900" indent="-342900" eaLnBrk="1" hangingPunct="1">
              <a:spcBef>
                <a:spcPts val="0"/>
              </a:spcBef>
              <a:spcAft>
                <a:spcPts val="600"/>
              </a:spcAft>
              <a:buSzPct val="45000"/>
              <a:buFont typeface="Arial" panose="020B0604020202020204" pitchFamily="34" charset="0"/>
              <a:buChar char="•"/>
            </a:pPr>
            <a:r>
              <a:rPr lang="de-DE" altLang="en-US" sz="2000" i="0" dirty="0" smtClean="0">
                <a:solidFill>
                  <a:srgbClr val="000000"/>
                </a:solidFill>
                <a:ea typeface="Arial Unicode MS" pitchFamily="34" charset="-128"/>
                <a:cs typeface="Times New Roman" panose="02020603050405020304" pitchFamily="18" charset="0"/>
              </a:rPr>
              <a:t>Infiltration bezeichnet </a:t>
            </a:r>
            <a:r>
              <a:rPr lang="de-DE" altLang="en-US" sz="2000" i="0" dirty="0">
                <a:solidFill>
                  <a:srgbClr val="000000"/>
                </a:solidFill>
                <a:ea typeface="Arial Unicode MS" pitchFamily="34" charset="-128"/>
                <a:cs typeface="Times New Roman" panose="02020603050405020304" pitchFamily="18" charset="0"/>
              </a:rPr>
              <a:t>den Prozess des Eindringens von Niederschlägen in den Erdboden; er ist ein wichtiger Teilprozess des Wasserkreislaufes. Anschlussprozesse können Grundwasserneubildung und Abflussbildung sein. Die Infiltrationsmenge wird gemessen mit den Einheiten Millimeter pro </a:t>
            </a:r>
            <a:r>
              <a:rPr lang="de-DE" altLang="en-US" sz="2000" i="0" dirty="0" smtClean="0">
                <a:solidFill>
                  <a:srgbClr val="000000"/>
                </a:solidFill>
                <a:ea typeface="Arial Unicode MS" pitchFamily="34" charset="-128"/>
                <a:cs typeface="Times New Roman" panose="02020603050405020304" pitchFamily="18" charset="0"/>
              </a:rPr>
              <a:t>Sekunde;</a:t>
            </a:r>
          </a:p>
          <a:p>
            <a:pPr marL="342900" indent="-342900" eaLnBrk="1" hangingPunct="1">
              <a:spcBef>
                <a:spcPts val="0"/>
              </a:spcBef>
              <a:spcAft>
                <a:spcPts val="600"/>
              </a:spcAft>
              <a:buSzPct val="45000"/>
              <a:buFont typeface="Arial" panose="020B0604020202020204" pitchFamily="34" charset="0"/>
              <a:buChar char="•"/>
            </a:pPr>
            <a:r>
              <a:rPr lang="de-DE" altLang="en-US" sz="2000" i="0" dirty="0" smtClean="0">
                <a:solidFill>
                  <a:schemeClr val="accent2"/>
                </a:solidFill>
                <a:ea typeface="Arial Unicode MS" pitchFamily="34" charset="-128"/>
                <a:cs typeface="Times New Roman" panose="02020603050405020304" pitchFamily="18" charset="0"/>
              </a:rPr>
              <a:t>Infiltration </a:t>
            </a:r>
            <a:r>
              <a:rPr lang="de-DE" altLang="en-US" sz="2000" i="0" dirty="0">
                <a:solidFill>
                  <a:schemeClr val="accent2"/>
                </a:solidFill>
                <a:ea typeface="Arial Unicode MS" pitchFamily="34" charset="-128"/>
                <a:cs typeface="Times New Roman" panose="02020603050405020304" pitchFamily="18" charset="0"/>
              </a:rPr>
              <a:t>wird maßgeblich von zwei Kräften beeinflusst, der Gravitation und der Kapillarität bzw. dem Matrixpotential. </a:t>
            </a:r>
            <a:r>
              <a:rPr lang="de-DE" altLang="en-US" sz="2000" i="0" dirty="0">
                <a:solidFill>
                  <a:srgbClr val="000000"/>
                </a:solidFill>
                <a:ea typeface="Arial Unicode MS" pitchFamily="34" charset="-128"/>
                <a:cs typeface="Times New Roman" panose="02020603050405020304" pitchFamily="18" charset="0"/>
              </a:rPr>
              <a:t>Weitere entscheidende Einflussfaktoren sind die Temperatur im Boden, die Wassersättigung des Bodens (Vorfeuchte), der Bedeckungsgrad (Vegetation) sowie die Niederschlagsintensität. So haben sandige Böden (63 µm-2 mm Korngröße), mit relativ großen, gut verbundenen Poren und einem großen Porenvolumen (30-45 %) die höchsten Infiltrationsraten</a:t>
            </a:r>
            <a:r>
              <a:rPr lang="de-DE" altLang="en-US" sz="2000" i="0" dirty="0" smtClean="0">
                <a:solidFill>
                  <a:srgbClr val="000000"/>
                </a:solidFill>
                <a:ea typeface="Arial Unicode MS" pitchFamily="34" charset="-128"/>
                <a:cs typeface="Times New Roman" panose="02020603050405020304" pitchFamily="18" charset="0"/>
              </a:rPr>
              <a:t>.</a:t>
            </a:r>
          </a:p>
        </p:txBody>
      </p:sp>
      <p:sp>
        <p:nvSpPr>
          <p:cNvPr id="18" name="Text Box 2"/>
          <p:cNvSpPr txBox="1">
            <a:spLocks noChangeArrowheads="1"/>
          </p:cNvSpPr>
          <p:nvPr/>
        </p:nvSpPr>
        <p:spPr bwMode="auto">
          <a:xfrm>
            <a:off x="990600" y="76200"/>
            <a:ext cx="7793038" cy="836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9pPr>
          </a:lstStyle>
          <a:p>
            <a:pPr eaLnBrk="1" hangingPunct="1">
              <a:spcBef>
                <a:spcPct val="0"/>
              </a:spcBef>
              <a:spcAft>
                <a:spcPts val="575"/>
              </a:spcAft>
              <a:buClrTx/>
              <a:buFontTx/>
              <a:buNone/>
            </a:pPr>
            <a:r>
              <a:rPr lang="de-DE" altLang="en-US" b="1" i="0" dirty="0">
                <a:solidFill>
                  <a:srgbClr val="FFFFFF"/>
                </a:solidFill>
              </a:rPr>
              <a:t>6</a:t>
            </a:r>
            <a:r>
              <a:rPr lang="de-DE" altLang="en-US" b="1" i="0" dirty="0" smtClean="0">
                <a:solidFill>
                  <a:srgbClr val="FFFFFF"/>
                </a:solidFill>
              </a:rPr>
              <a:t>. Infiltration</a:t>
            </a:r>
            <a:br>
              <a:rPr lang="de-DE" altLang="en-US" b="1" i="0" dirty="0" smtClean="0">
                <a:solidFill>
                  <a:srgbClr val="FFFFFF"/>
                </a:solidFill>
              </a:rPr>
            </a:br>
            <a:r>
              <a:rPr lang="de-DE" altLang="en-US" sz="2400" b="1" i="0" dirty="0">
                <a:solidFill>
                  <a:srgbClr val="FFFFFF"/>
                </a:solidFill>
              </a:rPr>
              <a:t>6</a:t>
            </a:r>
            <a:r>
              <a:rPr lang="de-DE" altLang="en-US" sz="2400" b="1" i="0" dirty="0" smtClean="0">
                <a:solidFill>
                  <a:srgbClr val="FFFFFF"/>
                </a:solidFill>
              </a:rPr>
              <a:t>.1 Definition</a:t>
            </a:r>
            <a:endParaRPr lang="de-DE" altLang="en-US" sz="2400" b="1" i="0" dirty="0">
              <a:solidFill>
                <a:srgbClr val="FFFFFF"/>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p:cNvSpPr>
            <a:spLocks noChangeArrowheads="1"/>
          </p:cNvSpPr>
          <p:nvPr/>
        </p:nvSpPr>
        <p:spPr bwMode="auto">
          <a:xfrm>
            <a:off x="762000" y="1249362"/>
            <a:ext cx="8202613" cy="5761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79413" indent="-379413"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i="1">
                <a:solidFill>
                  <a:schemeClr val="bg1"/>
                </a:solidFill>
                <a:latin typeface="Times New Roman" pitchFamily="18" charset="0"/>
                <a:cs typeface="DejaVu Sans" pitchFamily="34" charset="0"/>
              </a:defRPr>
            </a:lvl1pPr>
            <a:lvl2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i="1">
                <a:solidFill>
                  <a:schemeClr val="bg1"/>
                </a:solidFill>
                <a:latin typeface="Times New Roman" pitchFamily="18" charset="0"/>
                <a:cs typeface="DejaVu Sans" pitchFamily="34" charset="0"/>
              </a:defRPr>
            </a:lvl2pPr>
            <a:lvl3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i="1">
                <a:solidFill>
                  <a:schemeClr val="bg1"/>
                </a:solidFill>
                <a:latin typeface="Times New Roman" pitchFamily="18" charset="0"/>
                <a:cs typeface="DejaVu Sans" pitchFamily="34" charset="0"/>
              </a:defRPr>
            </a:lvl3pPr>
            <a:lvl4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i="1">
                <a:solidFill>
                  <a:schemeClr val="bg1"/>
                </a:solidFill>
                <a:latin typeface="Times New Roman" pitchFamily="18" charset="0"/>
                <a:cs typeface="DejaVu Sans" pitchFamily="34" charset="0"/>
              </a:defRPr>
            </a:lvl4pPr>
            <a:lvl5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i="1">
                <a:solidFill>
                  <a:schemeClr val="bg1"/>
                </a:solidFill>
                <a:latin typeface="Times New Roman" pitchFamily="18" charset="0"/>
                <a:cs typeface="DejaVu Sans" pitchFamily="34" charset="0"/>
              </a:defRPr>
            </a:lvl9pPr>
          </a:lstStyle>
          <a:p>
            <a:pPr marL="342900" indent="-342900" eaLnBrk="1" hangingPunct="1">
              <a:spcBef>
                <a:spcPts val="363"/>
              </a:spcBef>
              <a:buFont typeface="Wingdings" panose="05000000000000000000" pitchFamily="2" charset="2"/>
              <a:buChar char="v"/>
            </a:pPr>
            <a:r>
              <a:rPr lang="en-US" altLang="en-US" sz="2000" i="0" dirty="0" err="1" smtClean="0">
                <a:solidFill>
                  <a:srgbClr val="000000"/>
                </a:solidFill>
                <a:ea typeface="Arial Unicode MS" pitchFamily="34" charset="-128"/>
                <a:cs typeface="Times New Roman" panose="02020603050405020304" pitchFamily="18" charset="0"/>
              </a:rPr>
              <a:t>Hydraulische</a:t>
            </a:r>
            <a:r>
              <a:rPr lang="en-US" altLang="en-US" sz="2000" i="0" dirty="0" smtClean="0">
                <a:solidFill>
                  <a:srgbClr val="000000"/>
                </a:solidFill>
                <a:ea typeface="Arial Unicode MS" pitchFamily="34" charset="-128"/>
                <a:cs typeface="Times New Roman" panose="02020603050405020304" pitchFamily="18" charset="0"/>
              </a:rPr>
              <a:t> </a:t>
            </a:r>
            <a:r>
              <a:rPr lang="en-US" altLang="en-US" sz="2000" i="0" dirty="0" err="1">
                <a:solidFill>
                  <a:srgbClr val="000000"/>
                </a:solidFill>
                <a:ea typeface="Arial Unicode MS" pitchFamily="34" charset="-128"/>
                <a:cs typeface="Times New Roman" panose="02020603050405020304" pitchFamily="18" charset="0"/>
              </a:rPr>
              <a:t>Leitfähigkeit</a:t>
            </a:r>
            <a:r>
              <a:rPr lang="en-US" altLang="en-US" sz="2000" i="0" dirty="0">
                <a:solidFill>
                  <a:srgbClr val="000000"/>
                </a:solidFill>
                <a:ea typeface="Arial Unicode MS" pitchFamily="34" charset="-128"/>
                <a:cs typeface="Times New Roman" panose="02020603050405020304" pitchFamily="18" charset="0"/>
              </a:rPr>
              <a:t> </a:t>
            </a:r>
            <a:r>
              <a:rPr lang="en-US" altLang="en-US" sz="2000" dirty="0" err="1">
                <a:solidFill>
                  <a:srgbClr val="000000"/>
                </a:solidFill>
                <a:ea typeface="Arial Unicode MS" pitchFamily="34" charset="-128"/>
                <a:cs typeface="Times New Roman" panose="02020603050405020304" pitchFamily="18" charset="0"/>
              </a:rPr>
              <a:t>k</a:t>
            </a:r>
            <a:r>
              <a:rPr lang="en-US" altLang="en-US" sz="2000" baseline="-25000" dirty="0" err="1">
                <a:solidFill>
                  <a:srgbClr val="000000"/>
                </a:solidFill>
                <a:ea typeface="Arial Unicode MS" pitchFamily="34" charset="-128"/>
                <a:cs typeface="Times New Roman" panose="02020603050405020304" pitchFamily="18" charset="0"/>
              </a:rPr>
              <a:t>f</a:t>
            </a:r>
            <a:r>
              <a:rPr lang="en-US" altLang="en-US" sz="2000" i="0" dirty="0">
                <a:solidFill>
                  <a:srgbClr val="000000"/>
                </a:solidFill>
                <a:ea typeface="Arial Unicode MS" pitchFamily="34" charset="-128"/>
                <a:cs typeface="Times New Roman" panose="02020603050405020304" pitchFamily="18" charset="0"/>
              </a:rPr>
              <a:t> [m/s </a:t>
            </a:r>
            <a:r>
              <a:rPr lang="en-US" altLang="en-US" sz="2000" i="0" dirty="0" err="1">
                <a:solidFill>
                  <a:srgbClr val="000000"/>
                </a:solidFill>
                <a:ea typeface="Arial Unicode MS" pitchFamily="34" charset="-128"/>
                <a:cs typeface="Times New Roman" panose="02020603050405020304" pitchFamily="18" charset="0"/>
              </a:rPr>
              <a:t>oder</a:t>
            </a:r>
            <a:r>
              <a:rPr lang="en-US" altLang="en-US" sz="2000" i="0" dirty="0">
                <a:solidFill>
                  <a:srgbClr val="000000"/>
                </a:solidFill>
                <a:ea typeface="Arial Unicode MS" pitchFamily="34" charset="-128"/>
                <a:cs typeface="Times New Roman" panose="02020603050405020304" pitchFamily="18" charset="0"/>
              </a:rPr>
              <a:t> mm/h]: </a:t>
            </a:r>
            <a:r>
              <a:rPr lang="en-US" altLang="en-US" sz="2000" i="0" dirty="0" err="1">
                <a:solidFill>
                  <a:srgbClr val="000000"/>
                </a:solidFill>
                <a:ea typeface="Arial Unicode MS" pitchFamily="34" charset="-128"/>
                <a:cs typeface="Times New Roman" panose="02020603050405020304" pitchFamily="18" charset="0"/>
              </a:rPr>
              <a:t>ist</a:t>
            </a:r>
            <a:r>
              <a:rPr lang="en-US" altLang="en-US" sz="2000" i="0" dirty="0">
                <a:solidFill>
                  <a:srgbClr val="000000"/>
                </a:solidFill>
                <a:ea typeface="Arial Unicode MS" pitchFamily="34" charset="-128"/>
                <a:cs typeface="Times New Roman" panose="02020603050405020304" pitchFamily="18" charset="0"/>
              </a:rPr>
              <a:t> die </a:t>
            </a:r>
            <a:r>
              <a:rPr lang="en-US" altLang="en-US" sz="2000" i="0" dirty="0" err="1">
                <a:solidFill>
                  <a:srgbClr val="000000"/>
                </a:solidFill>
                <a:ea typeface="Arial Unicode MS" pitchFamily="34" charset="-128"/>
                <a:cs typeface="Times New Roman" panose="02020603050405020304" pitchFamily="18" charset="0"/>
              </a:rPr>
              <a:t>obere</a:t>
            </a:r>
            <a:r>
              <a:rPr lang="en-US" altLang="en-US" sz="2000" i="0" dirty="0">
                <a:solidFill>
                  <a:srgbClr val="000000"/>
                </a:solidFill>
                <a:ea typeface="Arial Unicode MS" pitchFamily="34" charset="-128"/>
                <a:cs typeface="Times New Roman" panose="02020603050405020304" pitchFamily="18" charset="0"/>
              </a:rPr>
              <a:t> </a:t>
            </a:r>
            <a:r>
              <a:rPr lang="en-US" altLang="en-US" sz="2000" i="0" dirty="0" err="1">
                <a:solidFill>
                  <a:srgbClr val="000000"/>
                </a:solidFill>
                <a:ea typeface="Arial Unicode MS" pitchFamily="34" charset="-128"/>
                <a:cs typeface="Times New Roman" panose="02020603050405020304" pitchFamily="18" charset="0"/>
              </a:rPr>
              <a:t>Grenze</a:t>
            </a:r>
            <a:r>
              <a:rPr lang="en-US" altLang="en-US" sz="2000" i="0" dirty="0">
                <a:solidFill>
                  <a:srgbClr val="000000"/>
                </a:solidFill>
                <a:ea typeface="Arial Unicode MS" pitchFamily="34" charset="-128"/>
                <a:cs typeface="Times New Roman" panose="02020603050405020304" pitchFamily="18" charset="0"/>
              </a:rPr>
              <a:t> der </a:t>
            </a:r>
            <a:r>
              <a:rPr lang="en-US" altLang="en-US" sz="2000" i="0" dirty="0" err="1">
                <a:solidFill>
                  <a:srgbClr val="000000"/>
                </a:solidFill>
                <a:ea typeface="Arial Unicode MS" pitchFamily="34" charset="-128"/>
                <a:cs typeface="Times New Roman" panose="02020603050405020304" pitchFamily="18" charset="0"/>
              </a:rPr>
              <a:t>maximalen</a:t>
            </a:r>
            <a:r>
              <a:rPr lang="en-US" altLang="en-US" sz="2000" i="0" dirty="0">
                <a:solidFill>
                  <a:srgbClr val="000000"/>
                </a:solidFill>
                <a:ea typeface="Arial Unicode MS" pitchFamily="34" charset="-128"/>
                <a:cs typeface="Times New Roman" panose="02020603050405020304" pitchFamily="18" charset="0"/>
              </a:rPr>
              <a:t> Infiltration  -&gt;  i</a:t>
            </a:r>
            <a:r>
              <a:rPr lang="en-US" altLang="en-US" sz="2000" i="0" baseline="-25000" dirty="0">
                <a:solidFill>
                  <a:srgbClr val="000000"/>
                </a:solidFill>
                <a:ea typeface="Arial Unicode MS" pitchFamily="34" charset="-128"/>
                <a:cs typeface="Times New Roman" panose="02020603050405020304" pitchFamily="18" charset="0"/>
              </a:rPr>
              <a:t>i</a:t>
            </a:r>
            <a:r>
              <a:rPr lang="en-US" altLang="en-US" sz="2000" i="0" dirty="0">
                <a:solidFill>
                  <a:srgbClr val="000000"/>
                </a:solidFill>
                <a:ea typeface="Arial Unicode MS" pitchFamily="34" charset="-128"/>
                <a:cs typeface="Times New Roman" panose="02020603050405020304" pitchFamily="18" charset="0"/>
              </a:rPr>
              <a:t> &lt; </a:t>
            </a:r>
            <a:r>
              <a:rPr lang="en-US" altLang="en-US" sz="2000" i="0" dirty="0" err="1">
                <a:solidFill>
                  <a:srgbClr val="000000"/>
                </a:solidFill>
                <a:ea typeface="Arial Unicode MS" pitchFamily="34" charset="-128"/>
                <a:cs typeface="Times New Roman" panose="02020603050405020304" pitchFamily="18" charset="0"/>
              </a:rPr>
              <a:t>k</a:t>
            </a:r>
            <a:r>
              <a:rPr lang="en-US" altLang="en-US" sz="2000" i="0" baseline="-25000" dirty="0" err="1">
                <a:solidFill>
                  <a:srgbClr val="000000"/>
                </a:solidFill>
                <a:ea typeface="Arial Unicode MS" pitchFamily="34" charset="-128"/>
                <a:cs typeface="Times New Roman" panose="02020603050405020304" pitchFamily="18" charset="0"/>
              </a:rPr>
              <a:t>f</a:t>
            </a:r>
            <a:endParaRPr lang="en-US" altLang="en-US" sz="2000" i="0" baseline="-25000" dirty="0">
              <a:solidFill>
                <a:srgbClr val="000000"/>
              </a:solidFill>
              <a:ea typeface="Arial Unicode MS" pitchFamily="34" charset="-128"/>
              <a:cs typeface="Times New Roman" panose="02020603050405020304" pitchFamily="18" charset="0"/>
            </a:endParaRPr>
          </a:p>
          <a:p>
            <a:pPr marL="342900" indent="-342900" eaLnBrk="1" hangingPunct="1">
              <a:spcBef>
                <a:spcPts val="363"/>
              </a:spcBef>
              <a:buClrTx/>
              <a:buSzTx/>
              <a:buFont typeface="Wingdings" panose="05000000000000000000" pitchFamily="2" charset="2"/>
              <a:buChar char="v"/>
            </a:pPr>
            <a:r>
              <a:rPr lang="en-US" altLang="en-US" sz="2000" i="0" dirty="0" err="1" smtClean="0">
                <a:solidFill>
                  <a:srgbClr val="000000"/>
                </a:solidFill>
                <a:ea typeface="Arial Unicode MS" pitchFamily="34" charset="-128"/>
                <a:cs typeface="Times New Roman" panose="02020603050405020304" pitchFamily="18" charset="0"/>
              </a:rPr>
              <a:t>Niderschlagsintensität</a:t>
            </a:r>
            <a:r>
              <a:rPr lang="en-US" altLang="en-US" sz="2000" i="0" dirty="0" smtClean="0">
                <a:solidFill>
                  <a:srgbClr val="000000"/>
                </a:solidFill>
                <a:ea typeface="Arial Unicode MS" pitchFamily="34" charset="-128"/>
                <a:cs typeface="Times New Roman" panose="02020603050405020304" pitchFamily="18" charset="0"/>
              </a:rPr>
              <a:t> </a:t>
            </a:r>
            <a:r>
              <a:rPr lang="en-US" altLang="en-US" sz="2000" dirty="0" err="1">
                <a:solidFill>
                  <a:srgbClr val="000000"/>
                </a:solidFill>
                <a:ea typeface="Arial Unicode MS" pitchFamily="34" charset="-128"/>
                <a:cs typeface="Times New Roman" panose="02020603050405020304" pitchFamily="18" charset="0"/>
              </a:rPr>
              <a:t>i</a:t>
            </a:r>
            <a:r>
              <a:rPr lang="en-US" altLang="en-US" sz="2000" baseline="-25000" dirty="0" err="1">
                <a:solidFill>
                  <a:srgbClr val="000000"/>
                </a:solidFill>
                <a:ea typeface="Arial Unicode MS" pitchFamily="34" charset="-128"/>
                <a:cs typeface="Times New Roman" panose="02020603050405020304" pitchFamily="18" charset="0"/>
              </a:rPr>
              <a:t>p</a:t>
            </a:r>
            <a:r>
              <a:rPr lang="en-US" altLang="en-US" sz="2000" i="0" dirty="0">
                <a:solidFill>
                  <a:srgbClr val="000000"/>
                </a:solidFill>
                <a:ea typeface="Arial Unicode MS" pitchFamily="34" charset="-128"/>
                <a:cs typeface="Times New Roman" panose="02020603050405020304" pitchFamily="18" charset="0"/>
              </a:rPr>
              <a:t> [mm/h]</a:t>
            </a:r>
          </a:p>
          <a:p>
            <a:pPr marL="342900" indent="-342900" eaLnBrk="1" hangingPunct="1">
              <a:spcBef>
                <a:spcPts val="363"/>
              </a:spcBef>
              <a:buClrTx/>
              <a:buSzTx/>
              <a:buFont typeface="Wingdings" panose="05000000000000000000" pitchFamily="2" charset="2"/>
              <a:buChar char="v"/>
            </a:pPr>
            <a:r>
              <a:rPr lang="en-US" altLang="en-US" sz="2000" dirty="0" err="1" smtClean="0">
                <a:solidFill>
                  <a:srgbClr val="000000"/>
                </a:solidFill>
                <a:ea typeface="Arial Unicode MS" pitchFamily="34" charset="-128"/>
                <a:cs typeface="Times New Roman" panose="02020603050405020304" pitchFamily="18" charset="0"/>
              </a:rPr>
              <a:t>i</a:t>
            </a:r>
            <a:r>
              <a:rPr lang="en-US" altLang="en-US" sz="2000" baseline="-25000" dirty="0" err="1" smtClean="0">
                <a:solidFill>
                  <a:srgbClr val="000000"/>
                </a:solidFill>
                <a:ea typeface="Arial Unicode MS" pitchFamily="34" charset="-128"/>
                <a:cs typeface="Times New Roman" panose="02020603050405020304" pitchFamily="18" charset="0"/>
              </a:rPr>
              <a:t>p</a:t>
            </a:r>
            <a:r>
              <a:rPr lang="en-US" altLang="en-US" sz="2000" dirty="0" smtClean="0">
                <a:solidFill>
                  <a:srgbClr val="000000"/>
                </a:solidFill>
                <a:ea typeface="Arial Unicode MS" pitchFamily="34" charset="-128"/>
                <a:cs typeface="Times New Roman" panose="02020603050405020304" pitchFamily="18" charset="0"/>
              </a:rPr>
              <a:t> </a:t>
            </a:r>
            <a:r>
              <a:rPr lang="en-US" altLang="en-US" sz="2000" dirty="0">
                <a:solidFill>
                  <a:srgbClr val="000000"/>
                </a:solidFill>
                <a:ea typeface="Arial Unicode MS" pitchFamily="34" charset="-128"/>
                <a:cs typeface="Times New Roman" panose="02020603050405020304" pitchFamily="18" charset="0"/>
              </a:rPr>
              <a:t>&lt; i</a:t>
            </a:r>
            <a:r>
              <a:rPr lang="en-US" altLang="en-US" sz="2000" baseline="-25000" dirty="0">
                <a:solidFill>
                  <a:srgbClr val="000000"/>
                </a:solidFill>
                <a:ea typeface="Arial Unicode MS" pitchFamily="34" charset="-128"/>
                <a:cs typeface="Times New Roman" panose="02020603050405020304" pitchFamily="18" charset="0"/>
              </a:rPr>
              <a:t>i</a:t>
            </a:r>
            <a:r>
              <a:rPr lang="en-US" altLang="en-US" sz="2000" dirty="0">
                <a:solidFill>
                  <a:srgbClr val="000000"/>
                </a:solidFill>
                <a:ea typeface="Arial Unicode MS" pitchFamily="34" charset="-128"/>
                <a:cs typeface="Times New Roman" panose="02020603050405020304" pitchFamily="18" charset="0"/>
              </a:rPr>
              <a:t> </a:t>
            </a:r>
            <a:r>
              <a:rPr lang="en-US" altLang="en-US" sz="2000" i="0" dirty="0">
                <a:solidFill>
                  <a:srgbClr val="000000"/>
                </a:solidFill>
                <a:ea typeface="Arial Unicode MS" pitchFamily="34" charset="-128"/>
                <a:cs typeface="Times New Roman" panose="02020603050405020304" pitchFamily="18" charset="0"/>
              </a:rPr>
              <a:t>: </a:t>
            </a:r>
            <a:r>
              <a:rPr lang="en-US" altLang="en-US" sz="2000" i="0" dirty="0" err="1">
                <a:solidFill>
                  <a:srgbClr val="000000"/>
                </a:solidFill>
                <a:ea typeface="Arial Unicode MS" pitchFamily="34" charset="-128"/>
                <a:cs typeface="Times New Roman" panose="02020603050405020304" pitchFamily="18" charset="0"/>
              </a:rPr>
              <a:t>komplette</a:t>
            </a:r>
            <a:r>
              <a:rPr lang="en-US" altLang="en-US" sz="2000" i="0" dirty="0">
                <a:solidFill>
                  <a:srgbClr val="000000"/>
                </a:solidFill>
                <a:ea typeface="Arial Unicode MS" pitchFamily="34" charset="-128"/>
                <a:cs typeface="Times New Roman" panose="02020603050405020304" pitchFamily="18" charset="0"/>
              </a:rPr>
              <a:t> Infiltration </a:t>
            </a:r>
            <a:r>
              <a:rPr lang="en-US" altLang="en-US" sz="2000" i="0" dirty="0" err="1">
                <a:solidFill>
                  <a:srgbClr val="000000"/>
                </a:solidFill>
                <a:ea typeface="Arial Unicode MS" pitchFamily="34" charset="-128"/>
                <a:cs typeface="Times New Roman" panose="02020603050405020304" pitchFamily="18" charset="0"/>
              </a:rPr>
              <a:t>möglich</a:t>
            </a:r>
            <a:r>
              <a:rPr lang="en-US" altLang="en-US" sz="2000" i="0" dirty="0">
                <a:solidFill>
                  <a:srgbClr val="000000"/>
                </a:solidFill>
                <a:ea typeface="Arial Unicode MS" pitchFamily="34" charset="-128"/>
                <a:cs typeface="Times New Roman" panose="02020603050405020304" pitchFamily="18" charset="0"/>
              </a:rPr>
              <a:t>; </a:t>
            </a:r>
            <a:r>
              <a:rPr lang="en-US" altLang="en-US" sz="2000" i="0" dirty="0" err="1">
                <a:solidFill>
                  <a:srgbClr val="000000"/>
                </a:solidFill>
                <a:ea typeface="Arial Unicode MS" pitchFamily="34" charset="-128"/>
                <a:cs typeface="Times New Roman" panose="02020603050405020304" pitchFamily="18" charset="0"/>
              </a:rPr>
              <a:t>kein</a:t>
            </a:r>
            <a:r>
              <a:rPr lang="en-US" altLang="en-US" sz="2000" i="0" dirty="0">
                <a:solidFill>
                  <a:srgbClr val="000000"/>
                </a:solidFill>
                <a:ea typeface="Arial Unicode MS" pitchFamily="34" charset="-128"/>
                <a:cs typeface="Times New Roman" panose="02020603050405020304" pitchFamily="18" charset="0"/>
              </a:rPr>
              <a:t> </a:t>
            </a:r>
            <a:r>
              <a:rPr lang="en-US" altLang="en-US" sz="2000" i="0" dirty="0" err="1">
                <a:solidFill>
                  <a:srgbClr val="000000"/>
                </a:solidFill>
                <a:ea typeface="Arial Unicode MS" pitchFamily="34" charset="-128"/>
                <a:cs typeface="Times New Roman" panose="02020603050405020304" pitchFamily="18" charset="0"/>
              </a:rPr>
              <a:t>Oberflächenabfluss</a:t>
            </a:r>
            <a:r>
              <a:rPr lang="en-US" altLang="en-US" sz="2000" i="0" dirty="0">
                <a:solidFill>
                  <a:srgbClr val="000000"/>
                </a:solidFill>
                <a:ea typeface="Arial Unicode MS" pitchFamily="34" charset="-128"/>
                <a:cs typeface="Times New Roman" panose="02020603050405020304" pitchFamily="18" charset="0"/>
              </a:rPr>
              <a:t>; 			</a:t>
            </a:r>
            <a:r>
              <a:rPr lang="en-US" altLang="en-US" sz="2000" i="0" dirty="0" err="1" smtClean="0">
                <a:solidFill>
                  <a:srgbClr val="000000"/>
                </a:solidFill>
                <a:ea typeface="Arial Unicode MS" pitchFamily="34" charset="-128"/>
                <a:cs typeface="Times New Roman" panose="02020603050405020304" pitchFamily="18" charset="0"/>
              </a:rPr>
              <a:t>abhängig</a:t>
            </a:r>
            <a:r>
              <a:rPr lang="en-US" altLang="en-US" sz="2000" i="0" dirty="0" smtClean="0">
                <a:solidFill>
                  <a:srgbClr val="000000"/>
                </a:solidFill>
                <a:ea typeface="Arial Unicode MS" pitchFamily="34" charset="-128"/>
                <a:cs typeface="Times New Roman" panose="02020603050405020304" pitchFamily="18" charset="0"/>
              </a:rPr>
              <a:t> </a:t>
            </a:r>
            <a:r>
              <a:rPr lang="en-US" altLang="en-US" sz="2000" i="0" dirty="0">
                <a:solidFill>
                  <a:srgbClr val="000000"/>
                </a:solidFill>
                <a:ea typeface="Arial Unicode MS" pitchFamily="34" charset="-128"/>
                <a:cs typeface="Times New Roman" panose="02020603050405020304" pitchFamily="18" charset="0"/>
              </a:rPr>
              <a:t>von der </a:t>
            </a:r>
            <a:r>
              <a:rPr lang="en-US" altLang="en-US" sz="2000" i="0" dirty="0" err="1">
                <a:solidFill>
                  <a:srgbClr val="000000"/>
                </a:solidFill>
                <a:ea typeface="Arial Unicode MS" pitchFamily="34" charset="-128"/>
                <a:cs typeface="Times New Roman" panose="02020603050405020304" pitchFamily="18" charset="0"/>
              </a:rPr>
              <a:t>Anfangsfeuchte</a:t>
            </a:r>
            <a:endParaRPr lang="en-US" altLang="en-US" sz="2000" i="0" dirty="0">
              <a:solidFill>
                <a:srgbClr val="000000"/>
              </a:solidFill>
              <a:ea typeface="Arial Unicode MS" pitchFamily="34" charset="-128"/>
              <a:cs typeface="Times New Roman" panose="02020603050405020304" pitchFamily="18" charset="0"/>
            </a:endParaRPr>
          </a:p>
          <a:p>
            <a:pPr marL="342900" indent="-342900" eaLnBrk="1" hangingPunct="1">
              <a:spcBef>
                <a:spcPts val="363"/>
              </a:spcBef>
              <a:buClrTx/>
              <a:buSzTx/>
              <a:buFont typeface="Wingdings" panose="05000000000000000000" pitchFamily="2" charset="2"/>
              <a:buChar char="v"/>
            </a:pPr>
            <a:r>
              <a:rPr lang="en-US" altLang="en-US" sz="2000" i="0" dirty="0" smtClean="0">
                <a:solidFill>
                  <a:srgbClr val="000000"/>
                </a:solidFill>
                <a:ea typeface="Arial Unicode MS" pitchFamily="34" charset="-128"/>
                <a:cs typeface="Times New Roman" panose="02020603050405020304" pitchFamily="18" charset="0"/>
              </a:rPr>
              <a:t>max </a:t>
            </a:r>
            <a:r>
              <a:rPr lang="en-US" altLang="en-US" sz="2000" i="0" dirty="0">
                <a:solidFill>
                  <a:srgbClr val="000000"/>
                </a:solidFill>
                <a:ea typeface="Arial Unicode MS" pitchFamily="34" charset="-128"/>
                <a:cs typeface="Times New Roman" panose="02020603050405020304" pitchFamily="18" charset="0"/>
              </a:rPr>
              <a:t>i</a:t>
            </a:r>
            <a:r>
              <a:rPr lang="en-US" altLang="en-US" sz="2000" i="0" baseline="-25000" dirty="0">
                <a:solidFill>
                  <a:srgbClr val="000000"/>
                </a:solidFill>
                <a:ea typeface="Arial Unicode MS" pitchFamily="34" charset="-128"/>
                <a:cs typeface="Times New Roman" panose="02020603050405020304" pitchFamily="18" charset="0"/>
              </a:rPr>
              <a:t>i</a:t>
            </a:r>
            <a:r>
              <a:rPr lang="en-US" altLang="en-US" sz="2000" i="0" dirty="0">
                <a:solidFill>
                  <a:srgbClr val="000000"/>
                </a:solidFill>
                <a:ea typeface="Arial Unicode MS" pitchFamily="34" charset="-128"/>
                <a:cs typeface="Times New Roman" panose="02020603050405020304" pitchFamily="18" charset="0"/>
              </a:rPr>
              <a:t> = </a:t>
            </a:r>
            <a:r>
              <a:rPr lang="en-US" altLang="en-US" sz="2000" i="0" dirty="0" err="1">
                <a:solidFill>
                  <a:srgbClr val="000000"/>
                </a:solidFill>
                <a:ea typeface="Arial Unicode MS" pitchFamily="34" charset="-128"/>
                <a:cs typeface="Times New Roman" panose="02020603050405020304" pitchFamily="18" charset="0"/>
              </a:rPr>
              <a:t>k</a:t>
            </a:r>
            <a:r>
              <a:rPr lang="en-US" altLang="en-US" sz="2000" i="0" baseline="-25000" dirty="0" err="1">
                <a:solidFill>
                  <a:srgbClr val="000000"/>
                </a:solidFill>
                <a:ea typeface="Arial Unicode MS" pitchFamily="34" charset="-128"/>
                <a:cs typeface="Times New Roman" panose="02020603050405020304" pitchFamily="18" charset="0"/>
              </a:rPr>
              <a:t>f</a:t>
            </a:r>
            <a:r>
              <a:rPr lang="en-US" altLang="en-US" sz="2000" i="0" dirty="0">
                <a:solidFill>
                  <a:srgbClr val="000000"/>
                </a:solidFill>
                <a:ea typeface="Arial Unicode MS" pitchFamily="34" charset="-128"/>
                <a:cs typeface="Times New Roman" panose="02020603050405020304" pitchFamily="18" charset="0"/>
              </a:rPr>
              <a:t>  </a:t>
            </a:r>
            <a:r>
              <a:rPr lang="en-US" altLang="en-US" sz="2000" i="0" dirty="0" smtClean="0">
                <a:solidFill>
                  <a:srgbClr val="000000"/>
                </a:solidFill>
                <a:ea typeface="Arial Unicode MS" pitchFamily="34" charset="-128"/>
                <a:cs typeface="Times New Roman" panose="02020603050405020304" pitchFamily="18" charset="0"/>
              </a:rPr>
              <a:t>=&gt;  </a:t>
            </a:r>
            <a:r>
              <a:rPr lang="en-US" altLang="en-US" sz="2000" i="0" dirty="0" err="1">
                <a:solidFill>
                  <a:srgbClr val="000000"/>
                </a:solidFill>
                <a:ea typeface="Arial Unicode MS" pitchFamily="34" charset="-128"/>
                <a:cs typeface="Times New Roman" panose="02020603050405020304" pitchFamily="18" charset="0"/>
              </a:rPr>
              <a:t>i</a:t>
            </a:r>
            <a:r>
              <a:rPr lang="en-US" altLang="en-US" sz="2000" i="0" baseline="-25000" dirty="0" err="1">
                <a:solidFill>
                  <a:srgbClr val="000000"/>
                </a:solidFill>
                <a:ea typeface="Arial Unicode MS" pitchFamily="34" charset="-128"/>
                <a:cs typeface="Times New Roman" panose="02020603050405020304" pitchFamily="18" charset="0"/>
              </a:rPr>
              <a:t>p</a:t>
            </a:r>
            <a:r>
              <a:rPr lang="en-US" altLang="en-US" sz="2000" i="0" dirty="0">
                <a:solidFill>
                  <a:srgbClr val="000000"/>
                </a:solidFill>
                <a:ea typeface="Arial Unicode MS" pitchFamily="34" charset="-128"/>
                <a:cs typeface="Times New Roman" panose="02020603050405020304" pitchFamily="18" charset="0"/>
              </a:rPr>
              <a:t> &gt; i</a:t>
            </a:r>
            <a:r>
              <a:rPr lang="en-US" altLang="en-US" sz="2000" i="0" baseline="-25000" dirty="0">
                <a:solidFill>
                  <a:srgbClr val="000000"/>
                </a:solidFill>
                <a:ea typeface="Arial Unicode MS" pitchFamily="34" charset="-128"/>
                <a:cs typeface="Times New Roman" panose="02020603050405020304" pitchFamily="18" charset="0"/>
              </a:rPr>
              <a:t>i</a:t>
            </a:r>
            <a:r>
              <a:rPr lang="en-US" altLang="en-US" sz="2000" i="0" dirty="0">
                <a:solidFill>
                  <a:srgbClr val="000000"/>
                </a:solidFill>
                <a:ea typeface="Arial Unicode MS" pitchFamily="34" charset="-128"/>
                <a:cs typeface="Times New Roman" panose="02020603050405020304" pitchFamily="18" charset="0"/>
              </a:rPr>
              <a:t> </a:t>
            </a:r>
            <a:r>
              <a:rPr lang="en-US" altLang="en-US" sz="2000" i="0" dirty="0" err="1" smtClean="0">
                <a:solidFill>
                  <a:srgbClr val="000000"/>
                </a:solidFill>
                <a:ea typeface="Arial Unicode MS" pitchFamily="34" charset="-128"/>
                <a:cs typeface="Times New Roman" panose="02020603050405020304" pitchFamily="18" charset="0"/>
              </a:rPr>
              <a:t>oder</a:t>
            </a:r>
            <a:r>
              <a:rPr lang="en-US" altLang="en-US" sz="2000" i="0" dirty="0" smtClean="0">
                <a:solidFill>
                  <a:srgbClr val="000000"/>
                </a:solidFill>
                <a:ea typeface="Arial Unicode MS" pitchFamily="34" charset="-128"/>
                <a:cs typeface="Times New Roman" panose="02020603050405020304" pitchFamily="18" charset="0"/>
              </a:rPr>
              <a:t> </a:t>
            </a:r>
            <a:r>
              <a:rPr lang="en-US" altLang="en-US" sz="2000" i="0" dirty="0" err="1" smtClean="0">
                <a:solidFill>
                  <a:srgbClr val="000000"/>
                </a:solidFill>
                <a:ea typeface="Arial Unicode MS" pitchFamily="34" charset="-128"/>
                <a:cs typeface="Times New Roman" panose="02020603050405020304" pitchFamily="18" charset="0"/>
              </a:rPr>
              <a:t>k</a:t>
            </a:r>
            <a:r>
              <a:rPr lang="en-US" altLang="en-US" sz="2000" i="0" baseline="-25000" dirty="0" err="1" smtClean="0">
                <a:solidFill>
                  <a:srgbClr val="000000"/>
                </a:solidFill>
                <a:ea typeface="Arial Unicode MS" pitchFamily="34" charset="-128"/>
                <a:cs typeface="Times New Roman" panose="02020603050405020304" pitchFamily="18" charset="0"/>
              </a:rPr>
              <a:t>f</a:t>
            </a:r>
            <a:r>
              <a:rPr lang="en-US" altLang="en-US" sz="2000" i="0" dirty="0" smtClean="0">
                <a:solidFill>
                  <a:srgbClr val="000000"/>
                </a:solidFill>
                <a:ea typeface="Arial Unicode MS" pitchFamily="34" charset="-128"/>
                <a:cs typeface="Times New Roman" panose="02020603050405020304" pitchFamily="18" charset="0"/>
              </a:rPr>
              <a:t> =&gt; </a:t>
            </a:r>
            <a:r>
              <a:rPr lang="en-US" altLang="en-US" sz="2000" i="0" dirty="0" err="1">
                <a:solidFill>
                  <a:srgbClr val="000000"/>
                </a:solidFill>
                <a:ea typeface="Arial Unicode MS" pitchFamily="34" charset="-128"/>
                <a:cs typeface="Times New Roman" panose="02020603050405020304" pitchFamily="18" charset="0"/>
              </a:rPr>
              <a:t>Oberflächenabfluss</a:t>
            </a:r>
            <a:endParaRPr lang="en-US" altLang="en-US" sz="2000" i="0" dirty="0">
              <a:solidFill>
                <a:srgbClr val="000000"/>
              </a:solidFill>
              <a:ea typeface="Arial Unicode MS" pitchFamily="34" charset="-128"/>
              <a:cs typeface="Times New Roman" panose="02020603050405020304" pitchFamily="18" charset="0"/>
            </a:endParaRPr>
          </a:p>
        </p:txBody>
      </p:sp>
      <p:sp>
        <p:nvSpPr>
          <p:cNvPr id="6" name="Text Box 2"/>
          <p:cNvSpPr txBox="1">
            <a:spLocks noChangeArrowheads="1"/>
          </p:cNvSpPr>
          <p:nvPr/>
        </p:nvSpPr>
        <p:spPr bwMode="auto">
          <a:xfrm>
            <a:off x="990600" y="76200"/>
            <a:ext cx="7793038" cy="836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9pPr>
          </a:lstStyle>
          <a:p>
            <a:pPr eaLnBrk="1" hangingPunct="1">
              <a:spcBef>
                <a:spcPct val="0"/>
              </a:spcBef>
              <a:spcAft>
                <a:spcPts val="575"/>
              </a:spcAft>
              <a:buClrTx/>
              <a:buFontTx/>
              <a:buNone/>
            </a:pPr>
            <a:r>
              <a:rPr lang="de-DE" altLang="en-US" b="1" i="0" dirty="0">
                <a:solidFill>
                  <a:srgbClr val="FFFFFF"/>
                </a:solidFill>
              </a:rPr>
              <a:t>6</a:t>
            </a:r>
            <a:r>
              <a:rPr lang="de-DE" altLang="en-US" b="1" i="0" dirty="0" smtClean="0">
                <a:solidFill>
                  <a:srgbClr val="FFFFFF"/>
                </a:solidFill>
              </a:rPr>
              <a:t>. Infiltration</a:t>
            </a:r>
            <a:br>
              <a:rPr lang="de-DE" altLang="en-US" b="1" i="0" dirty="0" smtClean="0">
                <a:solidFill>
                  <a:srgbClr val="FFFFFF"/>
                </a:solidFill>
              </a:rPr>
            </a:br>
            <a:r>
              <a:rPr lang="de-DE" altLang="en-US" sz="2400" b="1" i="0" dirty="0">
                <a:solidFill>
                  <a:srgbClr val="FFFFFF"/>
                </a:solidFill>
              </a:rPr>
              <a:t>6</a:t>
            </a:r>
            <a:r>
              <a:rPr lang="de-DE" altLang="en-US" sz="2400" b="1" i="0" dirty="0" smtClean="0">
                <a:solidFill>
                  <a:srgbClr val="FFFFFF"/>
                </a:solidFill>
              </a:rPr>
              <a:t>.1 Definition</a:t>
            </a:r>
            <a:endParaRPr lang="de-DE" altLang="en-US" sz="2400" b="1" i="0" dirty="0">
              <a:solidFill>
                <a:srgbClr val="FFFFFF"/>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1"/>
          <p:cNvSpPr txBox="1">
            <a:spLocks noChangeArrowheads="1"/>
          </p:cNvSpPr>
          <p:nvPr/>
        </p:nvSpPr>
        <p:spPr bwMode="auto">
          <a:xfrm>
            <a:off x="762000" y="1371600"/>
            <a:ext cx="8202613" cy="508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79413" indent="-379413"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i="1">
                <a:solidFill>
                  <a:schemeClr val="bg1"/>
                </a:solidFill>
                <a:latin typeface="Times New Roman" pitchFamily="18" charset="0"/>
                <a:cs typeface="DejaVu Sans" pitchFamily="34" charset="0"/>
              </a:defRPr>
            </a:lvl1pPr>
            <a:lvl2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i="1">
                <a:solidFill>
                  <a:schemeClr val="bg1"/>
                </a:solidFill>
                <a:latin typeface="Times New Roman" pitchFamily="18" charset="0"/>
                <a:cs typeface="DejaVu Sans" pitchFamily="34" charset="0"/>
              </a:defRPr>
            </a:lvl2pPr>
            <a:lvl3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i="1">
                <a:solidFill>
                  <a:schemeClr val="bg1"/>
                </a:solidFill>
                <a:latin typeface="Times New Roman" pitchFamily="18" charset="0"/>
                <a:cs typeface="DejaVu Sans" pitchFamily="34" charset="0"/>
              </a:defRPr>
            </a:lvl3pPr>
            <a:lvl4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i="1">
                <a:solidFill>
                  <a:schemeClr val="bg1"/>
                </a:solidFill>
                <a:latin typeface="Times New Roman" pitchFamily="18" charset="0"/>
                <a:cs typeface="DejaVu Sans" pitchFamily="34" charset="0"/>
              </a:defRPr>
            </a:lvl4pPr>
            <a:lvl5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i="1">
                <a:solidFill>
                  <a:schemeClr val="bg1"/>
                </a:solidFill>
                <a:latin typeface="Times New Roman" pitchFamily="18" charset="0"/>
                <a:cs typeface="DejaVu Sans" pitchFamily="34" charset="0"/>
              </a:defRPr>
            </a:lvl9pPr>
          </a:lstStyle>
          <a:p>
            <a:pPr marL="342900" indent="-342900" eaLnBrk="1" hangingPunct="1">
              <a:spcBef>
                <a:spcPts val="0"/>
              </a:spcBef>
              <a:spcAft>
                <a:spcPts val="600"/>
              </a:spcAft>
              <a:buFont typeface="Arial" panose="020B0604020202020204" pitchFamily="34" charset="0"/>
              <a:buChar char="•"/>
            </a:pPr>
            <a:r>
              <a:rPr lang="en-US" altLang="en-US" sz="2000" i="0" dirty="0" err="1" smtClean="0">
                <a:solidFill>
                  <a:srgbClr val="000000"/>
                </a:solidFill>
                <a:ea typeface="Arial Unicode MS" pitchFamily="34" charset="-128"/>
                <a:cs typeface="Times New Roman" panose="02020603050405020304" pitchFamily="18" charset="0"/>
              </a:rPr>
              <a:t>Infiltrationrate</a:t>
            </a:r>
            <a:r>
              <a:rPr lang="en-US" altLang="en-US" sz="2000" i="0" dirty="0">
                <a:solidFill>
                  <a:srgbClr val="000000"/>
                </a:solidFill>
                <a:ea typeface="Arial Unicode MS" pitchFamily="34" charset="-128"/>
                <a:cs typeface="Times New Roman" panose="02020603050405020304" pitchFamily="18" charset="0"/>
              </a:rPr>
              <a:t>: </a:t>
            </a:r>
            <a:r>
              <a:rPr lang="en-US" altLang="en-US" sz="2000" i="0" dirty="0" err="1">
                <a:solidFill>
                  <a:srgbClr val="000000"/>
                </a:solidFill>
                <a:ea typeface="Arial Unicode MS" pitchFamily="34" charset="-128"/>
                <a:cs typeface="Times New Roman" panose="02020603050405020304" pitchFamily="18" charset="0"/>
              </a:rPr>
              <a:t>innerhalb</a:t>
            </a:r>
            <a:r>
              <a:rPr lang="en-US" altLang="en-US" sz="2000" i="0" dirty="0">
                <a:solidFill>
                  <a:srgbClr val="000000"/>
                </a:solidFill>
                <a:ea typeface="Arial Unicode MS" pitchFamily="34" charset="-128"/>
                <a:cs typeface="Times New Roman" panose="02020603050405020304" pitchFamily="18" charset="0"/>
              </a:rPr>
              <a:t> </a:t>
            </a:r>
            <a:r>
              <a:rPr lang="en-US" altLang="en-US" sz="2000" i="0" dirty="0" err="1">
                <a:solidFill>
                  <a:srgbClr val="000000"/>
                </a:solidFill>
                <a:ea typeface="Arial Unicode MS" pitchFamily="34" charset="-128"/>
                <a:cs typeface="Times New Roman" panose="02020603050405020304" pitchFamily="18" charset="0"/>
              </a:rPr>
              <a:t>einer</a:t>
            </a:r>
            <a:r>
              <a:rPr lang="en-US" altLang="en-US" sz="2000" i="0" dirty="0">
                <a:solidFill>
                  <a:srgbClr val="000000"/>
                </a:solidFill>
                <a:ea typeface="Arial Unicode MS" pitchFamily="34" charset="-128"/>
                <a:cs typeface="Times New Roman" panose="02020603050405020304" pitchFamily="18" charset="0"/>
              </a:rPr>
              <a:t> </a:t>
            </a:r>
            <a:r>
              <a:rPr lang="en-US" altLang="en-US" sz="2000" i="0" dirty="0" err="1">
                <a:solidFill>
                  <a:srgbClr val="000000"/>
                </a:solidFill>
                <a:ea typeface="Arial Unicode MS" pitchFamily="34" charset="-128"/>
                <a:cs typeface="Times New Roman" panose="02020603050405020304" pitchFamily="18" charset="0"/>
              </a:rPr>
              <a:t>bestimmten</a:t>
            </a:r>
            <a:r>
              <a:rPr lang="en-US" altLang="en-US" sz="2000" i="0" dirty="0">
                <a:solidFill>
                  <a:srgbClr val="000000"/>
                </a:solidFill>
                <a:ea typeface="Arial Unicode MS" pitchFamily="34" charset="-128"/>
                <a:cs typeface="Times New Roman" panose="02020603050405020304" pitchFamily="18" charset="0"/>
              </a:rPr>
              <a:t> </a:t>
            </a:r>
            <a:r>
              <a:rPr lang="en-US" altLang="en-US" sz="2000" i="0" dirty="0" err="1">
                <a:solidFill>
                  <a:srgbClr val="000000"/>
                </a:solidFill>
                <a:ea typeface="Arial Unicode MS" pitchFamily="34" charset="-128"/>
                <a:cs typeface="Times New Roman" panose="02020603050405020304" pitchFamily="18" charset="0"/>
              </a:rPr>
              <a:t>Zeit</a:t>
            </a:r>
            <a:r>
              <a:rPr lang="en-US" altLang="en-US" sz="2000" i="0" dirty="0">
                <a:solidFill>
                  <a:srgbClr val="000000"/>
                </a:solidFill>
                <a:ea typeface="Arial Unicode MS" pitchFamily="34" charset="-128"/>
                <a:cs typeface="Times New Roman" panose="02020603050405020304" pitchFamily="18" charset="0"/>
              </a:rPr>
              <a:t> </a:t>
            </a:r>
            <a:r>
              <a:rPr lang="en-US" altLang="en-US" sz="2000" i="0" dirty="0" err="1">
                <a:solidFill>
                  <a:srgbClr val="000000"/>
                </a:solidFill>
                <a:ea typeface="Arial Unicode MS" pitchFamily="34" charset="-128"/>
                <a:cs typeface="Times New Roman" panose="02020603050405020304" pitchFamily="18" charset="0"/>
              </a:rPr>
              <a:t>versickerndes</a:t>
            </a:r>
            <a:r>
              <a:rPr lang="en-US" altLang="en-US" sz="2000" i="0" dirty="0">
                <a:solidFill>
                  <a:srgbClr val="000000"/>
                </a:solidFill>
                <a:ea typeface="Arial Unicode MS" pitchFamily="34" charset="-128"/>
                <a:cs typeface="Times New Roman" panose="02020603050405020304" pitchFamily="18" charset="0"/>
              </a:rPr>
              <a:t> </a:t>
            </a:r>
            <a:r>
              <a:rPr lang="en-US" altLang="en-US" sz="2000" i="0" dirty="0" err="1" smtClean="0">
                <a:solidFill>
                  <a:srgbClr val="000000"/>
                </a:solidFill>
                <a:ea typeface="Arial Unicode MS" pitchFamily="34" charset="-128"/>
                <a:cs typeface="Times New Roman" panose="02020603050405020304" pitchFamily="18" charset="0"/>
              </a:rPr>
              <a:t>Wasservolumen</a:t>
            </a:r>
            <a:r>
              <a:rPr lang="en-US" altLang="en-US" sz="2000" i="0" dirty="0" smtClean="0">
                <a:solidFill>
                  <a:srgbClr val="000000"/>
                </a:solidFill>
                <a:ea typeface="Arial Unicode MS" pitchFamily="34" charset="-128"/>
                <a:cs typeface="Times New Roman" panose="02020603050405020304" pitchFamily="18" charset="0"/>
              </a:rPr>
              <a:t> (~</a:t>
            </a:r>
            <a:r>
              <a:rPr lang="de-DE" altLang="en-US" sz="2000" i="0" dirty="0" err="1" smtClean="0">
                <a:solidFill>
                  <a:srgbClr val="000000"/>
                </a:solidFill>
                <a:ea typeface="Arial Unicode MS" pitchFamily="34" charset="-128"/>
                <a:cs typeface="Times New Roman" panose="02020603050405020304" pitchFamily="18" charset="0"/>
              </a:rPr>
              <a:t>Infiltrationintensität</a:t>
            </a:r>
            <a:r>
              <a:rPr lang="de-DE" altLang="en-US" sz="2000" i="0" dirty="0">
                <a:solidFill>
                  <a:srgbClr val="000000"/>
                </a:solidFill>
                <a:ea typeface="Arial Unicode MS" pitchFamily="34" charset="-128"/>
                <a:cs typeface="Times New Roman" panose="02020603050405020304" pitchFamily="18" charset="0"/>
              </a:rPr>
              <a:t>: = i</a:t>
            </a:r>
            <a:r>
              <a:rPr lang="de-DE" altLang="en-US" sz="2000" i="0" baseline="-25000" dirty="0">
                <a:solidFill>
                  <a:srgbClr val="000000"/>
                </a:solidFill>
                <a:ea typeface="Arial Unicode MS" pitchFamily="34" charset="-128"/>
                <a:cs typeface="Times New Roman" panose="02020603050405020304" pitchFamily="18" charset="0"/>
              </a:rPr>
              <a:t>i</a:t>
            </a:r>
            <a:r>
              <a:rPr lang="de-DE" altLang="en-US" sz="2000" i="0" dirty="0">
                <a:solidFill>
                  <a:srgbClr val="000000"/>
                </a:solidFill>
                <a:ea typeface="Arial Unicode MS" pitchFamily="34" charset="-128"/>
                <a:cs typeface="Times New Roman" panose="02020603050405020304" pitchFamily="18" charset="0"/>
              </a:rPr>
              <a:t> = Infiltration Wassersäule pro Zeit [mm/h</a:t>
            </a:r>
            <a:r>
              <a:rPr lang="de-DE" altLang="en-US" sz="2000" i="0" dirty="0" smtClean="0">
                <a:solidFill>
                  <a:srgbClr val="000000"/>
                </a:solidFill>
                <a:ea typeface="Arial Unicode MS" pitchFamily="34" charset="-128"/>
                <a:cs typeface="Times New Roman" panose="02020603050405020304" pitchFamily="18" charset="0"/>
              </a:rPr>
              <a:t>]</a:t>
            </a:r>
            <a:r>
              <a:rPr lang="en-US" altLang="en-US" sz="2000" i="0" dirty="0" smtClean="0">
                <a:solidFill>
                  <a:srgbClr val="000000"/>
                </a:solidFill>
                <a:ea typeface="Arial Unicode MS" pitchFamily="34" charset="-128"/>
                <a:cs typeface="Times New Roman" panose="02020603050405020304" pitchFamily="18" charset="0"/>
              </a:rPr>
              <a:t>),</a:t>
            </a:r>
            <a:endParaRPr lang="en-US" altLang="en-US" sz="2000" i="0" dirty="0">
              <a:solidFill>
                <a:srgbClr val="000000"/>
              </a:solidFill>
              <a:ea typeface="Arial Unicode MS" pitchFamily="34" charset="-128"/>
              <a:cs typeface="Times New Roman" panose="02020603050405020304" pitchFamily="18" charset="0"/>
            </a:endParaRPr>
          </a:p>
          <a:p>
            <a:pPr marL="342900" indent="-342900" eaLnBrk="1" hangingPunct="1">
              <a:spcBef>
                <a:spcPts val="0"/>
              </a:spcBef>
              <a:spcAft>
                <a:spcPts val="600"/>
              </a:spcAft>
              <a:buFont typeface="Arial" panose="020B0604020202020204" pitchFamily="34" charset="0"/>
              <a:buChar char="•"/>
            </a:pPr>
            <a:r>
              <a:rPr lang="en-US" altLang="en-US" sz="2000" i="0" dirty="0" err="1">
                <a:solidFill>
                  <a:srgbClr val="000000"/>
                </a:solidFill>
                <a:ea typeface="Arial Unicode MS" pitchFamily="34" charset="-128"/>
                <a:cs typeface="Times New Roman" panose="02020603050405020304" pitchFamily="18" charset="0"/>
              </a:rPr>
              <a:t>Infiltrationkapazität</a:t>
            </a:r>
            <a:r>
              <a:rPr lang="en-US" altLang="en-US" sz="2000" i="0" dirty="0">
                <a:solidFill>
                  <a:srgbClr val="000000"/>
                </a:solidFill>
                <a:ea typeface="Arial Unicode MS" pitchFamily="34" charset="-128"/>
                <a:cs typeface="Times New Roman" panose="02020603050405020304" pitchFamily="18" charset="0"/>
              </a:rPr>
              <a:t>: </a:t>
            </a:r>
            <a:r>
              <a:rPr lang="en-US" altLang="en-US" sz="2000" i="0" dirty="0" err="1">
                <a:solidFill>
                  <a:srgbClr val="000000"/>
                </a:solidFill>
                <a:ea typeface="Arial Unicode MS" pitchFamily="34" charset="-128"/>
                <a:cs typeface="Times New Roman" panose="02020603050405020304" pitchFamily="18" charset="0"/>
              </a:rPr>
              <a:t>maximale</a:t>
            </a:r>
            <a:r>
              <a:rPr lang="en-US" altLang="en-US" sz="2000" i="0" dirty="0">
                <a:solidFill>
                  <a:srgbClr val="000000"/>
                </a:solidFill>
                <a:ea typeface="Arial Unicode MS" pitchFamily="34" charset="-128"/>
                <a:cs typeface="Times New Roman" panose="02020603050405020304" pitchFamily="18" charset="0"/>
              </a:rPr>
              <a:t> </a:t>
            </a:r>
            <a:r>
              <a:rPr lang="en-US" altLang="en-US" sz="2000" i="0" dirty="0" err="1">
                <a:solidFill>
                  <a:srgbClr val="000000"/>
                </a:solidFill>
                <a:ea typeface="Arial Unicode MS" pitchFamily="34" charset="-128"/>
                <a:cs typeface="Times New Roman" panose="02020603050405020304" pitchFamily="18" charset="0"/>
              </a:rPr>
              <a:t>Infiltrationrate</a:t>
            </a:r>
            <a:endParaRPr lang="en-US" altLang="en-US" sz="2000" i="0" dirty="0">
              <a:solidFill>
                <a:srgbClr val="000000"/>
              </a:solidFill>
              <a:ea typeface="Arial Unicode MS" pitchFamily="34" charset="-128"/>
              <a:cs typeface="Times New Roman" panose="02020603050405020304" pitchFamily="18" charset="0"/>
            </a:endParaRPr>
          </a:p>
          <a:p>
            <a:pPr marL="342900" indent="-342900" eaLnBrk="1" hangingPunct="1">
              <a:spcBef>
                <a:spcPts val="0"/>
              </a:spcBef>
              <a:spcAft>
                <a:spcPts val="600"/>
              </a:spcAft>
              <a:buFont typeface="Arial" panose="020B0604020202020204" pitchFamily="34" charset="0"/>
              <a:buChar char="•"/>
            </a:pPr>
            <a:r>
              <a:rPr lang="en-US" altLang="en-US" sz="2000" i="0" dirty="0" err="1" smtClean="0">
                <a:solidFill>
                  <a:srgbClr val="000000"/>
                </a:solidFill>
                <a:ea typeface="Arial Unicode MS" pitchFamily="34" charset="-128"/>
                <a:cs typeface="Times New Roman" panose="02020603050405020304" pitchFamily="18" charset="0"/>
              </a:rPr>
              <a:t>Untergliedert</a:t>
            </a:r>
            <a:r>
              <a:rPr lang="en-US" altLang="en-US" sz="2000" i="0" dirty="0" smtClean="0">
                <a:solidFill>
                  <a:srgbClr val="000000"/>
                </a:solidFill>
                <a:ea typeface="Arial Unicode MS" pitchFamily="34" charset="-128"/>
                <a:cs typeface="Times New Roman" panose="02020603050405020304" pitchFamily="18" charset="0"/>
              </a:rPr>
              <a:t> </a:t>
            </a:r>
            <a:r>
              <a:rPr lang="en-US" altLang="en-US" sz="2000" i="0" dirty="0" err="1">
                <a:solidFill>
                  <a:srgbClr val="000000"/>
                </a:solidFill>
                <a:ea typeface="Arial Unicode MS" pitchFamily="34" charset="-128"/>
                <a:cs typeface="Times New Roman" panose="02020603050405020304" pitchFamily="18" charset="0"/>
              </a:rPr>
              <a:t>Niederschlag</a:t>
            </a:r>
            <a:r>
              <a:rPr lang="en-US" altLang="en-US" sz="2000" i="0" dirty="0">
                <a:solidFill>
                  <a:srgbClr val="000000"/>
                </a:solidFill>
                <a:ea typeface="Arial Unicode MS" pitchFamily="34" charset="-128"/>
                <a:cs typeface="Times New Roman" panose="02020603050405020304" pitchFamily="18" charset="0"/>
              </a:rPr>
              <a:t> in </a:t>
            </a:r>
            <a:r>
              <a:rPr lang="en-US" altLang="en-US" sz="2000" i="0" dirty="0" err="1">
                <a:solidFill>
                  <a:srgbClr val="000000"/>
                </a:solidFill>
                <a:ea typeface="Arial Unicode MS" pitchFamily="34" charset="-128"/>
                <a:cs typeface="Times New Roman" panose="02020603050405020304" pitchFamily="18" charset="0"/>
              </a:rPr>
              <a:t>ober</a:t>
            </a:r>
            <a:r>
              <a:rPr lang="en-US" altLang="en-US" sz="2000" i="0" dirty="0">
                <a:solidFill>
                  <a:srgbClr val="000000"/>
                </a:solidFill>
                <a:ea typeface="Arial Unicode MS" pitchFamily="34" charset="-128"/>
                <a:cs typeface="Times New Roman" panose="02020603050405020304" pitchFamily="18" charset="0"/>
              </a:rPr>
              <a:t>- und </a:t>
            </a:r>
            <a:r>
              <a:rPr lang="en-US" altLang="en-US" sz="2000" i="0" dirty="0" err="1">
                <a:solidFill>
                  <a:srgbClr val="000000"/>
                </a:solidFill>
                <a:ea typeface="Arial Unicode MS" pitchFamily="34" charset="-128"/>
                <a:cs typeface="Times New Roman" panose="02020603050405020304" pitchFamily="18" charset="0"/>
              </a:rPr>
              <a:t>unterirdischen</a:t>
            </a:r>
            <a:r>
              <a:rPr lang="en-US" altLang="en-US" sz="2000" i="0" dirty="0">
                <a:solidFill>
                  <a:srgbClr val="000000"/>
                </a:solidFill>
                <a:ea typeface="Arial Unicode MS" pitchFamily="34" charset="-128"/>
                <a:cs typeface="Times New Roman" panose="02020603050405020304" pitchFamily="18" charset="0"/>
              </a:rPr>
              <a:t> </a:t>
            </a:r>
            <a:r>
              <a:rPr lang="en-US" altLang="en-US" sz="2000" i="0" dirty="0" err="1">
                <a:solidFill>
                  <a:srgbClr val="000000"/>
                </a:solidFill>
                <a:ea typeface="Arial Unicode MS" pitchFamily="34" charset="-128"/>
                <a:cs typeface="Times New Roman" panose="02020603050405020304" pitchFamily="18" charset="0"/>
              </a:rPr>
              <a:t>Abfluss</a:t>
            </a:r>
            <a:r>
              <a:rPr lang="en-US" altLang="en-US" sz="2000" i="0" dirty="0">
                <a:solidFill>
                  <a:srgbClr val="000000"/>
                </a:solidFill>
                <a:ea typeface="Arial Unicode MS" pitchFamily="34" charset="-128"/>
                <a:cs typeface="Times New Roman" panose="02020603050405020304" pitchFamily="18" charset="0"/>
              </a:rPr>
              <a:t>; </a:t>
            </a:r>
            <a:endParaRPr lang="en-US" altLang="en-US" sz="2000" i="0" dirty="0" smtClean="0">
              <a:solidFill>
                <a:srgbClr val="000000"/>
              </a:solidFill>
              <a:ea typeface="Arial Unicode MS" pitchFamily="34" charset="-128"/>
              <a:cs typeface="Times New Roman" panose="02020603050405020304" pitchFamily="18" charset="0"/>
            </a:endParaRPr>
          </a:p>
          <a:p>
            <a:pPr marL="342900" indent="-342900" eaLnBrk="1" hangingPunct="1">
              <a:spcBef>
                <a:spcPts val="0"/>
              </a:spcBef>
              <a:spcAft>
                <a:spcPts val="600"/>
              </a:spcAft>
              <a:buFont typeface="Arial" panose="020B0604020202020204" pitchFamily="34" charset="0"/>
              <a:buChar char="•"/>
            </a:pPr>
            <a:r>
              <a:rPr lang="en-US" altLang="en-US" sz="2000" i="0" dirty="0" smtClean="0">
                <a:solidFill>
                  <a:srgbClr val="000000"/>
                </a:solidFill>
                <a:ea typeface="Arial Unicode MS" pitchFamily="34" charset="-128"/>
                <a:cs typeface="Times New Roman" panose="02020603050405020304" pitchFamily="18" charset="0"/>
              </a:rPr>
              <a:t>Infiltration </a:t>
            </a:r>
            <a:r>
              <a:rPr lang="en-US" altLang="en-US" sz="2000" i="0" dirty="0">
                <a:solidFill>
                  <a:srgbClr val="000000"/>
                </a:solidFill>
                <a:ea typeface="Arial Unicode MS" pitchFamily="34" charset="-128"/>
                <a:cs typeface="Times New Roman" panose="02020603050405020304" pitchFamily="18" charset="0"/>
              </a:rPr>
              <a:t>in </a:t>
            </a:r>
            <a:r>
              <a:rPr lang="en-US" altLang="en-US" sz="2000" i="0" dirty="0" err="1">
                <a:solidFill>
                  <a:srgbClr val="000000"/>
                </a:solidFill>
                <a:ea typeface="Arial Unicode MS" pitchFamily="34" charset="-128"/>
                <a:cs typeface="Times New Roman" panose="02020603050405020304" pitchFamily="18" charset="0"/>
              </a:rPr>
              <a:t>ungesättigte</a:t>
            </a:r>
            <a:r>
              <a:rPr lang="en-US" altLang="en-US" sz="2000" i="0" dirty="0">
                <a:solidFill>
                  <a:srgbClr val="000000"/>
                </a:solidFill>
                <a:ea typeface="Arial Unicode MS" pitchFamily="34" charset="-128"/>
                <a:cs typeface="Times New Roman" panose="02020603050405020304" pitchFamily="18" charset="0"/>
              </a:rPr>
              <a:t> Zone; </a:t>
            </a:r>
            <a:endParaRPr lang="en-US" altLang="en-US" sz="2000" i="0" dirty="0" smtClean="0">
              <a:solidFill>
                <a:srgbClr val="000000"/>
              </a:solidFill>
              <a:ea typeface="Arial Unicode MS" pitchFamily="34" charset="-128"/>
              <a:cs typeface="Times New Roman" panose="02020603050405020304" pitchFamily="18" charset="0"/>
            </a:endParaRPr>
          </a:p>
          <a:p>
            <a:pPr marL="342900" indent="-342900" eaLnBrk="1" hangingPunct="1">
              <a:spcBef>
                <a:spcPts val="0"/>
              </a:spcBef>
              <a:spcAft>
                <a:spcPts val="600"/>
              </a:spcAft>
              <a:buFont typeface="Arial" panose="020B0604020202020204" pitchFamily="34" charset="0"/>
              <a:buChar char="•"/>
            </a:pPr>
            <a:r>
              <a:rPr lang="en-US" altLang="en-US" sz="2000" i="0" dirty="0" err="1" smtClean="0">
                <a:solidFill>
                  <a:srgbClr val="000000"/>
                </a:solidFill>
                <a:ea typeface="Arial Unicode MS" pitchFamily="34" charset="-128"/>
                <a:cs typeface="Times New Roman" panose="02020603050405020304" pitchFamily="18" charset="0"/>
              </a:rPr>
              <a:t>Reduzierung</a:t>
            </a:r>
            <a:r>
              <a:rPr lang="en-US" altLang="en-US" sz="2000" i="0" dirty="0" smtClean="0">
                <a:solidFill>
                  <a:srgbClr val="000000"/>
                </a:solidFill>
                <a:ea typeface="Arial Unicode MS" pitchFamily="34" charset="-128"/>
                <a:cs typeface="Times New Roman" panose="02020603050405020304" pitchFamily="18" charset="0"/>
              </a:rPr>
              <a:t> </a:t>
            </a:r>
            <a:r>
              <a:rPr lang="en-US" altLang="en-US" sz="2000" i="0" dirty="0">
                <a:solidFill>
                  <a:srgbClr val="000000"/>
                </a:solidFill>
                <a:ea typeface="Arial Unicode MS" pitchFamily="34" charset="-128"/>
                <a:cs typeface="Times New Roman" panose="02020603050405020304" pitchFamily="18" charset="0"/>
              </a:rPr>
              <a:t>und </a:t>
            </a:r>
            <a:r>
              <a:rPr lang="en-US" altLang="en-US" sz="2000" i="0" dirty="0" err="1">
                <a:solidFill>
                  <a:srgbClr val="000000"/>
                </a:solidFill>
                <a:ea typeface="Arial Unicode MS" pitchFamily="34" charset="-128"/>
                <a:cs typeface="Times New Roman" panose="02020603050405020304" pitchFamily="18" charset="0"/>
              </a:rPr>
              <a:t>Verzögerung</a:t>
            </a:r>
            <a:r>
              <a:rPr lang="en-US" altLang="en-US" sz="2000" i="0" dirty="0">
                <a:solidFill>
                  <a:srgbClr val="000000"/>
                </a:solidFill>
                <a:ea typeface="Arial Unicode MS" pitchFamily="34" charset="-128"/>
                <a:cs typeface="Times New Roman" panose="02020603050405020304" pitchFamily="18" charset="0"/>
              </a:rPr>
              <a:t> des </a:t>
            </a:r>
            <a:r>
              <a:rPr lang="en-US" altLang="en-US" sz="2000" i="0" dirty="0" err="1">
                <a:solidFill>
                  <a:srgbClr val="000000"/>
                </a:solidFill>
                <a:ea typeface="Arial Unicode MS" pitchFamily="34" charset="-128"/>
                <a:cs typeface="Times New Roman" panose="02020603050405020304" pitchFamily="18" charset="0"/>
              </a:rPr>
              <a:t>Abflusses</a:t>
            </a:r>
            <a:r>
              <a:rPr lang="en-US" altLang="en-US" sz="2000" i="0" dirty="0">
                <a:solidFill>
                  <a:srgbClr val="000000"/>
                </a:solidFill>
                <a:ea typeface="Arial Unicode MS" pitchFamily="34" charset="-128"/>
                <a:cs typeface="Times New Roman" panose="02020603050405020304" pitchFamily="18" charset="0"/>
              </a:rPr>
              <a:t>; </a:t>
            </a:r>
            <a:endParaRPr lang="en-US" altLang="en-US" sz="2000" i="0" dirty="0" smtClean="0">
              <a:solidFill>
                <a:srgbClr val="000000"/>
              </a:solidFill>
              <a:ea typeface="Arial Unicode MS" pitchFamily="34" charset="-128"/>
              <a:cs typeface="Times New Roman" panose="02020603050405020304" pitchFamily="18" charset="0"/>
            </a:endParaRPr>
          </a:p>
          <a:p>
            <a:pPr marL="342900" indent="-342900" eaLnBrk="1" hangingPunct="1">
              <a:spcBef>
                <a:spcPts val="0"/>
              </a:spcBef>
              <a:spcAft>
                <a:spcPts val="600"/>
              </a:spcAft>
              <a:buFont typeface="Arial" panose="020B0604020202020204" pitchFamily="34" charset="0"/>
              <a:buChar char="•"/>
            </a:pPr>
            <a:r>
              <a:rPr lang="en-US" altLang="en-US" sz="2000" i="0" dirty="0" err="1" smtClean="0">
                <a:solidFill>
                  <a:srgbClr val="000000"/>
                </a:solidFill>
                <a:ea typeface="Arial Unicode MS" pitchFamily="34" charset="-128"/>
                <a:cs typeface="Times New Roman" panose="02020603050405020304" pitchFamily="18" charset="0"/>
              </a:rPr>
              <a:t>Bodenfeuchte</a:t>
            </a:r>
            <a:r>
              <a:rPr lang="en-US" altLang="en-US" sz="2000" i="0" dirty="0" smtClean="0">
                <a:solidFill>
                  <a:srgbClr val="000000"/>
                </a:solidFill>
                <a:ea typeface="Arial Unicode MS" pitchFamily="34" charset="-128"/>
                <a:cs typeface="Times New Roman" panose="02020603050405020304" pitchFamily="18" charset="0"/>
              </a:rPr>
              <a:t> </a:t>
            </a:r>
            <a:r>
              <a:rPr lang="en-US" altLang="en-US" sz="2000" i="0" dirty="0" err="1">
                <a:solidFill>
                  <a:srgbClr val="000000"/>
                </a:solidFill>
                <a:ea typeface="Arial Unicode MS" pitchFamily="34" charset="-128"/>
                <a:cs typeface="Times New Roman" panose="02020603050405020304" pitchFamily="18" charset="0"/>
              </a:rPr>
              <a:t>für</a:t>
            </a:r>
            <a:r>
              <a:rPr lang="en-US" altLang="en-US" sz="2000" i="0" dirty="0">
                <a:solidFill>
                  <a:srgbClr val="000000"/>
                </a:solidFill>
                <a:ea typeface="Arial Unicode MS" pitchFamily="34" charset="-128"/>
                <a:cs typeface="Times New Roman" panose="02020603050405020304" pitchFamily="18" charset="0"/>
              </a:rPr>
              <a:t> die Vegetation; </a:t>
            </a:r>
            <a:endParaRPr lang="en-US" altLang="en-US" sz="2000" i="0" dirty="0" smtClean="0">
              <a:solidFill>
                <a:srgbClr val="000000"/>
              </a:solidFill>
              <a:ea typeface="Arial Unicode MS" pitchFamily="34" charset="-128"/>
              <a:cs typeface="Times New Roman" panose="02020603050405020304" pitchFamily="18" charset="0"/>
            </a:endParaRPr>
          </a:p>
          <a:p>
            <a:pPr marL="342900" indent="-342900" eaLnBrk="1" hangingPunct="1">
              <a:spcBef>
                <a:spcPts val="0"/>
              </a:spcBef>
              <a:spcAft>
                <a:spcPts val="600"/>
              </a:spcAft>
              <a:buFont typeface="Arial" panose="020B0604020202020204" pitchFamily="34" charset="0"/>
              <a:buChar char="•"/>
            </a:pPr>
            <a:r>
              <a:rPr lang="en-US" altLang="en-US" sz="2000" i="0" dirty="0" err="1" smtClean="0">
                <a:solidFill>
                  <a:srgbClr val="000000"/>
                </a:solidFill>
                <a:ea typeface="Arial Unicode MS" pitchFamily="34" charset="-128"/>
                <a:cs typeface="Times New Roman" panose="02020603050405020304" pitchFamily="18" charset="0"/>
              </a:rPr>
              <a:t>Trägt</a:t>
            </a:r>
            <a:r>
              <a:rPr lang="en-US" altLang="en-US" sz="2000" i="0" dirty="0" smtClean="0">
                <a:solidFill>
                  <a:srgbClr val="000000"/>
                </a:solidFill>
                <a:ea typeface="Arial Unicode MS" pitchFamily="34" charset="-128"/>
                <a:cs typeface="Times New Roman" panose="02020603050405020304" pitchFamily="18" charset="0"/>
              </a:rPr>
              <a:t> </a:t>
            </a:r>
            <a:r>
              <a:rPr lang="en-US" altLang="en-US" sz="2000" i="0" dirty="0" err="1">
                <a:solidFill>
                  <a:srgbClr val="000000"/>
                </a:solidFill>
                <a:ea typeface="Arial Unicode MS" pitchFamily="34" charset="-128"/>
                <a:cs typeface="Times New Roman" panose="02020603050405020304" pitchFamily="18" charset="0"/>
              </a:rPr>
              <a:t>zur</a:t>
            </a:r>
            <a:r>
              <a:rPr lang="en-US" altLang="en-US" sz="2000" i="0" dirty="0">
                <a:solidFill>
                  <a:srgbClr val="000000"/>
                </a:solidFill>
                <a:ea typeface="Arial Unicode MS" pitchFamily="34" charset="-128"/>
                <a:cs typeface="Times New Roman" panose="02020603050405020304" pitchFamily="18" charset="0"/>
              </a:rPr>
              <a:t> </a:t>
            </a:r>
            <a:r>
              <a:rPr lang="en-US" altLang="en-US" sz="2000" i="0" dirty="0" err="1">
                <a:solidFill>
                  <a:srgbClr val="000000"/>
                </a:solidFill>
                <a:ea typeface="Arial Unicode MS" pitchFamily="34" charset="-128"/>
                <a:cs typeface="Times New Roman" panose="02020603050405020304" pitchFamily="18" charset="0"/>
              </a:rPr>
              <a:t>Grundwasserneubildung</a:t>
            </a:r>
            <a:r>
              <a:rPr lang="en-US" altLang="en-US" sz="2000" i="0" dirty="0">
                <a:solidFill>
                  <a:srgbClr val="000000"/>
                </a:solidFill>
                <a:ea typeface="Arial Unicode MS" pitchFamily="34" charset="-128"/>
                <a:cs typeface="Times New Roman" panose="02020603050405020304" pitchFamily="18" charset="0"/>
              </a:rPr>
              <a:t> </a:t>
            </a:r>
            <a:r>
              <a:rPr lang="en-US" altLang="en-US" sz="2000" i="0" dirty="0" err="1" smtClean="0">
                <a:solidFill>
                  <a:srgbClr val="000000"/>
                </a:solidFill>
                <a:ea typeface="Arial Unicode MS" pitchFamily="34" charset="-128"/>
                <a:cs typeface="Times New Roman" panose="02020603050405020304" pitchFamily="18" charset="0"/>
              </a:rPr>
              <a:t>bei</a:t>
            </a:r>
            <a:r>
              <a:rPr lang="en-US" altLang="en-US" sz="2000" i="0" dirty="0" smtClean="0">
                <a:solidFill>
                  <a:srgbClr val="000000"/>
                </a:solidFill>
                <a:ea typeface="Arial Unicode MS" pitchFamily="34" charset="-128"/>
                <a:cs typeface="Times New Roman" panose="02020603050405020304" pitchFamily="18" charset="0"/>
              </a:rPr>
              <a:t>;</a:t>
            </a:r>
            <a:endParaRPr lang="en-US" altLang="en-US" sz="2000" i="0" dirty="0">
              <a:solidFill>
                <a:srgbClr val="000000"/>
              </a:solidFill>
              <a:ea typeface="Arial Unicode MS" pitchFamily="34" charset="-128"/>
              <a:cs typeface="Times New Roman" panose="02020603050405020304" pitchFamily="18" charset="0"/>
            </a:endParaRPr>
          </a:p>
          <a:p>
            <a:pPr marL="0" indent="0" eaLnBrk="1" hangingPunct="1">
              <a:spcBef>
                <a:spcPts val="0"/>
              </a:spcBef>
              <a:spcAft>
                <a:spcPts val="600"/>
              </a:spcAft>
              <a:buSzPct val="45000"/>
            </a:pPr>
            <a:endParaRPr lang="en-US" altLang="en-US" sz="2000" b="1" dirty="0" smtClean="0">
              <a:solidFill>
                <a:srgbClr val="000000"/>
              </a:solidFill>
              <a:ea typeface="Arial Unicode MS" pitchFamily="34" charset="-128"/>
              <a:cs typeface="Times New Roman" panose="02020603050405020304" pitchFamily="18" charset="0"/>
            </a:endParaRPr>
          </a:p>
          <a:p>
            <a:pPr marL="0" indent="0" eaLnBrk="1" hangingPunct="1">
              <a:spcBef>
                <a:spcPts val="0"/>
              </a:spcBef>
              <a:spcAft>
                <a:spcPts val="600"/>
              </a:spcAft>
              <a:buSzPct val="45000"/>
            </a:pPr>
            <a:endParaRPr lang="en-US" altLang="en-US" sz="2000" dirty="0">
              <a:solidFill>
                <a:srgbClr val="000000"/>
              </a:solidFill>
              <a:ea typeface="Arial Unicode MS" pitchFamily="34" charset="-128"/>
              <a:cs typeface="Times New Roman" panose="02020603050405020304" pitchFamily="18" charset="0"/>
            </a:endParaRPr>
          </a:p>
        </p:txBody>
      </p:sp>
      <p:sp>
        <p:nvSpPr>
          <p:cNvPr id="18" name="Text Box 2"/>
          <p:cNvSpPr txBox="1">
            <a:spLocks noChangeArrowheads="1"/>
          </p:cNvSpPr>
          <p:nvPr/>
        </p:nvSpPr>
        <p:spPr bwMode="auto">
          <a:xfrm>
            <a:off x="990600" y="76200"/>
            <a:ext cx="7793038" cy="836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9pPr>
          </a:lstStyle>
          <a:p>
            <a:pPr eaLnBrk="1" hangingPunct="1">
              <a:spcBef>
                <a:spcPct val="0"/>
              </a:spcBef>
              <a:spcAft>
                <a:spcPts val="575"/>
              </a:spcAft>
              <a:buClrTx/>
              <a:buFontTx/>
              <a:buNone/>
            </a:pPr>
            <a:r>
              <a:rPr lang="de-DE" altLang="en-US" b="1" i="0" dirty="0">
                <a:solidFill>
                  <a:srgbClr val="FFFFFF"/>
                </a:solidFill>
              </a:rPr>
              <a:t>6</a:t>
            </a:r>
            <a:r>
              <a:rPr lang="de-DE" altLang="en-US" b="1" i="0" dirty="0" smtClean="0">
                <a:solidFill>
                  <a:srgbClr val="FFFFFF"/>
                </a:solidFill>
              </a:rPr>
              <a:t>. Infiltration</a:t>
            </a:r>
            <a:br>
              <a:rPr lang="de-DE" altLang="en-US" b="1" i="0" dirty="0" smtClean="0">
                <a:solidFill>
                  <a:srgbClr val="FFFFFF"/>
                </a:solidFill>
              </a:rPr>
            </a:br>
            <a:r>
              <a:rPr lang="de-DE" altLang="en-US" sz="2400" b="1" i="0" dirty="0">
                <a:solidFill>
                  <a:srgbClr val="FFFFFF"/>
                </a:solidFill>
              </a:rPr>
              <a:t>6</a:t>
            </a:r>
            <a:r>
              <a:rPr lang="de-DE" altLang="en-US" sz="2400" b="1" i="0" dirty="0" smtClean="0">
                <a:solidFill>
                  <a:srgbClr val="FFFFFF"/>
                </a:solidFill>
              </a:rPr>
              <a:t>.1 Definition</a:t>
            </a:r>
            <a:endParaRPr lang="de-DE" altLang="en-US" sz="2400" b="1" i="0" dirty="0">
              <a:solidFill>
                <a:srgbClr val="FFFFFF"/>
              </a:solidFill>
            </a:endParaRPr>
          </a:p>
        </p:txBody>
      </p:sp>
    </p:spTree>
    <p:extLst>
      <p:ext uri="{BB962C8B-B14F-4D97-AF65-F5344CB8AC3E}">
        <p14:creationId xmlns:p14="http://schemas.microsoft.com/office/powerpoint/2010/main" val="18610989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838200" y="1173162"/>
            <a:ext cx="8126413" cy="5761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79413" indent="-379413">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Arial" charset="0"/>
                <a:cs typeface="Arial Unicode MS"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Arial" charset="0"/>
                <a:cs typeface="Arial Unicode MS"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Arial" charset="0"/>
                <a:cs typeface="Arial Unicode MS"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Arial" charset="0"/>
                <a:cs typeface="Arial Unicode MS"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Arial" charset="0"/>
                <a:cs typeface="Arial Unicode MS" charset="0"/>
              </a:defRPr>
            </a:lvl5pPr>
            <a:lvl6pPr marL="2514600" indent="-228600" defTabSz="45720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Arial" charset="0"/>
                <a:cs typeface="Arial Unicode MS" charset="0"/>
              </a:defRPr>
            </a:lvl6pPr>
            <a:lvl7pPr marL="2971800" indent="-228600" defTabSz="45720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Arial" charset="0"/>
                <a:cs typeface="Arial Unicode MS" charset="0"/>
              </a:defRPr>
            </a:lvl7pPr>
            <a:lvl8pPr marL="3429000" indent="-228600" defTabSz="45720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Arial" charset="0"/>
                <a:cs typeface="Arial Unicode MS" charset="0"/>
              </a:defRPr>
            </a:lvl8pPr>
            <a:lvl9pPr marL="3886200" indent="-228600" defTabSz="45720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Arial" charset="0"/>
                <a:cs typeface="Arial Unicode MS" charset="0"/>
              </a:defRPr>
            </a:lvl9pPr>
          </a:lstStyle>
          <a:p>
            <a:pPr marL="0" indent="0">
              <a:spcBef>
                <a:spcPts val="0"/>
              </a:spcBef>
              <a:spcAft>
                <a:spcPts val="600"/>
              </a:spcAft>
              <a:buSzPct val="45000"/>
              <a:defRPr/>
            </a:pPr>
            <a:r>
              <a:rPr lang="en-US" altLang="en-US" b="1" i="0" dirty="0" smtClean="0">
                <a:latin typeface="Times New Roman" panose="02020603050405020304" pitchFamily="18" charset="0"/>
                <a:cs typeface="Times New Roman" panose="02020603050405020304" pitchFamily="18" charset="0"/>
              </a:rPr>
              <a:t>Infiltration </a:t>
            </a:r>
            <a:r>
              <a:rPr lang="en-US" altLang="en-US" b="1" i="0" dirty="0" err="1">
                <a:latin typeface="Times New Roman" panose="02020603050405020304" pitchFamily="18" charset="0"/>
                <a:cs typeface="Times New Roman" panose="02020603050405020304" pitchFamily="18" charset="0"/>
              </a:rPr>
              <a:t>ist</a:t>
            </a:r>
            <a:r>
              <a:rPr lang="en-US" altLang="en-US" b="1" i="0" dirty="0">
                <a:latin typeface="Times New Roman" panose="02020603050405020304" pitchFamily="18" charset="0"/>
                <a:cs typeface="Times New Roman" panose="02020603050405020304" pitchFamily="18" charset="0"/>
              </a:rPr>
              <a:t> </a:t>
            </a:r>
            <a:r>
              <a:rPr lang="en-US" altLang="en-US" b="1" i="0" dirty="0" err="1">
                <a:latin typeface="Times New Roman" panose="02020603050405020304" pitchFamily="18" charset="0"/>
                <a:cs typeface="Times New Roman" panose="02020603050405020304" pitchFamily="18" charset="0"/>
              </a:rPr>
              <a:t>abhängig</a:t>
            </a:r>
            <a:r>
              <a:rPr lang="en-US" altLang="en-US" b="1" i="0" dirty="0">
                <a:latin typeface="Times New Roman" panose="02020603050405020304" pitchFamily="18" charset="0"/>
                <a:cs typeface="Times New Roman" panose="02020603050405020304" pitchFamily="18" charset="0"/>
              </a:rPr>
              <a:t> von:</a:t>
            </a:r>
          </a:p>
          <a:p>
            <a:pPr marL="342900" indent="-342900">
              <a:spcBef>
                <a:spcPts val="0"/>
              </a:spcBef>
              <a:spcAft>
                <a:spcPts val="600"/>
              </a:spcAft>
              <a:buFont typeface="Arial" panose="020B0604020202020204" pitchFamily="34" charset="0"/>
              <a:buChar char="•"/>
              <a:defRPr/>
            </a:pPr>
            <a:r>
              <a:rPr lang="en-US" altLang="en-US" sz="2000" b="1" i="0" dirty="0" err="1" smtClean="0">
                <a:latin typeface="Times New Roman" panose="02020603050405020304" pitchFamily="18" charset="0"/>
                <a:cs typeface="Times New Roman" panose="02020603050405020304" pitchFamily="18" charset="0"/>
              </a:rPr>
              <a:t>Niederschlag</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Intensität</a:t>
            </a:r>
            <a:r>
              <a:rPr lang="en-US" altLang="en-US" sz="2000" i="0" dirty="0">
                <a:latin typeface="Times New Roman" panose="02020603050405020304" pitchFamily="18" charset="0"/>
                <a:cs typeface="Times New Roman" panose="02020603050405020304" pitchFamily="18" charset="0"/>
              </a:rPr>
              <a:t> – </a:t>
            </a:r>
            <a:r>
              <a:rPr lang="en-US" altLang="en-US" sz="2000" i="0" dirty="0" err="1">
                <a:latin typeface="Times New Roman" panose="02020603050405020304" pitchFamily="18" charset="0"/>
                <a:cs typeface="Times New Roman" panose="02020603050405020304" pitchFamily="18" charset="0"/>
              </a:rPr>
              <a:t>Dauer</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Häufigkeit</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lokale</a:t>
            </a:r>
            <a:r>
              <a:rPr lang="en-US" altLang="en-US" sz="2000" i="0" dirty="0">
                <a:latin typeface="Times New Roman" panose="02020603050405020304" pitchFamily="18" charset="0"/>
                <a:cs typeface="Times New Roman" panose="02020603050405020304" pitchFamily="18" charset="0"/>
              </a:rPr>
              <a:t> </a:t>
            </a:r>
            <a:r>
              <a:rPr lang="en-US" altLang="en-US" sz="2000" i="0" dirty="0" err="1" smtClean="0">
                <a:latin typeface="Times New Roman" panose="02020603050405020304" pitchFamily="18" charset="0"/>
                <a:cs typeface="Times New Roman" panose="02020603050405020304" pitchFamily="18" charset="0"/>
              </a:rPr>
              <a:t>Verteilung</a:t>
            </a:r>
            <a:endParaRPr lang="en-US" altLang="en-US" sz="2000" i="0" dirty="0">
              <a:latin typeface="Times New Roman" panose="02020603050405020304" pitchFamily="18" charset="0"/>
              <a:cs typeface="Times New Roman" panose="02020603050405020304" pitchFamily="18" charset="0"/>
            </a:endParaRPr>
          </a:p>
          <a:p>
            <a:pPr marL="342900" indent="-342900">
              <a:spcBef>
                <a:spcPts val="0"/>
              </a:spcBef>
              <a:spcAft>
                <a:spcPts val="600"/>
              </a:spcAft>
              <a:buFont typeface="Arial" panose="020B0604020202020204" pitchFamily="34" charset="0"/>
              <a:buChar char="•"/>
              <a:defRPr/>
            </a:pPr>
            <a:r>
              <a:rPr lang="en-US" altLang="en-US" sz="2000" b="1" i="0" dirty="0" err="1">
                <a:latin typeface="Times New Roman" panose="02020603050405020304" pitchFamily="18" charset="0"/>
                <a:cs typeface="Times New Roman" panose="02020603050405020304" pitchFamily="18" charset="0"/>
              </a:rPr>
              <a:t>Bodenoberfläche</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Neigung</a:t>
            </a:r>
            <a:r>
              <a:rPr lang="en-US" altLang="en-US" sz="2000" i="0" dirty="0">
                <a:latin typeface="Times New Roman" panose="02020603050405020304" pitchFamily="18" charset="0"/>
                <a:cs typeface="Times New Roman" panose="02020603050405020304" pitchFamily="18" charset="0"/>
              </a:rPr>
              <a:t>, Vegetation / </a:t>
            </a:r>
            <a:r>
              <a:rPr lang="en-US" altLang="en-US" sz="2000" i="0" dirty="0" err="1">
                <a:latin typeface="Times New Roman" panose="02020603050405020304" pitchFamily="18" charset="0"/>
                <a:cs typeface="Times New Roman" panose="02020603050405020304" pitchFamily="18" charset="0"/>
              </a:rPr>
              <a:t>Landnutzung</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Rauhigkeit</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Infiltrationsverhalten</a:t>
            </a:r>
            <a:r>
              <a:rPr lang="en-US" altLang="en-US" sz="2000" i="0" dirty="0">
                <a:latin typeface="Times New Roman" panose="02020603050405020304" pitchFamily="18" charset="0"/>
                <a:cs typeface="Times New Roman" panose="02020603050405020304" pitchFamily="18" charset="0"/>
              </a:rPr>
              <a:t> - </a:t>
            </a:r>
            <a:r>
              <a:rPr lang="en-US" altLang="en-US" sz="2000" i="0" dirty="0" err="1">
                <a:latin typeface="Times New Roman" panose="02020603050405020304" pitchFamily="18" charset="0"/>
                <a:cs typeface="Times New Roman" panose="02020603050405020304" pitchFamily="18" charset="0"/>
              </a:rPr>
              <a:t>Jahreszeit</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Typ</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Bedingungen</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z.B</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Pflügen</a:t>
            </a:r>
            <a:r>
              <a:rPr lang="en-US" altLang="en-US" sz="2000" i="0" dirty="0">
                <a:latin typeface="Times New Roman" panose="02020603050405020304" pitchFamily="18" charset="0"/>
                <a:cs typeface="Times New Roman" panose="02020603050405020304" pitchFamily="18" charset="0"/>
              </a:rPr>
              <a:t>) und </a:t>
            </a:r>
            <a:r>
              <a:rPr lang="en-US" altLang="en-US" sz="2000" i="0" dirty="0" err="1">
                <a:latin typeface="Times New Roman" panose="02020603050405020304" pitchFamily="18" charset="0"/>
                <a:cs typeface="Times New Roman" panose="02020603050405020304" pitchFamily="18" charset="0"/>
              </a:rPr>
              <a:t>Feuchtigkeit</a:t>
            </a:r>
            <a:r>
              <a:rPr lang="en-US" altLang="en-US" sz="2000" i="0" dirty="0">
                <a:latin typeface="Times New Roman" panose="02020603050405020304" pitchFamily="18" charset="0"/>
                <a:cs typeface="Times New Roman" panose="02020603050405020304" pitchFamily="18" charset="0"/>
              </a:rPr>
              <a:t> der </a:t>
            </a:r>
            <a:r>
              <a:rPr lang="en-US" altLang="en-US" sz="2000" i="0" dirty="0" err="1">
                <a:latin typeface="Times New Roman" panose="02020603050405020304" pitchFamily="18" charset="0"/>
                <a:cs typeface="Times New Roman" panose="02020603050405020304" pitchFamily="18" charset="0"/>
              </a:rPr>
              <a:t>oberen</a:t>
            </a:r>
            <a:r>
              <a:rPr lang="en-US" altLang="en-US" sz="2000" i="0" dirty="0">
                <a:latin typeface="Times New Roman" panose="02020603050405020304" pitchFamily="18" charset="0"/>
                <a:cs typeface="Times New Roman" panose="02020603050405020304" pitchFamily="18" charset="0"/>
              </a:rPr>
              <a:t> </a:t>
            </a:r>
            <a:r>
              <a:rPr lang="en-US" altLang="en-US" sz="2000" i="0" dirty="0" err="1" smtClean="0">
                <a:latin typeface="Times New Roman" panose="02020603050405020304" pitchFamily="18" charset="0"/>
                <a:cs typeface="Times New Roman" panose="02020603050405020304" pitchFamily="18" charset="0"/>
              </a:rPr>
              <a:t>Schichten</a:t>
            </a:r>
            <a:endParaRPr lang="en-US" altLang="en-US" sz="2000" i="0" dirty="0">
              <a:latin typeface="Times New Roman" panose="02020603050405020304" pitchFamily="18" charset="0"/>
              <a:cs typeface="Times New Roman" panose="02020603050405020304" pitchFamily="18" charset="0"/>
            </a:endParaRPr>
          </a:p>
          <a:p>
            <a:pPr marL="342900" indent="-342900">
              <a:spcBef>
                <a:spcPts val="0"/>
              </a:spcBef>
              <a:spcAft>
                <a:spcPts val="600"/>
              </a:spcAft>
              <a:buFont typeface="Arial" panose="020B0604020202020204" pitchFamily="34" charset="0"/>
              <a:buChar char="•"/>
              <a:defRPr/>
            </a:pPr>
            <a:r>
              <a:rPr lang="en-US" altLang="en-US" sz="2000" b="1" i="0" dirty="0" err="1">
                <a:latin typeface="Times New Roman" panose="02020603050405020304" pitchFamily="18" charset="0"/>
                <a:cs typeface="Times New Roman" panose="02020603050405020304" pitchFamily="18" charset="0"/>
              </a:rPr>
              <a:t>Boden</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hydraulische</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Leitfähigkeit</a:t>
            </a:r>
            <a:r>
              <a:rPr lang="en-US" altLang="en-US" sz="2000" i="0" dirty="0">
                <a:latin typeface="Times New Roman" panose="02020603050405020304" pitchFamily="18" charset="0"/>
                <a:cs typeface="Times New Roman" panose="02020603050405020304" pitchFamily="18" charset="0"/>
              </a:rPr>
              <a:t> – </a:t>
            </a:r>
            <a:r>
              <a:rPr lang="en-US" altLang="en-US" sz="2000" i="0" dirty="0" err="1">
                <a:latin typeface="Times New Roman" panose="02020603050405020304" pitchFamily="18" charset="0"/>
                <a:cs typeface="Times New Roman" panose="02020603050405020304" pitchFamily="18" charset="0"/>
              </a:rPr>
              <a:t>Viskosität</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vom</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infiltrierten</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Wasser</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Anfangsfeuchte</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Größe</a:t>
            </a:r>
            <a:r>
              <a:rPr lang="en-US" altLang="en-US" sz="2000" i="0" dirty="0">
                <a:latin typeface="Times New Roman" panose="02020603050405020304" pitchFamily="18" charset="0"/>
                <a:cs typeface="Times New Roman" panose="02020603050405020304" pitchFamily="18" charset="0"/>
              </a:rPr>
              <a:t>, Form, </a:t>
            </a:r>
            <a:r>
              <a:rPr lang="en-US" altLang="en-US" sz="2000" i="0" dirty="0" err="1">
                <a:latin typeface="Times New Roman" panose="02020603050405020304" pitchFamily="18" charset="0"/>
                <a:cs typeface="Times New Roman" panose="02020603050405020304" pitchFamily="18" charset="0"/>
              </a:rPr>
              <a:t>Verteilung</a:t>
            </a:r>
            <a:r>
              <a:rPr lang="en-US" altLang="en-US" sz="2000" i="0" dirty="0">
                <a:latin typeface="Times New Roman" panose="02020603050405020304" pitchFamily="18" charset="0"/>
                <a:cs typeface="Times New Roman" panose="02020603050405020304" pitchFamily="18" charset="0"/>
              </a:rPr>
              <a:t> von </a:t>
            </a:r>
            <a:r>
              <a:rPr lang="en-US" altLang="en-US" sz="2000" i="0" dirty="0" err="1">
                <a:latin typeface="Times New Roman" panose="02020603050405020304" pitchFamily="18" charset="0"/>
                <a:cs typeface="Times New Roman" panose="02020603050405020304" pitchFamily="18" charset="0"/>
              </a:rPr>
              <a:t>Mikro</a:t>
            </a:r>
            <a:r>
              <a:rPr lang="en-US" altLang="en-US" sz="2000" i="0" dirty="0">
                <a:latin typeface="Times New Roman" panose="02020603050405020304" pitchFamily="18" charset="0"/>
                <a:cs typeface="Times New Roman" panose="02020603050405020304" pitchFamily="18" charset="0"/>
              </a:rPr>
              <a:t>- und </a:t>
            </a:r>
            <a:r>
              <a:rPr lang="en-US" altLang="en-US" sz="2000" i="0" dirty="0" err="1">
                <a:latin typeface="Times New Roman" panose="02020603050405020304" pitchFamily="18" charset="0"/>
                <a:cs typeface="Times New Roman" panose="02020603050405020304" pitchFamily="18" charset="0"/>
              </a:rPr>
              <a:t>Makroporen</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Potentialgefälle</a:t>
            </a:r>
            <a:r>
              <a:rPr lang="en-US" altLang="en-US" sz="2000" i="0" dirty="0">
                <a:latin typeface="Times New Roman" panose="02020603050405020304" pitchFamily="18" charset="0"/>
                <a:cs typeface="Times New Roman" panose="02020603050405020304" pitchFamily="18" charset="0"/>
              </a:rPr>
              <a:t> – </a:t>
            </a:r>
            <a:r>
              <a:rPr lang="en-US" altLang="en-US" sz="2000" i="0" dirty="0" err="1">
                <a:latin typeface="Times New Roman" panose="02020603050405020304" pitchFamily="18" charset="0"/>
                <a:cs typeface="Times New Roman" panose="02020603050405020304" pitchFamily="18" charset="0"/>
              </a:rPr>
              <a:t>Schwerkraft</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Feuchte</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Saugspannung</a:t>
            </a:r>
            <a:r>
              <a:rPr lang="en-US" altLang="en-US" sz="2000" i="0" dirty="0">
                <a:latin typeface="Times New Roman" panose="02020603050405020304" pitchFamily="18" charset="0"/>
                <a:cs typeface="Times New Roman" panose="02020603050405020304" pitchFamily="18" charset="0"/>
              </a:rPr>
              <a:t> an der </a:t>
            </a:r>
            <a:r>
              <a:rPr lang="en-US" altLang="en-US" sz="2000" i="0" dirty="0" err="1">
                <a:latin typeface="Times New Roman" panose="02020603050405020304" pitchFamily="18" charset="0"/>
                <a:cs typeface="Times New Roman" panose="02020603050405020304" pitchFamily="18" charset="0"/>
              </a:rPr>
              <a:t>Oberfläche</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Grundwasserspiegel</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Menge</a:t>
            </a:r>
            <a:r>
              <a:rPr lang="en-US" altLang="en-US" sz="2000" i="0" dirty="0">
                <a:latin typeface="Times New Roman" panose="02020603050405020304" pitchFamily="18" charset="0"/>
                <a:cs typeface="Times New Roman" panose="02020603050405020304" pitchFamily="18" charset="0"/>
              </a:rPr>
              <a:t> an </a:t>
            </a:r>
            <a:r>
              <a:rPr lang="en-US" altLang="en-US" sz="2000" i="0" dirty="0" err="1">
                <a:latin typeface="Times New Roman" panose="02020603050405020304" pitchFamily="18" charset="0"/>
                <a:cs typeface="Times New Roman" panose="02020603050405020304" pitchFamily="18" charset="0"/>
              </a:rPr>
              <a:t>Sickerwasser</a:t>
            </a:r>
            <a:endParaRPr lang="en-US" altLang="en-US" sz="2000" i="0" dirty="0">
              <a:latin typeface="Times New Roman" panose="02020603050405020304" pitchFamily="18" charset="0"/>
              <a:cs typeface="Times New Roman" panose="02020603050405020304" pitchFamily="18" charset="0"/>
            </a:endParaRPr>
          </a:p>
          <a:p>
            <a:pPr>
              <a:spcBef>
                <a:spcPts val="0"/>
              </a:spcBef>
              <a:spcAft>
                <a:spcPts val="600"/>
              </a:spcAft>
              <a:buSzPct val="45000"/>
              <a:buFont typeface="Arial" charset="0"/>
              <a:buNone/>
              <a:defRPr/>
            </a:pPr>
            <a:endParaRPr lang="en-US" altLang="en-US" dirty="0">
              <a:latin typeface="Times New Roman" panose="02020603050405020304" pitchFamily="18" charset="0"/>
              <a:cs typeface="Times New Roman" panose="02020603050405020304" pitchFamily="18" charset="0"/>
            </a:endParaRPr>
          </a:p>
        </p:txBody>
      </p:sp>
      <p:sp>
        <p:nvSpPr>
          <p:cNvPr id="5" name="Text Box 2"/>
          <p:cNvSpPr txBox="1">
            <a:spLocks noChangeArrowheads="1"/>
          </p:cNvSpPr>
          <p:nvPr/>
        </p:nvSpPr>
        <p:spPr bwMode="auto">
          <a:xfrm>
            <a:off x="990600" y="76200"/>
            <a:ext cx="7793038" cy="836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9pPr>
          </a:lstStyle>
          <a:p>
            <a:pPr eaLnBrk="1" hangingPunct="1">
              <a:spcBef>
                <a:spcPct val="0"/>
              </a:spcBef>
              <a:spcAft>
                <a:spcPts val="575"/>
              </a:spcAft>
              <a:buClrTx/>
              <a:buFontTx/>
              <a:buNone/>
            </a:pPr>
            <a:r>
              <a:rPr lang="de-DE" altLang="en-US" b="1" i="0" dirty="0">
                <a:solidFill>
                  <a:srgbClr val="FFFFFF"/>
                </a:solidFill>
              </a:rPr>
              <a:t>6</a:t>
            </a:r>
            <a:r>
              <a:rPr lang="de-DE" altLang="en-US" b="1" i="0" dirty="0" smtClean="0">
                <a:solidFill>
                  <a:srgbClr val="FFFFFF"/>
                </a:solidFill>
              </a:rPr>
              <a:t>. Infiltration</a:t>
            </a:r>
            <a:br>
              <a:rPr lang="de-DE" altLang="en-US" b="1" i="0" dirty="0" smtClean="0">
                <a:solidFill>
                  <a:srgbClr val="FFFFFF"/>
                </a:solidFill>
              </a:rPr>
            </a:br>
            <a:r>
              <a:rPr lang="de-DE" altLang="en-US" sz="2400" b="1" i="0" dirty="0">
                <a:solidFill>
                  <a:srgbClr val="FFFFFF"/>
                </a:solidFill>
              </a:rPr>
              <a:t>6</a:t>
            </a:r>
            <a:r>
              <a:rPr lang="de-DE" altLang="en-US" sz="2400" b="1" i="0" dirty="0" smtClean="0">
                <a:solidFill>
                  <a:srgbClr val="FFFFFF"/>
                </a:solidFill>
              </a:rPr>
              <a:t>.1 Definition</a:t>
            </a:r>
            <a:endParaRPr lang="de-DE" altLang="en-US" sz="2400" b="1" i="0" dirty="0">
              <a:solidFill>
                <a:srgbClr val="FFFFFF"/>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DejaVu Sans"/>
      </a:majorFont>
      <a:minorFont>
        <a:latin typeface="Arial"/>
        <a:ea typeface=""/>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ts val="575"/>
          </a:spcAft>
          <a:buClr>
            <a:srgbClr val="000000"/>
          </a:buClr>
          <a:buSzPct val="100000"/>
          <a:buFont typeface="Times New Roman" pitchFamily="18" charset="0"/>
          <a:buNone/>
          <a:tabLst/>
          <a:defRPr kumimoji="0" lang="en-GB" altLang="en-US" sz="2400" b="0" i="1" u="none" strike="noStrike" cap="none" normalizeH="0" baseline="0" smtClean="0">
            <a:ln>
              <a:noFill/>
            </a:ln>
            <a:solidFill>
              <a:schemeClr val="bg1"/>
            </a:solidFill>
            <a:effectLst/>
            <a:latin typeface="Times New Roman" pitchFamily="18" charset="0"/>
            <a:cs typeface="DejaVu Sans"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ts val="575"/>
          </a:spcAft>
          <a:buClr>
            <a:srgbClr val="000000"/>
          </a:buClr>
          <a:buSzPct val="100000"/>
          <a:buFont typeface="Times New Roman" pitchFamily="18" charset="0"/>
          <a:buNone/>
          <a:tabLst/>
          <a:defRPr kumimoji="0" lang="en-GB" altLang="en-US" sz="2400" b="0" i="1" u="none" strike="noStrike" cap="none" normalizeH="0" baseline="0" smtClean="0">
            <a:ln>
              <a:noFill/>
            </a:ln>
            <a:solidFill>
              <a:schemeClr val="bg1"/>
            </a:solidFill>
            <a:effectLst/>
            <a:latin typeface="Times New Roman" pitchFamily="18" charset="0"/>
            <a:cs typeface="DejaVu Sans"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DejaVu Sans"/>
      </a:majorFont>
      <a:minorFont>
        <a:latin typeface="Arial"/>
        <a:ea typeface=""/>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ts val="575"/>
          </a:spcAft>
          <a:buClr>
            <a:srgbClr val="000000"/>
          </a:buClr>
          <a:buSzPct val="100000"/>
          <a:buFont typeface="Times New Roman" pitchFamily="18" charset="0"/>
          <a:buNone/>
          <a:tabLst/>
          <a:defRPr kumimoji="0" lang="en-GB" altLang="en-US" sz="2400" b="0" i="1" u="none" strike="noStrike" cap="none" normalizeH="0" baseline="0" smtClean="0">
            <a:ln>
              <a:noFill/>
            </a:ln>
            <a:solidFill>
              <a:schemeClr val="bg1"/>
            </a:solidFill>
            <a:effectLst/>
            <a:latin typeface="Times New Roman" pitchFamily="18" charset="0"/>
            <a:cs typeface="DejaVu Sans"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ts val="575"/>
          </a:spcAft>
          <a:buClr>
            <a:srgbClr val="000000"/>
          </a:buClr>
          <a:buSzPct val="100000"/>
          <a:buFont typeface="Times New Roman" pitchFamily="18" charset="0"/>
          <a:buNone/>
          <a:tabLst/>
          <a:defRPr kumimoji="0" lang="en-GB" altLang="en-US" sz="2400" b="0" i="1" u="none" strike="noStrike" cap="none" normalizeH="0" baseline="0" smtClean="0">
            <a:ln>
              <a:noFill/>
            </a:ln>
            <a:solidFill>
              <a:schemeClr val="bg1"/>
            </a:solidFill>
            <a:effectLst/>
            <a:latin typeface="Times New Roman" pitchFamily="18" charset="0"/>
            <a:cs typeface="DejaVu Sans"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2274</Words>
  <Application>Microsoft Office PowerPoint</Application>
  <PresentationFormat>On-screen Show (4:3)</PresentationFormat>
  <Paragraphs>412</Paragraphs>
  <Slides>49</Slides>
  <Notes>36</Notes>
  <HiddenSlides>0</HiddenSlides>
  <MMClips>0</MMClips>
  <ScaleCrop>false</ScaleCrop>
  <HeadingPairs>
    <vt:vector size="6" baseType="variant">
      <vt:variant>
        <vt:lpstr>Theme</vt:lpstr>
      </vt:variant>
      <vt:variant>
        <vt:i4>2</vt:i4>
      </vt:variant>
      <vt:variant>
        <vt:lpstr>Embedded OLE Servers</vt:lpstr>
      </vt:variant>
      <vt:variant>
        <vt:i4>0</vt:i4>
      </vt:variant>
      <vt:variant>
        <vt:lpstr>Slide Titles</vt:lpstr>
      </vt:variant>
      <vt:variant>
        <vt:i4>49</vt:i4>
      </vt:variant>
    </vt:vector>
  </HeadingPairs>
  <TitlesOfParts>
    <vt:vector size="51"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Prof. Dr. Bronstert</dc:creator>
  <cp:keywords/>
  <dc:description/>
  <cp:lastModifiedBy>fred</cp:lastModifiedBy>
  <cp:revision>401</cp:revision>
  <cp:lastPrinted>1601-01-01T00:00:00Z</cp:lastPrinted>
  <dcterms:created xsi:type="dcterms:W3CDTF">1601-01-01T00:00:00Z</dcterms:created>
  <dcterms:modified xsi:type="dcterms:W3CDTF">2014-07-02T14:52:12Z</dcterms:modified>
</cp:coreProperties>
</file>