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notesMasterIdLst>
    <p:notesMasterId r:id="rId21"/>
  </p:notesMasterIdLst>
  <p:sldIdLst>
    <p:sldId id="256" r:id="rId4"/>
    <p:sldId id="614" r:id="rId5"/>
    <p:sldId id="257" r:id="rId6"/>
    <p:sldId id="604" r:id="rId7"/>
    <p:sldId id="603" r:id="rId8"/>
    <p:sldId id="259" r:id="rId9"/>
    <p:sldId id="605" r:id="rId10"/>
    <p:sldId id="260" r:id="rId11"/>
    <p:sldId id="611" r:id="rId12"/>
    <p:sldId id="606" r:id="rId13"/>
    <p:sldId id="258" r:id="rId14"/>
    <p:sldId id="609" r:id="rId15"/>
    <p:sldId id="264" r:id="rId16"/>
    <p:sldId id="612" r:id="rId17"/>
    <p:sldId id="267" r:id="rId18"/>
    <p:sldId id="613" r:id="rId19"/>
    <p:sldId id="269" r:id="rId20"/>
  </p:sldIdLst>
  <p:sldSz cx="12192000" cy="6858000"/>
  <p:notesSz cx="6858000" cy="9144000"/>
  <p:defaultTextStyle>
    <a:defPPr>
      <a:defRPr lang="en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114" y="1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8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Click to move the slide</a:t>
            </a: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de-DE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136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de-DE" sz="1400" b="0" strike="noStrike" spc="-1">
                <a:latin typeface="Times New Roman"/>
              </a:rPr>
              <a:t>&lt;header&gt;</a:t>
            </a:r>
          </a:p>
        </p:txBody>
      </p:sp>
      <p:sp>
        <p:nvSpPr>
          <p:cNvPr id="137" name="PlaceHolder 4"/>
          <p:cNvSpPr>
            <a:spLocks noGrp="1"/>
          </p:cNvSpPr>
          <p:nvPr>
            <p:ph type="dt" idx="8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r">
              <a:buNone/>
              <a:defRPr lang="de-DE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r>
              <a:rPr lang="de-DE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138" name="PlaceHolder 5"/>
          <p:cNvSpPr>
            <a:spLocks noGrp="1"/>
          </p:cNvSpPr>
          <p:nvPr>
            <p:ph type="ftr" idx="9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>
              <a:defRPr lang="de-DE" sz="1400" b="0" strike="noStrike" spc="-1">
                <a:latin typeface="Times New Roman"/>
              </a:defRPr>
            </a:lvl1pPr>
          </a:lstStyle>
          <a:p>
            <a:r>
              <a:rPr lang="de-DE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139" name="PlaceHolder 6"/>
          <p:cNvSpPr>
            <a:spLocks noGrp="1"/>
          </p:cNvSpPr>
          <p:nvPr>
            <p:ph type="sldNum" idx="10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buNone/>
              <a:defRPr lang="de-DE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fld id="{89655B8B-68EA-4C46-BF68-AB13EC2B68FA}" type="slidenum">
              <a:rPr lang="de-DE" sz="1400" b="0" strike="noStrike" spc="-1">
                <a:latin typeface="Times New Roman"/>
              </a:rPr>
              <a:t>‹#›</a:t>
            </a:fld>
            <a:endParaRPr lang="de-DE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de-DE" sz="2000" b="0" strike="noStrike" spc="-1">
              <a:latin typeface="Arial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 type="sldNum" idx="18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en-US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6607CD43-207B-42CC-87A1-F9C50681C0A1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lang="de-DE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2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de-DE" sz="2000" b="0" strike="noStrike" spc="-1">
              <a:latin typeface="Arial"/>
            </a:endParaRPr>
          </a:p>
        </p:txBody>
      </p:sp>
      <p:sp>
        <p:nvSpPr>
          <p:cNvPr id="201" name="PlaceHolder 3"/>
          <p:cNvSpPr>
            <a:spLocks noGrp="1"/>
          </p:cNvSpPr>
          <p:nvPr>
            <p:ph type="sldNum" idx="19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de-DE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5F3DAA5D-C789-4D32-8BC5-6287D74E3D23}" type="slidenum">
              <a:rPr lang="de-DE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8</a:t>
            </a:fld>
            <a:endParaRPr lang="de-DE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FA47456-70D9-7CB6-534D-F7BB951DA500}" type="slidenum">
              <a:rPr/>
              <a:t>10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62704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</p:spPr>
      </p:sp>
      <p:sp>
        <p:nvSpPr>
          <p:cNvPr id="1925039121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4822224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9708EB1-C892-D279-1DF1-B48E30F1D529}" type="slidenum">
              <a:rPr/>
              <a:t>11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2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de-DE" sz="2000" b="0" strike="noStrike" spc="-1">
              <a:latin typeface="Arial"/>
            </a:endParaRPr>
          </a:p>
        </p:txBody>
      </p:sp>
      <p:sp>
        <p:nvSpPr>
          <p:cNvPr id="201" name="PlaceHolder 3"/>
          <p:cNvSpPr>
            <a:spLocks noGrp="1"/>
          </p:cNvSpPr>
          <p:nvPr>
            <p:ph type="sldNum" idx="19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de-DE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5F3DAA5D-C789-4D32-8BC5-6287D74E3D23}" type="slidenum">
              <a:rPr lang="de-DE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12</a:t>
            </a:fld>
            <a:endParaRPr lang="de-DE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83945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2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de-DE" sz="2000" b="0" strike="noStrike" spc="-1" dirty="0">
              <a:latin typeface="Arial"/>
            </a:endParaRPr>
          </a:p>
        </p:txBody>
      </p:sp>
      <p:sp>
        <p:nvSpPr>
          <p:cNvPr id="210" name="PlaceHolder 3"/>
          <p:cNvSpPr>
            <a:spLocks noGrp="1"/>
          </p:cNvSpPr>
          <p:nvPr>
            <p:ph type="sldNum" idx="22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de-DE" sz="1200" b="0" strike="noStrike" spc="-1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10FD5825-AAA5-4FA0-B1D1-ABDEB3EEF06C}" type="slidenum">
              <a:rPr lang="de-DE" sz="1200" b="0" strike="noStrike" spc="-1">
                <a:latin typeface="Times New Roman"/>
              </a:rPr>
              <a:t>15</a:t>
            </a:fld>
            <a:endParaRPr lang="de-DE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2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de-DE" sz="2000" b="0" strike="noStrike" spc="-1" dirty="0">
              <a:latin typeface="Arial"/>
            </a:endParaRPr>
          </a:p>
        </p:txBody>
      </p:sp>
      <p:sp>
        <p:nvSpPr>
          <p:cNvPr id="210" name="PlaceHolder 3"/>
          <p:cNvSpPr>
            <a:spLocks noGrp="1"/>
          </p:cNvSpPr>
          <p:nvPr>
            <p:ph type="sldNum" idx="22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de-DE" sz="1200" b="0" strike="noStrike" spc="-1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10FD5825-AAA5-4FA0-B1D1-ABDEB3EEF06C}" type="slidenum">
              <a:rPr lang="de-DE" sz="1200" b="0" strike="noStrike" spc="-1">
                <a:latin typeface="Times New Roman"/>
              </a:rPr>
              <a:t>16</a:t>
            </a:fld>
            <a:endParaRPr lang="de-DE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35372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3E68B62C-B8A5-485A-B328-382F18FC3121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338760" y="365040"/>
            <a:ext cx="10515240" cy="90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1840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/>
          </p:nvPr>
        </p:nvSpPr>
        <p:spPr>
          <a:xfrm>
            <a:off x="838080" y="3841200"/>
            <a:ext cx="10515240" cy="1840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8D09E2E1-2CD4-4D1A-A660-AB615ED87BCE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338760" y="365040"/>
            <a:ext cx="10515240" cy="90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1840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1840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/>
          </p:nvPr>
        </p:nvSpPr>
        <p:spPr>
          <a:xfrm>
            <a:off x="838080" y="3841200"/>
            <a:ext cx="5131080" cy="1840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/>
          </p:nvPr>
        </p:nvSpPr>
        <p:spPr>
          <a:xfrm>
            <a:off x="6226200" y="3841200"/>
            <a:ext cx="5131080" cy="1840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07B8F44-D293-4FCC-8C58-1C9F9A1F977C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338760" y="365040"/>
            <a:ext cx="10515240" cy="90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3385800" cy="1840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/>
          </p:nvPr>
        </p:nvSpPr>
        <p:spPr>
          <a:xfrm>
            <a:off x="4393440" y="1825560"/>
            <a:ext cx="3385800" cy="1840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/>
          </p:nvPr>
        </p:nvSpPr>
        <p:spPr>
          <a:xfrm>
            <a:off x="7949160" y="1825560"/>
            <a:ext cx="3385800" cy="1840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" name="PlaceHolder 5"/>
          <p:cNvSpPr>
            <a:spLocks noGrp="1"/>
          </p:cNvSpPr>
          <p:nvPr>
            <p:ph/>
          </p:nvPr>
        </p:nvSpPr>
        <p:spPr>
          <a:xfrm>
            <a:off x="838080" y="3841200"/>
            <a:ext cx="3385800" cy="1840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" name="PlaceHolder 6"/>
          <p:cNvSpPr>
            <a:spLocks noGrp="1"/>
          </p:cNvSpPr>
          <p:nvPr>
            <p:ph/>
          </p:nvPr>
        </p:nvSpPr>
        <p:spPr>
          <a:xfrm>
            <a:off x="4393440" y="3841200"/>
            <a:ext cx="3385800" cy="1840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" name="PlaceHolder 7"/>
          <p:cNvSpPr>
            <a:spLocks noGrp="1"/>
          </p:cNvSpPr>
          <p:nvPr>
            <p:ph/>
          </p:nvPr>
        </p:nvSpPr>
        <p:spPr>
          <a:xfrm>
            <a:off x="7949160" y="3841200"/>
            <a:ext cx="3385800" cy="1840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60360B9-A1DD-4C8A-8D29-8876F793F69F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102E5B28-89BF-4A28-BD86-AC2B33126F5F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338760" y="365040"/>
            <a:ext cx="10515240" cy="90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3858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de-DE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7722013A-C43C-4778-A809-BD3AAE8D7496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338760" y="365040"/>
            <a:ext cx="10515240" cy="90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3858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A792814B-3710-401D-B637-5170548C3929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338760" y="365040"/>
            <a:ext cx="10515240" cy="90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3858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3858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CC4CC251-6F9B-4A31-9C64-ECA4740E66FF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338760" y="365040"/>
            <a:ext cx="10515240" cy="90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240235F6-6303-4A69-B202-C27984B2744A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subTitle"/>
          </p:nvPr>
        </p:nvSpPr>
        <p:spPr>
          <a:xfrm>
            <a:off x="338760" y="365040"/>
            <a:ext cx="10515240" cy="4194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de-DE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C3BD8F16-650D-402B-9025-45C1DA8511D1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338760" y="365040"/>
            <a:ext cx="10515240" cy="90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1840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3858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/>
          </p:nvPr>
        </p:nvSpPr>
        <p:spPr>
          <a:xfrm>
            <a:off x="838080" y="3841200"/>
            <a:ext cx="5131080" cy="1840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B7DC3C9D-3F2C-4FAC-B4E8-4CCBA48F2BC3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338760" y="365040"/>
            <a:ext cx="10515240" cy="90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3858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de-DE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2099F5B4-1882-418C-BEF9-5FA82AA4D3BA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338760" y="365040"/>
            <a:ext cx="10515240" cy="90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3858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1840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6226200" y="3841200"/>
            <a:ext cx="5131080" cy="1840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4A32A683-9107-4F32-B2BA-CC79E34AABA7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338760" y="365040"/>
            <a:ext cx="10515240" cy="90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1840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1840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/>
          </p:nvPr>
        </p:nvSpPr>
        <p:spPr>
          <a:xfrm>
            <a:off x="838080" y="3841200"/>
            <a:ext cx="10515240" cy="1840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923E6AD6-B974-443E-AAD2-B708DB0F5669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338760" y="365040"/>
            <a:ext cx="10515240" cy="90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1840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/>
          </p:nvPr>
        </p:nvSpPr>
        <p:spPr>
          <a:xfrm>
            <a:off x="838080" y="3841200"/>
            <a:ext cx="10515240" cy="1840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7BE79A66-8DF1-4040-99E5-3882F91D26C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338760" y="365040"/>
            <a:ext cx="10515240" cy="90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1840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1840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" name="PlaceHolder 4"/>
          <p:cNvSpPr>
            <a:spLocks noGrp="1"/>
          </p:cNvSpPr>
          <p:nvPr>
            <p:ph/>
          </p:nvPr>
        </p:nvSpPr>
        <p:spPr>
          <a:xfrm>
            <a:off x="838080" y="3841200"/>
            <a:ext cx="5131080" cy="1840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" name="PlaceHolder 5"/>
          <p:cNvSpPr>
            <a:spLocks noGrp="1"/>
          </p:cNvSpPr>
          <p:nvPr>
            <p:ph/>
          </p:nvPr>
        </p:nvSpPr>
        <p:spPr>
          <a:xfrm>
            <a:off x="6226200" y="3841200"/>
            <a:ext cx="5131080" cy="1840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912FCB03-1B07-4FDC-962B-C157AE5555D3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338760" y="365040"/>
            <a:ext cx="10515240" cy="90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3385800" cy="1840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3"/>
          <p:cNvSpPr>
            <a:spLocks noGrp="1"/>
          </p:cNvSpPr>
          <p:nvPr>
            <p:ph/>
          </p:nvPr>
        </p:nvSpPr>
        <p:spPr>
          <a:xfrm>
            <a:off x="4393440" y="1825560"/>
            <a:ext cx="3385800" cy="1840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" name="PlaceHolder 4"/>
          <p:cNvSpPr>
            <a:spLocks noGrp="1"/>
          </p:cNvSpPr>
          <p:nvPr>
            <p:ph/>
          </p:nvPr>
        </p:nvSpPr>
        <p:spPr>
          <a:xfrm>
            <a:off x="7949160" y="1825560"/>
            <a:ext cx="3385800" cy="1840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5"/>
          <p:cNvSpPr>
            <a:spLocks noGrp="1"/>
          </p:cNvSpPr>
          <p:nvPr>
            <p:ph/>
          </p:nvPr>
        </p:nvSpPr>
        <p:spPr>
          <a:xfrm>
            <a:off x="838080" y="3841200"/>
            <a:ext cx="3385800" cy="1840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" name="PlaceHolder 6"/>
          <p:cNvSpPr>
            <a:spLocks noGrp="1"/>
          </p:cNvSpPr>
          <p:nvPr>
            <p:ph/>
          </p:nvPr>
        </p:nvSpPr>
        <p:spPr>
          <a:xfrm>
            <a:off x="4393440" y="3841200"/>
            <a:ext cx="3385800" cy="1840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7"/>
          <p:cNvSpPr>
            <a:spLocks noGrp="1"/>
          </p:cNvSpPr>
          <p:nvPr>
            <p:ph/>
          </p:nvPr>
        </p:nvSpPr>
        <p:spPr>
          <a:xfrm>
            <a:off x="7949160" y="3841200"/>
            <a:ext cx="3385800" cy="1840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831FEE4A-C63F-492A-8F3A-AAC009812BB8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7"/>
          </p:nvPr>
        </p:nvSpPr>
        <p:spPr/>
        <p:txBody>
          <a:bodyPr/>
          <a:lstStyle/>
          <a:p>
            <a:fld id="{0ED0A584-39EC-41FC-BE94-179C415BF40C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338760" y="365040"/>
            <a:ext cx="10515240" cy="90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3858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de-DE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7"/>
          </p:nvPr>
        </p:nvSpPr>
        <p:spPr/>
        <p:txBody>
          <a:bodyPr/>
          <a:lstStyle/>
          <a:p>
            <a:fld id="{A8D89758-B0DA-4431-8965-FB5E4AF65AF7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338760" y="365040"/>
            <a:ext cx="10515240" cy="90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3858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7"/>
          </p:nvPr>
        </p:nvSpPr>
        <p:spPr/>
        <p:txBody>
          <a:bodyPr/>
          <a:lstStyle/>
          <a:p>
            <a:fld id="{7E88DA7B-C861-41A7-B769-254D42354ED6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338760" y="365040"/>
            <a:ext cx="10515240" cy="90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3858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3858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7"/>
          </p:nvPr>
        </p:nvSpPr>
        <p:spPr/>
        <p:txBody>
          <a:bodyPr/>
          <a:lstStyle/>
          <a:p>
            <a:fld id="{7DF3DA22-1E9C-42E2-A1F3-45704970C6A4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338760" y="365040"/>
            <a:ext cx="10515240" cy="90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7"/>
          </p:nvPr>
        </p:nvSpPr>
        <p:spPr/>
        <p:txBody>
          <a:bodyPr/>
          <a:lstStyle/>
          <a:p>
            <a:fld id="{DEF95447-D852-4630-A4D6-3E8904B0A8FF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338760" y="365040"/>
            <a:ext cx="10515240" cy="90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3858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8D8CE5A-3FE3-4DBF-8A5A-F273FF4830F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subTitle"/>
          </p:nvPr>
        </p:nvSpPr>
        <p:spPr>
          <a:xfrm>
            <a:off x="338760" y="365040"/>
            <a:ext cx="10515240" cy="4194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de-DE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7"/>
          </p:nvPr>
        </p:nvSpPr>
        <p:spPr/>
        <p:txBody>
          <a:bodyPr/>
          <a:lstStyle/>
          <a:p>
            <a:fld id="{F3F0AAF0-7126-4C52-B027-3726A9A17512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338760" y="365040"/>
            <a:ext cx="10515240" cy="90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1840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3858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/>
          </p:nvPr>
        </p:nvSpPr>
        <p:spPr>
          <a:xfrm>
            <a:off x="838080" y="3841200"/>
            <a:ext cx="5131080" cy="1840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7"/>
          </p:nvPr>
        </p:nvSpPr>
        <p:spPr/>
        <p:txBody>
          <a:bodyPr/>
          <a:lstStyle/>
          <a:p>
            <a:fld id="{D91F3505-9E51-4243-8F5F-2D1AEBC3BB2F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338760" y="365040"/>
            <a:ext cx="10515240" cy="90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3858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1840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/>
          </p:nvPr>
        </p:nvSpPr>
        <p:spPr>
          <a:xfrm>
            <a:off x="6226200" y="3841200"/>
            <a:ext cx="5131080" cy="1840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7"/>
          </p:nvPr>
        </p:nvSpPr>
        <p:spPr/>
        <p:txBody>
          <a:bodyPr/>
          <a:lstStyle/>
          <a:p>
            <a:fld id="{7FCF0114-0268-4E4B-90F2-BC04848F4BE1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338760" y="365040"/>
            <a:ext cx="10515240" cy="90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1840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1840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4"/>
          <p:cNvSpPr>
            <a:spLocks noGrp="1"/>
          </p:cNvSpPr>
          <p:nvPr>
            <p:ph/>
          </p:nvPr>
        </p:nvSpPr>
        <p:spPr>
          <a:xfrm>
            <a:off x="838080" y="3841200"/>
            <a:ext cx="10515240" cy="1840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7"/>
          </p:nvPr>
        </p:nvSpPr>
        <p:spPr/>
        <p:txBody>
          <a:bodyPr/>
          <a:lstStyle/>
          <a:p>
            <a:fld id="{36198C63-D1B7-4998-940E-7D9377828F59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338760" y="365040"/>
            <a:ext cx="10515240" cy="90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1840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/>
          </p:nvPr>
        </p:nvSpPr>
        <p:spPr>
          <a:xfrm>
            <a:off x="838080" y="3841200"/>
            <a:ext cx="10515240" cy="1840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7"/>
          </p:nvPr>
        </p:nvSpPr>
        <p:spPr/>
        <p:txBody>
          <a:bodyPr/>
          <a:lstStyle/>
          <a:p>
            <a:fld id="{97892990-A640-48BB-9439-CE739FA1D204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338760" y="365040"/>
            <a:ext cx="10515240" cy="90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1840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4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1840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5" name="PlaceHolder 4"/>
          <p:cNvSpPr>
            <a:spLocks noGrp="1"/>
          </p:cNvSpPr>
          <p:nvPr>
            <p:ph/>
          </p:nvPr>
        </p:nvSpPr>
        <p:spPr>
          <a:xfrm>
            <a:off x="838080" y="3841200"/>
            <a:ext cx="5131080" cy="1840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6" name="PlaceHolder 5"/>
          <p:cNvSpPr>
            <a:spLocks noGrp="1"/>
          </p:cNvSpPr>
          <p:nvPr>
            <p:ph/>
          </p:nvPr>
        </p:nvSpPr>
        <p:spPr>
          <a:xfrm>
            <a:off x="6226200" y="3841200"/>
            <a:ext cx="5131080" cy="1840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7"/>
          </p:nvPr>
        </p:nvSpPr>
        <p:spPr/>
        <p:txBody>
          <a:bodyPr/>
          <a:lstStyle/>
          <a:p>
            <a:fld id="{9C0B19B9-BE8E-4660-997C-29A434F433B5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338760" y="365040"/>
            <a:ext cx="10515240" cy="90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3385800" cy="1840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9" name="PlaceHolder 3"/>
          <p:cNvSpPr>
            <a:spLocks noGrp="1"/>
          </p:cNvSpPr>
          <p:nvPr>
            <p:ph/>
          </p:nvPr>
        </p:nvSpPr>
        <p:spPr>
          <a:xfrm>
            <a:off x="4393440" y="1825560"/>
            <a:ext cx="3385800" cy="1840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0" name="PlaceHolder 4"/>
          <p:cNvSpPr>
            <a:spLocks noGrp="1"/>
          </p:cNvSpPr>
          <p:nvPr>
            <p:ph/>
          </p:nvPr>
        </p:nvSpPr>
        <p:spPr>
          <a:xfrm>
            <a:off x="7949160" y="1825560"/>
            <a:ext cx="3385800" cy="1840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1" name="PlaceHolder 5"/>
          <p:cNvSpPr>
            <a:spLocks noGrp="1"/>
          </p:cNvSpPr>
          <p:nvPr>
            <p:ph/>
          </p:nvPr>
        </p:nvSpPr>
        <p:spPr>
          <a:xfrm>
            <a:off x="838080" y="3841200"/>
            <a:ext cx="3385800" cy="1840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2" name="PlaceHolder 6"/>
          <p:cNvSpPr>
            <a:spLocks noGrp="1"/>
          </p:cNvSpPr>
          <p:nvPr>
            <p:ph/>
          </p:nvPr>
        </p:nvSpPr>
        <p:spPr>
          <a:xfrm>
            <a:off x="4393440" y="3841200"/>
            <a:ext cx="3385800" cy="1840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3" name="PlaceHolder 7"/>
          <p:cNvSpPr>
            <a:spLocks noGrp="1"/>
          </p:cNvSpPr>
          <p:nvPr>
            <p:ph/>
          </p:nvPr>
        </p:nvSpPr>
        <p:spPr>
          <a:xfrm>
            <a:off x="7949160" y="3841200"/>
            <a:ext cx="3385800" cy="1840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7"/>
          </p:nvPr>
        </p:nvSpPr>
        <p:spPr/>
        <p:txBody>
          <a:bodyPr/>
          <a:lstStyle/>
          <a:p>
            <a:fld id="{783A3A63-6B5B-4ECF-8476-21FCF8708BBF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userDrawn="1">
  <p:cSld name="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de-DE"/>
              <a:t>Textmasterformat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de-DE"/>
              <a:t>03.07.2024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de-DE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3691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338760" y="365040"/>
            <a:ext cx="10515240" cy="90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3858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3858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27C42C00-5267-4609-9ACF-A83E45068950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338760" y="365040"/>
            <a:ext cx="10515240" cy="90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57360CCE-CD2C-476A-B17D-58BA687EE844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subTitle"/>
          </p:nvPr>
        </p:nvSpPr>
        <p:spPr>
          <a:xfrm>
            <a:off x="338760" y="365040"/>
            <a:ext cx="10515240" cy="4194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de-DE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6BA09CD0-952E-4DF5-9143-02B1393FA1A7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338760" y="365040"/>
            <a:ext cx="10515240" cy="90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1840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3858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838080" y="3841200"/>
            <a:ext cx="5131080" cy="1840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9AAB95D-8063-4CA7-A45A-4741DC532C23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338760" y="365040"/>
            <a:ext cx="10515240" cy="90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3858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1840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/>
          </p:nvPr>
        </p:nvSpPr>
        <p:spPr>
          <a:xfrm>
            <a:off x="6226200" y="3841200"/>
            <a:ext cx="5131080" cy="1840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5168DAC0-6F8D-4DCB-B159-987E353A634F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338760" y="365040"/>
            <a:ext cx="10515240" cy="90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1840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1840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/>
          </p:nvPr>
        </p:nvSpPr>
        <p:spPr>
          <a:xfrm>
            <a:off x="838080" y="3841200"/>
            <a:ext cx="10515240" cy="1840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473046C-AC4F-4CA6-94E5-6B4D763ED0D0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 descr="B_dt_RGB"/>
          <p:cNvPicPr/>
          <p:nvPr/>
        </p:nvPicPr>
        <p:blipFill>
          <a:blip r:embed="rId14"/>
          <a:stretch/>
        </p:blipFill>
        <p:spPr>
          <a:xfrm>
            <a:off x="304920" y="838080"/>
            <a:ext cx="5790960" cy="1169640"/>
          </a:xfrm>
          <a:prstGeom prst="rect">
            <a:avLst/>
          </a:prstGeom>
          <a:ln w="0">
            <a:noFill/>
          </a:ln>
        </p:spPr>
      </p:pic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879560" y="2574000"/>
            <a:ext cx="8420040" cy="10832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n-US" sz="4000" b="1" strike="noStrike" spc="-1">
                <a:solidFill>
                  <a:srgbClr val="E6803A"/>
                </a:solidFill>
                <a:latin typeface="Calibri"/>
              </a:rPr>
              <a:t>Click to edit Master title style</a:t>
            </a:r>
            <a:endParaRPr lang="de-DE" sz="4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Line 8"/>
          <p:cNvSpPr/>
          <p:nvPr/>
        </p:nvSpPr>
        <p:spPr>
          <a:xfrm>
            <a:off x="216000" y="5760000"/>
            <a:ext cx="11628000" cy="360"/>
          </a:xfrm>
          <a:prstGeom prst="line">
            <a:avLst/>
          </a:prstGeom>
          <a:ln w="28575">
            <a:solidFill>
              <a:srgbClr val="80808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" name="Picture 10"/>
          <p:cNvPicPr/>
          <p:nvPr/>
        </p:nvPicPr>
        <p:blipFill>
          <a:blip r:embed="rId15"/>
          <a:stretch/>
        </p:blipFill>
        <p:spPr>
          <a:xfrm>
            <a:off x="432000" y="5835600"/>
            <a:ext cx="1460880" cy="100404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2"/>
          <p:cNvSpPr>
            <a:spLocks noGrp="1"/>
          </p:cNvSpPr>
          <p:nvPr>
            <p:ph type="ftr" idx="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buNone/>
              <a:defRPr lang="de-DE" sz="1400" b="0" strike="noStrike" spc="-1">
                <a:latin typeface="Times New Roman"/>
              </a:defRPr>
            </a:lvl1pPr>
          </a:lstStyle>
          <a:p>
            <a:pPr algn="ctr">
              <a:buNone/>
            </a:pPr>
            <a:r>
              <a:rPr lang="de-DE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5" name="PlaceHolder 3"/>
          <p:cNvSpPr>
            <a:spLocks noGrp="1"/>
          </p:cNvSpPr>
          <p:nvPr>
            <p:ph type="sldNum" idx="2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lang="de-DE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F6EA82AC-95A7-4499-8F46-A7D28C0C3711}" type="slidenum">
              <a:rPr lang="de-DE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de-DE" sz="1200" b="0" strike="noStrike" spc="-1">
              <a:latin typeface="Times New Roman"/>
            </a:endParaRPr>
          </a:p>
        </p:txBody>
      </p:sp>
      <p:grpSp>
        <p:nvGrpSpPr>
          <p:cNvPr id="6" name="Gruppieren 51"/>
          <p:cNvGrpSpPr/>
          <p:nvPr/>
        </p:nvGrpSpPr>
        <p:grpSpPr>
          <a:xfrm>
            <a:off x="10778760" y="6085800"/>
            <a:ext cx="705600" cy="503640"/>
            <a:chOff x="10778760" y="6085800"/>
            <a:chExt cx="705600" cy="503640"/>
          </a:xfrm>
        </p:grpSpPr>
        <p:sp>
          <p:nvSpPr>
            <p:cNvPr id="7" name="Freeform 6"/>
            <p:cNvSpPr/>
            <p:nvPr/>
          </p:nvSpPr>
          <p:spPr>
            <a:xfrm>
              <a:off x="11250720" y="6138360"/>
              <a:ext cx="233640" cy="366480"/>
            </a:xfrm>
            <a:custGeom>
              <a:avLst/>
              <a:gdLst/>
              <a:ahLst/>
              <a:cxnLst/>
              <a:rect l="l" t="t" r="r" b="b"/>
              <a:pathLst>
                <a:path w="973" h="1523">
                  <a:moveTo>
                    <a:pt x="519" y="0"/>
                  </a:moveTo>
                  <a:lnTo>
                    <a:pt x="555" y="2"/>
                  </a:lnTo>
                  <a:lnTo>
                    <a:pt x="590" y="9"/>
                  </a:lnTo>
                  <a:lnTo>
                    <a:pt x="625" y="19"/>
                  </a:lnTo>
                  <a:lnTo>
                    <a:pt x="659" y="33"/>
                  </a:lnTo>
                  <a:lnTo>
                    <a:pt x="694" y="52"/>
                  </a:lnTo>
                  <a:lnTo>
                    <a:pt x="724" y="73"/>
                  </a:lnTo>
                  <a:lnTo>
                    <a:pt x="753" y="98"/>
                  </a:lnTo>
                  <a:lnTo>
                    <a:pt x="780" y="126"/>
                  </a:lnTo>
                  <a:lnTo>
                    <a:pt x="805" y="158"/>
                  </a:lnTo>
                  <a:lnTo>
                    <a:pt x="828" y="192"/>
                  </a:lnTo>
                  <a:lnTo>
                    <a:pt x="847" y="230"/>
                  </a:lnTo>
                  <a:lnTo>
                    <a:pt x="865" y="270"/>
                  </a:lnTo>
                  <a:lnTo>
                    <a:pt x="878" y="314"/>
                  </a:lnTo>
                  <a:lnTo>
                    <a:pt x="888" y="360"/>
                  </a:lnTo>
                  <a:lnTo>
                    <a:pt x="895" y="409"/>
                  </a:lnTo>
                  <a:lnTo>
                    <a:pt x="897" y="459"/>
                  </a:lnTo>
                  <a:lnTo>
                    <a:pt x="895" y="519"/>
                  </a:lnTo>
                  <a:lnTo>
                    <a:pt x="888" y="575"/>
                  </a:lnTo>
                  <a:lnTo>
                    <a:pt x="878" y="628"/>
                  </a:lnTo>
                  <a:lnTo>
                    <a:pt x="864" y="678"/>
                  </a:lnTo>
                  <a:lnTo>
                    <a:pt x="846" y="723"/>
                  </a:lnTo>
                  <a:lnTo>
                    <a:pt x="810" y="796"/>
                  </a:lnTo>
                  <a:lnTo>
                    <a:pt x="770" y="866"/>
                  </a:lnTo>
                  <a:lnTo>
                    <a:pt x="724" y="933"/>
                  </a:lnTo>
                  <a:lnTo>
                    <a:pt x="698" y="969"/>
                  </a:lnTo>
                  <a:lnTo>
                    <a:pt x="670" y="1006"/>
                  </a:lnTo>
                  <a:lnTo>
                    <a:pt x="641" y="1043"/>
                  </a:lnTo>
                  <a:lnTo>
                    <a:pt x="613" y="1076"/>
                  </a:lnTo>
                  <a:lnTo>
                    <a:pt x="587" y="1105"/>
                  </a:lnTo>
                  <a:lnTo>
                    <a:pt x="564" y="1130"/>
                  </a:lnTo>
                  <a:lnTo>
                    <a:pt x="550" y="1144"/>
                  </a:lnTo>
                  <a:lnTo>
                    <a:pt x="538" y="1155"/>
                  </a:lnTo>
                  <a:lnTo>
                    <a:pt x="529" y="1164"/>
                  </a:lnTo>
                  <a:lnTo>
                    <a:pt x="973" y="1164"/>
                  </a:lnTo>
                  <a:lnTo>
                    <a:pt x="973" y="1523"/>
                  </a:lnTo>
                  <a:lnTo>
                    <a:pt x="13" y="1523"/>
                  </a:lnTo>
                  <a:lnTo>
                    <a:pt x="13" y="1275"/>
                  </a:lnTo>
                  <a:lnTo>
                    <a:pt x="392" y="799"/>
                  </a:lnTo>
                  <a:lnTo>
                    <a:pt x="418" y="764"/>
                  </a:lnTo>
                  <a:lnTo>
                    <a:pt x="442" y="732"/>
                  </a:lnTo>
                  <a:lnTo>
                    <a:pt x="462" y="701"/>
                  </a:lnTo>
                  <a:lnTo>
                    <a:pt x="478" y="673"/>
                  </a:lnTo>
                  <a:lnTo>
                    <a:pt x="491" y="648"/>
                  </a:lnTo>
                  <a:lnTo>
                    <a:pt x="507" y="606"/>
                  </a:lnTo>
                  <a:lnTo>
                    <a:pt x="516" y="563"/>
                  </a:lnTo>
                  <a:lnTo>
                    <a:pt x="519" y="518"/>
                  </a:lnTo>
                  <a:lnTo>
                    <a:pt x="517" y="494"/>
                  </a:lnTo>
                  <a:lnTo>
                    <a:pt x="513" y="473"/>
                  </a:lnTo>
                  <a:lnTo>
                    <a:pt x="506" y="457"/>
                  </a:lnTo>
                  <a:lnTo>
                    <a:pt x="498" y="447"/>
                  </a:lnTo>
                  <a:lnTo>
                    <a:pt x="485" y="439"/>
                  </a:lnTo>
                  <a:lnTo>
                    <a:pt x="470" y="435"/>
                  </a:lnTo>
                  <a:lnTo>
                    <a:pt x="450" y="434"/>
                  </a:lnTo>
                  <a:lnTo>
                    <a:pt x="434" y="436"/>
                  </a:lnTo>
                  <a:lnTo>
                    <a:pt x="415" y="444"/>
                  </a:lnTo>
                  <a:lnTo>
                    <a:pt x="394" y="455"/>
                  </a:lnTo>
                  <a:lnTo>
                    <a:pt x="370" y="470"/>
                  </a:lnTo>
                  <a:lnTo>
                    <a:pt x="343" y="491"/>
                  </a:lnTo>
                  <a:lnTo>
                    <a:pt x="315" y="517"/>
                  </a:lnTo>
                  <a:lnTo>
                    <a:pt x="284" y="549"/>
                  </a:lnTo>
                  <a:lnTo>
                    <a:pt x="252" y="586"/>
                  </a:lnTo>
                  <a:lnTo>
                    <a:pt x="217" y="630"/>
                  </a:lnTo>
                  <a:lnTo>
                    <a:pt x="181" y="680"/>
                  </a:lnTo>
                  <a:lnTo>
                    <a:pt x="0" y="341"/>
                  </a:lnTo>
                  <a:lnTo>
                    <a:pt x="27" y="311"/>
                  </a:lnTo>
                  <a:lnTo>
                    <a:pt x="55" y="278"/>
                  </a:lnTo>
                  <a:lnTo>
                    <a:pt x="85" y="239"/>
                  </a:lnTo>
                  <a:lnTo>
                    <a:pt x="117" y="201"/>
                  </a:lnTo>
                  <a:lnTo>
                    <a:pt x="152" y="164"/>
                  </a:lnTo>
                  <a:lnTo>
                    <a:pt x="191" y="128"/>
                  </a:lnTo>
                  <a:lnTo>
                    <a:pt x="234" y="95"/>
                  </a:lnTo>
                  <a:lnTo>
                    <a:pt x="280" y="65"/>
                  </a:lnTo>
                  <a:lnTo>
                    <a:pt x="332" y="38"/>
                  </a:lnTo>
                  <a:lnTo>
                    <a:pt x="365" y="24"/>
                  </a:lnTo>
                  <a:lnTo>
                    <a:pt x="400" y="14"/>
                  </a:lnTo>
                  <a:lnTo>
                    <a:pt x="437" y="6"/>
                  </a:lnTo>
                  <a:lnTo>
                    <a:pt x="477" y="2"/>
                  </a:lnTo>
                  <a:lnTo>
                    <a:pt x="519" y="0"/>
                  </a:lnTo>
                  <a:close/>
                </a:path>
              </a:pathLst>
            </a:custGeom>
            <a:solidFill>
              <a:srgbClr val="E6803A"/>
            </a:solidFill>
            <a:ln w="0">
              <a:solidFill>
                <a:srgbClr val="E6803A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" name="Freeform 7"/>
            <p:cNvSpPr/>
            <p:nvPr/>
          </p:nvSpPr>
          <p:spPr>
            <a:xfrm>
              <a:off x="10972800" y="6240240"/>
              <a:ext cx="309960" cy="349200"/>
            </a:xfrm>
            <a:custGeom>
              <a:avLst/>
              <a:gdLst/>
              <a:ahLst/>
              <a:cxnLst/>
              <a:rect l="l" t="t" r="r" b="b"/>
              <a:pathLst>
                <a:path w="1291" h="1451">
                  <a:moveTo>
                    <a:pt x="420" y="330"/>
                  </a:moveTo>
                  <a:lnTo>
                    <a:pt x="420" y="1122"/>
                  </a:lnTo>
                  <a:lnTo>
                    <a:pt x="538" y="1122"/>
                  </a:lnTo>
                  <a:lnTo>
                    <a:pt x="584" y="1120"/>
                  </a:lnTo>
                  <a:lnTo>
                    <a:pt x="625" y="1113"/>
                  </a:lnTo>
                  <a:lnTo>
                    <a:pt x="663" y="1104"/>
                  </a:lnTo>
                  <a:lnTo>
                    <a:pt x="698" y="1091"/>
                  </a:lnTo>
                  <a:lnTo>
                    <a:pt x="729" y="1073"/>
                  </a:lnTo>
                  <a:lnTo>
                    <a:pt x="757" y="1053"/>
                  </a:lnTo>
                  <a:lnTo>
                    <a:pt x="783" y="1028"/>
                  </a:lnTo>
                  <a:lnTo>
                    <a:pt x="801" y="1002"/>
                  </a:lnTo>
                  <a:lnTo>
                    <a:pt x="818" y="973"/>
                  </a:lnTo>
                  <a:lnTo>
                    <a:pt x="832" y="940"/>
                  </a:lnTo>
                  <a:lnTo>
                    <a:pt x="843" y="903"/>
                  </a:lnTo>
                  <a:lnTo>
                    <a:pt x="852" y="863"/>
                  </a:lnTo>
                  <a:lnTo>
                    <a:pt x="858" y="817"/>
                  </a:lnTo>
                  <a:lnTo>
                    <a:pt x="862" y="769"/>
                  </a:lnTo>
                  <a:lnTo>
                    <a:pt x="863" y="716"/>
                  </a:lnTo>
                  <a:lnTo>
                    <a:pt x="862" y="665"/>
                  </a:lnTo>
                  <a:lnTo>
                    <a:pt x="858" y="617"/>
                  </a:lnTo>
                  <a:lnTo>
                    <a:pt x="851" y="573"/>
                  </a:lnTo>
                  <a:lnTo>
                    <a:pt x="841" y="534"/>
                  </a:lnTo>
                  <a:lnTo>
                    <a:pt x="829" y="499"/>
                  </a:lnTo>
                  <a:lnTo>
                    <a:pt x="815" y="467"/>
                  </a:lnTo>
                  <a:lnTo>
                    <a:pt x="798" y="438"/>
                  </a:lnTo>
                  <a:lnTo>
                    <a:pt x="778" y="414"/>
                  </a:lnTo>
                  <a:lnTo>
                    <a:pt x="756" y="393"/>
                  </a:lnTo>
                  <a:lnTo>
                    <a:pt x="732" y="375"/>
                  </a:lnTo>
                  <a:lnTo>
                    <a:pt x="705" y="361"/>
                  </a:lnTo>
                  <a:lnTo>
                    <a:pt x="676" y="349"/>
                  </a:lnTo>
                  <a:lnTo>
                    <a:pt x="634" y="338"/>
                  </a:lnTo>
                  <a:lnTo>
                    <a:pt x="589" y="332"/>
                  </a:lnTo>
                  <a:lnTo>
                    <a:pt x="538" y="330"/>
                  </a:lnTo>
                  <a:lnTo>
                    <a:pt x="420" y="330"/>
                  </a:lnTo>
                  <a:close/>
                  <a:moveTo>
                    <a:pt x="0" y="0"/>
                  </a:moveTo>
                  <a:lnTo>
                    <a:pt x="564" y="0"/>
                  </a:lnTo>
                  <a:lnTo>
                    <a:pt x="639" y="2"/>
                  </a:lnTo>
                  <a:lnTo>
                    <a:pt x="711" y="10"/>
                  </a:lnTo>
                  <a:lnTo>
                    <a:pt x="782" y="23"/>
                  </a:lnTo>
                  <a:lnTo>
                    <a:pt x="850" y="41"/>
                  </a:lnTo>
                  <a:lnTo>
                    <a:pt x="901" y="60"/>
                  </a:lnTo>
                  <a:lnTo>
                    <a:pt x="950" y="82"/>
                  </a:lnTo>
                  <a:lnTo>
                    <a:pt x="996" y="108"/>
                  </a:lnTo>
                  <a:lnTo>
                    <a:pt x="1039" y="138"/>
                  </a:lnTo>
                  <a:lnTo>
                    <a:pt x="1080" y="171"/>
                  </a:lnTo>
                  <a:lnTo>
                    <a:pt x="1118" y="208"/>
                  </a:lnTo>
                  <a:lnTo>
                    <a:pt x="1152" y="249"/>
                  </a:lnTo>
                  <a:lnTo>
                    <a:pt x="1183" y="294"/>
                  </a:lnTo>
                  <a:lnTo>
                    <a:pt x="1210" y="343"/>
                  </a:lnTo>
                  <a:lnTo>
                    <a:pt x="1234" y="396"/>
                  </a:lnTo>
                  <a:lnTo>
                    <a:pt x="1252" y="442"/>
                  </a:lnTo>
                  <a:lnTo>
                    <a:pt x="1266" y="493"/>
                  </a:lnTo>
                  <a:lnTo>
                    <a:pt x="1276" y="545"/>
                  </a:lnTo>
                  <a:lnTo>
                    <a:pt x="1285" y="601"/>
                  </a:lnTo>
                  <a:lnTo>
                    <a:pt x="1290" y="660"/>
                  </a:lnTo>
                  <a:lnTo>
                    <a:pt x="1291" y="721"/>
                  </a:lnTo>
                  <a:lnTo>
                    <a:pt x="1290" y="782"/>
                  </a:lnTo>
                  <a:lnTo>
                    <a:pt x="1285" y="841"/>
                  </a:lnTo>
                  <a:lnTo>
                    <a:pt x="1276" y="897"/>
                  </a:lnTo>
                  <a:lnTo>
                    <a:pt x="1266" y="950"/>
                  </a:lnTo>
                  <a:lnTo>
                    <a:pt x="1252" y="1000"/>
                  </a:lnTo>
                  <a:lnTo>
                    <a:pt x="1234" y="1047"/>
                  </a:lnTo>
                  <a:lnTo>
                    <a:pt x="1210" y="1101"/>
                  </a:lnTo>
                  <a:lnTo>
                    <a:pt x="1183" y="1149"/>
                  </a:lnTo>
                  <a:lnTo>
                    <a:pt x="1152" y="1195"/>
                  </a:lnTo>
                  <a:lnTo>
                    <a:pt x="1118" y="1236"/>
                  </a:lnTo>
                  <a:lnTo>
                    <a:pt x="1080" y="1274"/>
                  </a:lnTo>
                  <a:lnTo>
                    <a:pt x="1039" y="1308"/>
                  </a:lnTo>
                  <a:lnTo>
                    <a:pt x="996" y="1338"/>
                  </a:lnTo>
                  <a:lnTo>
                    <a:pt x="950" y="1365"/>
                  </a:lnTo>
                  <a:lnTo>
                    <a:pt x="900" y="1388"/>
                  </a:lnTo>
                  <a:lnTo>
                    <a:pt x="849" y="1407"/>
                  </a:lnTo>
                  <a:lnTo>
                    <a:pt x="780" y="1427"/>
                  </a:lnTo>
                  <a:lnTo>
                    <a:pt x="710" y="1440"/>
                  </a:lnTo>
                  <a:lnTo>
                    <a:pt x="637" y="1448"/>
                  </a:lnTo>
                  <a:lnTo>
                    <a:pt x="562" y="1451"/>
                  </a:lnTo>
                  <a:lnTo>
                    <a:pt x="0" y="1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C7C9"/>
            </a:solidFill>
            <a:ln w="0">
              <a:solidFill>
                <a:srgbClr val="C6C7C9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" name="Freeform 8"/>
            <p:cNvSpPr/>
            <p:nvPr/>
          </p:nvSpPr>
          <p:spPr>
            <a:xfrm>
              <a:off x="10778760" y="6085800"/>
              <a:ext cx="273240" cy="349200"/>
            </a:xfrm>
            <a:custGeom>
              <a:avLst/>
              <a:gdLst/>
              <a:ahLst/>
              <a:cxnLst/>
              <a:rect l="l" t="t" r="r" b="b"/>
              <a:pathLst>
                <a:path w="1138" h="1451">
                  <a:moveTo>
                    <a:pt x="407" y="318"/>
                  </a:moveTo>
                  <a:lnTo>
                    <a:pt x="407" y="633"/>
                  </a:lnTo>
                  <a:lnTo>
                    <a:pt x="491" y="633"/>
                  </a:lnTo>
                  <a:lnTo>
                    <a:pt x="521" y="631"/>
                  </a:lnTo>
                  <a:lnTo>
                    <a:pt x="547" y="623"/>
                  </a:lnTo>
                  <a:lnTo>
                    <a:pt x="573" y="612"/>
                  </a:lnTo>
                  <a:lnTo>
                    <a:pt x="596" y="597"/>
                  </a:lnTo>
                  <a:lnTo>
                    <a:pt x="611" y="580"/>
                  </a:lnTo>
                  <a:lnTo>
                    <a:pt x="624" y="558"/>
                  </a:lnTo>
                  <a:lnTo>
                    <a:pt x="632" y="534"/>
                  </a:lnTo>
                  <a:lnTo>
                    <a:pt x="637" y="504"/>
                  </a:lnTo>
                  <a:lnTo>
                    <a:pt x="639" y="470"/>
                  </a:lnTo>
                  <a:lnTo>
                    <a:pt x="637" y="439"/>
                  </a:lnTo>
                  <a:lnTo>
                    <a:pt x="632" y="411"/>
                  </a:lnTo>
                  <a:lnTo>
                    <a:pt x="624" y="387"/>
                  </a:lnTo>
                  <a:lnTo>
                    <a:pt x="612" y="368"/>
                  </a:lnTo>
                  <a:lnTo>
                    <a:pt x="597" y="352"/>
                  </a:lnTo>
                  <a:lnTo>
                    <a:pt x="574" y="338"/>
                  </a:lnTo>
                  <a:lnTo>
                    <a:pt x="548" y="327"/>
                  </a:lnTo>
                  <a:lnTo>
                    <a:pt x="522" y="320"/>
                  </a:lnTo>
                  <a:lnTo>
                    <a:pt x="491" y="318"/>
                  </a:lnTo>
                  <a:lnTo>
                    <a:pt x="407" y="318"/>
                  </a:lnTo>
                  <a:close/>
                  <a:moveTo>
                    <a:pt x="0" y="0"/>
                  </a:moveTo>
                  <a:lnTo>
                    <a:pt x="534" y="0"/>
                  </a:lnTo>
                  <a:lnTo>
                    <a:pt x="602" y="1"/>
                  </a:lnTo>
                  <a:lnTo>
                    <a:pt x="668" y="7"/>
                  </a:lnTo>
                  <a:lnTo>
                    <a:pt x="732" y="17"/>
                  </a:lnTo>
                  <a:lnTo>
                    <a:pt x="778" y="28"/>
                  </a:lnTo>
                  <a:lnTo>
                    <a:pt x="822" y="42"/>
                  </a:lnTo>
                  <a:lnTo>
                    <a:pt x="862" y="62"/>
                  </a:lnTo>
                  <a:lnTo>
                    <a:pt x="899" y="84"/>
                  </a:lnTo>
                  <a:lnTo>
                    <a:pt x="932" y="111"/>
                  </a:lnTo>
                  <a:lnTo>
                    <a:pt x="963" y="143"/>
                  </a:lnTo>
                  <a:lnTo>
                    <a:pt x="990" y="179"/>
                  </a:lnTo>
                  <a:lnTo>
                    <a:pt x="1012" y="220"/>
                  </a:lnTo>
                  <a:lnTo>
                    <a:pt x="1028" y="257"/>
                  </a:lnTo>
                  <a:lnTo>
                    <a:pt x="1039" y="298"/>
                  </a:lnTo>
                  <a:lnTo>
                    <a:pt x="1048" y="342"/>
                  </a:lnTo>
                  <a:lnTo>
                    <a:pt x="1054" y="391"/>
                  </a:lnTo>
                  <a:lnTo>
                    <a:pt x="1055" y="444"/>
                  </a:lnTo>
                  <a:lnTo>
                    <a:pt x="1054" y="479"/>
                  </a:lnTo>
                  <a:lnTo>
                    <a:pt x="1050" y="517"/>
                  </a:lnTo>
                  <a:lnTo>
                    <a:pt x="1045" y="555"/>
                  </a:lnTo>
                  <a:lnTo>
                    <a:pt x="1036" y="595"/>
                  </a:lnTo>
                  <a:lnTo>
                    <a:pt x="1024" y="633"/>
                  </a:lnTo>
                  <a:lnTo>
                    <a:pt x="1007" y="670"/>
                  </a:lnTo>
                  <a:lnTo>
                    <a:pt x="987" y="706"/>
                  </a:lnTo>
                  <a:lnTo>
                    <a:pt x="961" y="740"/>
                  </a:lnTo>
                  <a:lnTo>
                    <a:pt x="929" y="771"/>
                  </a:lnTo>
                  <a:lnTo>
                    <a:pt x="902" y="794"/>
                  </a:lnTo>
                  <a:lnTo>
                    <a:pt x="871" y="813"/>
                  </a:lnTo>
                  <a:lnTo>
                    <a:pt x="837" y="831"/>
                  </a:lnTo>
                  <a:lnTo>
                    <a:pt x="800" y="846"/>
                  </a:lnTo>
                  <a:lnTo>
                    <a:pt x="1138" y="1451"/>
                  </a:lnTo>
                  <a:lnTo>
                    <a:pt x="697" y="1451"/>
                  </a:lnTo>
                  <a:lnTo>
                    <a:pt x="407" y="885"/>
                  </a:lnTo>
                  <a:lnTo>
                    <a:pt x="407" y="1451"/>
                  </a:lnTo>
                  <a:lnTo>
                    <a:pt x="0" y="1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7173"/>
            </a:solidFill>
            <a:ln w="0">
              <a:solidFill>
                <a:srgbClr val="707173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0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38584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spcAft>
                <a:spcPts val="1001"/>
              </a:spcAft>
              <a:buNone/>
              <a:tabLst>
                <a:tab pos="0" algn="l"/>
              </a:tabLst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Click to edit Master text styles</a:t>
            </a:r>
            <a:endParaRPr lang="de-DE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ftr" idx="3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buNone/>
              <a:defRPr lang="de-DE" sz="1400" b="0" strike="noStrike" spc="-1">
                <a:latin typeface="Times New Roman"/>
              </a:defRPr>
            </a:lvl1pPr>
          </a:lstStyle>
          <a:p>
            <a:pPr algn="ctr">
              <a:buNone/>
            </a:pPr>
            <a:r>
              <a:rPr lang="de-DE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49" name="PlaceHolder 3"/>
          <p:cNvSpPr>
            <a:spLocks noGrp="1"/>
          </p:cNvSpPr>
          <p:nvPr>
            <p:ph type="sldNum" idx="4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lang="de-DE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4D96AB53-2920-4E50-A302-11D18FF6CEC7}" type="slidenum">
              <a:rPr lang="de-DE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de-DE" sz="1200" b="0" strike="noStrike" spc="-1">
              <a:latin typeface="Times New Roman"/>
            </a:endParaRPr>
          </a:p>
        </p:txBody>
      </p:sp>
      <p:pic>
        <p:nvPicPr>
          <p:cNvPr id="50" name="Picture 10" descr="A_RGB"/>
          <p:cNvPicPr/>
          <p:nvPr/>
        </p:nvPicPr>
        <p:blipFill>
          <a:blip r:embed="rId14"/>
          <a:stretch/>
        </p:blipFill>
        <p:spPr>
          <a:xfrm>
            <a:off x="228600" y="6016680"/>
            <a:ext cx="1371240" cy="603000"/>
          </a:xfrm>
          <a:prstGeom prst="rect">
            <a:avLst/>
          </a:prstGeom>
          <a:ln w="0">
            <a:noFill/>
          </a:ln>
        </p:spPr>
      </p:pic>
      <p:sp>
        <p:nvSpPr>
          <p:cNvPr id="51" name="Line 16"/>
          <p:cNvSpPr/>
          <p:nvPr/>
        </p:nvSpPr>
        <p:spPr>
          <a:xfrm>
            <a:off x="1692000" y="6237000"/>
            <a:ext cx="9661680" cy="324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grpSp>
        <p:nvGrpSpPr>
          <p:cNvPr id="52" name="Gruppieren 51"/>
          <p:cNvGrpSpPr/>
          <p:nvPr/>
        </p:nvGrpSpPr>
        <p:grpSpPr>
          <a:xfrm>
            <a:off x="11258640" y="226440"/>
            <a:ext cx="705600" cy="503640"/>
            <a:chOff x="11258640" y="226440"/>
            <a:chExt cx="705600" cy="503640"/>
          </a:xfrm>
        </p:grpSpPr>
        <p:sp>
          <p:nvSpPr>
            <p:cNvPr id="53" name="Freeform 6"/>
            <p:cNvSpPr/>
            <p:nvPr/>
          </p:nvSpPr>
          <p:spPr>
            <a:xfrm>
              <a:off x="11730600" y="279000"/>
              <a:ext cx="233640" cy="366480"/>
            </a:xfrm>
            <a:custGeom>
              <a:avLst/>
              <a:gdLst/>
              <a:ahLst/>
              <a:cxnLst/>
              <a:rect l="l" t="t" r="r" b="b"/>
              <a:pathLst>
                <a:path w="973" h="1523">
                  <a:moveTo>
                    <a:pt x="519" y="0"/>
                  </a:moveTo>
                  <a:lnTo>
                    <a:pt x="555" y="2"/>
                  </a:lnTo>
                  <a:lnTo>
                    <a:pt x="590" y="9"/>
                  </a:lnTo>
                  <a:lnTo>
                    <a:pt x="625" y="19"/>
                  </a:lnTo>
                  <a:lnTo>
                    <a:pt x="659" y="33"/>
                  </a:lnTo>
                  <a:lnTo>
                    <a:pt x="694" y="52"/>
                  </a:lnTo>
                  <a:lnTo>
                    <a:pt x="724" y="73"/>
                  </a:lnTo>
                  <a:lnTo>
                    <a:pt x="753" y="98"/>
                  </a:lnTo>
                  <a:lnTo>
                    <a:pt x="780" y="126"/>
                  </a:lnTo>
                  <a:lnTo>
                    <a:pt x="805" y="158"/>
                  </a:lnTo>
                  <a:lnTo>
                    <a:pt x="828" y="192"/>
                  </a:lnTo>
                  <a:lnTo>
                    <a:pt x="847" y="230"/>
                  </a:lnTo>
                  <a:lnTo>
                    <a:pt x="865" y="270"/>
                  </a:lnTo>
                  <a:lnTo>
                    <a:pt x="878" y="314"/>
                  </a:lnTo>
                  <a:lnTo>
                    <a:pt x="888" y="360"/>
                  </a:lnTo>
                  <a:lnTo>
                    <a:pt x="895" y="409"/>
                  </a:lnTo>
                  <a:lnTo>
                    <a:pt x="897" y="459"/>
                  </a:lnTo>
                  <a:lnTo>
                    <a:pt x="895" y="519"/>
                  </a:lnTo>
                  <a:lnTo>
                    <a:pt x="888" y="575"/>
                  </a:lnTo>
                  <a:lnTo>
                    <a:pt x="878" y="628"/>
                  </a:lnTo>
                  <a:lnTo>
                    <a:pt x="864" y="678"/>
                  </a:lnTo>
                  <a:lnTo>
                    <a:pt x="846" y="723"/>
                  </a:lnTo>
                  <a:lnTo>
                    <a:pt x="810" y="796"/>
                  </a:lnTo>
                  <a:lnTo>
                    <a:pt x="770" y="866"/>
                  </a:lnTo>
                  <a:lnTo>
                    <a:pt x="724" y="933"/>
                  </a:lnTo>
                  <a:lnTo>
                    <a:pt x="698" y="969"/>
                  </a:lnTo>
                  <a:lnTo>
                    <a:pt x="670" y="1006"/>
                  </a:lnTo>
                  <a:lnTo>
                    <a:pt x="641" y="1043"/>
                  </a:lnTo>
                  <a:lnTo>
                    <a:pt x="613" y="1076"/>
                  </a:lnTo>
                  <a:lnTo>
                    <a:pt x="587" y="1105"/>
                  </a:lnTo>
                  <a:lnTo>
                    <a:pt x="564" y="1130"/>
                  </a:lnTo>
                  <a:lnTo>
                    <a:pt x="550" y="1144"/>
                  </a:lnTo>
                  <a:lnTo>
                    <a:pt x="538" y="1155"/>
                  </a:lnTo>
                  <a:lnTo>
                    <a:pt x="529" y="1164"/>
                  </a:lnTo>
                  <a:lnTo>
                    <a:pt x="973" y="1164"/>
                  </a:lnTo>
                  <a:lnTo>
                    <a:pt x="973" y="1523"/>
                  </a:lnTo>
                  <a:lnTo>
                    <a:pt x="13" y="1523"/>
                  </a:lnTo>
                  <a:lnTo>
                    <a:pt x="13" y="1275"/>
                  </a:lnTo>
                  <a:lnTo>
                    <a:pt x="392" y="799"/>
                  </a:lnTo>
                  <a:lnTo>
                    <a:pt x="418" y="764"/>
                  </a:lnTo>
                  <a:lnTo>
                    <a:pt x="442" y="732"/>
                  </a:lnTo>
                  <a:lnTo>
                    <a:pt x="462" y="701"/>
                  </a:lnTo>
                  <a:lnTo>
                    <a:pt x="478" y="673"/>
                  </a:lnTo>
                  <a:lnTo>
                    <a:pt x="491" y="648"/>
                  </a:lnTo>
                  <a:lnTo>
                    <a:pt x="507" y="606"/>
                  </a:lnTo>
                  <a:lnTo>
                    <a:pt x="516" y="563"/>
                  </a:lnTo>
                  <a:lnTo>
                    <a:pt x="519" y="518"/>
                  </a:lnTo>
                  <a:lnTo>
                    <a:pt x="517" y="494"/>
                  </a:lnTo>
                  <a:lnTo>
                    <a:pt x="513" y="473"/>
                  </a:lnTo>
                  <a:lnTo>
                    <a:pt x="506" y="457"/>
                  </a:lnTo>
                  <a:lnTo>
                    <a:pt x="498" y="447"/>
                  </a:lnTo>
                  <a:lnTo>
                    <a:pt x="485" y="439"/>
                  </a:lnTo>
                  <a:lnTo>
                    <a:pt x="470" y="435"/>
                  </a:lnTo>
                  <a:lnTo>
                    <a:pt x="450" y="434"/>
                  </a:lnTo>
                  <a:lnTo>
                    <a:pt x="434" y="436"/>
                  </a:lnTo>
                  <a:lnTo>
                    <a:pt x="415" y="444"/>
                  </a:lnTo>
                  <a:lnTo>
                    <a:pt x="394" y="455"/>
                  </a:lnTo>
                  <a:lnTo>
                    <a:pt x="370" y="470"/>
                  </a:lnTo>
                  <a:lnTo>
                    <a:pt x="343" y="491"/>
                  </a:lnTo>
                  <a:lnTo>
                    <a:pt x="315" y="517"/>
                  </a:lnTo>
                  <a:lnTo>
                    <a:pt x="284" y="549"/>
                  </a:lnTo>
                  <a:lnTo>
                    <a:pt x="252" y="586"/>
                  </a:lnTo>
                  <a:lnTo>
                    <a:pt x="217" y="630"/>
                  </a:lnTo>
                  <a:lnTo>
                    <a:pt x="181" y="680"/>
                  </a:lnTo>
                  <a:lnTo>
                    <a:pt x="0" y="341"/>
                  </a:lnTo>
                  <a:lnTo>
                    <a:pt x="27" y="311"/>
                  </a:lnTo>
                  <a:lnTo>
                    <a:pt x="55" y="278"/>
                  </a:lnTo>
                  <a:lnTo>
                    <a:pt x="85" y="239"/>
                  </a:lnTo>
                  <a:lnTo>
                    <a:pt x="117" y="201"/>
                  </a:lnTo>
                  <a:lnTo>
                    <a:pt x="152" y="164"/>
                  </a:lnTo>
                  <a:lnTo>
                    <a:pt x="191" y="128"/>
                  </a:lnTo>
                  <a:lnTo>
                    <a:pt x="234" y="95"/>
                  </a:lnTo>
                  <a:lnTo>
                    <a:pt x="280" y="65"/>
                  </a:lnTo>
                  <a:lnTo>
                    <a:pt x="332" y="38"/>
                  </a:lnTo>
                  <a:lnTo>
                    <a:pt x="365" y="24"/>
                  </a:lnTo>
                  <a:lnTo>
                    <a:pt x="400" y="14"/>
                  </a:lnTo>
                  <a:lnTo>
                    <a:pt x="437" y="6"/>
                  </a:lnTo>
                  <a:lnTo>
                    <a:pt x="477" y="2"/>
                  </a:lnTo>
                  <a:lnTo>
                    <a:pt x="519" y="0"/>
                  </a:lnTo>
                  <a:close/>
                </a:path>
              </a:pathLst>
            </a:custGeom>
            <a:solidFill>
              <a:srgbClr val="E6803A"/>
            </a:solidFill>
            <a:ln w="0">
              <a:solidFill>
                <a:srgbClr val="E6803A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4" name="Freeform 7"/>
            <p:cNvSpPr/>
            <p:nvPr/>
          </p:nvSpPr>
          <p:spPr>
            <a:xfrm>
              <a:off x="11452680" y="380880"/>
              <a:ext cx="309960" cy="349200"/>
            </a:xfrm>
            <a:custGeom>
              <a:avLst/>
              <a:gdLst/>
              <a:ahLst/>
              <a:cxnLst/>
              <a:rect l="l" t="t" r="r" b="b"/>
              <a:pathLst>
                <a:path w="1291" h="1451">
                  <a:moveTo>
                    <a:pt x="420" y="330"/>
                  </a:moveTo>
                  <a:lnTo>
                    <a:pt x="420" y="1122"/>
                  </a:lnTo>
                  <a:lnTo>
                    <a:pt x="538" y="1122"/>
                  </a:lnTo>
                  <a:lnTo>
                    <a:pt x="584" y="1120"/>
                  </a:lnTo>
                  <a:lnTo>
                    <a:pt x="625" y="1113"/>
                  </a:lnTo>
                  <a:lnTo>
                    <a:pt x="663" y="1104"/>
                  </a:lnTo>
                  <a:lnTo>
                    <a:pt x="698" y="1091"/>
                  </a:lnTo>
                  <a:lnTo>
                    <a:pt x="729" y="1073"/>
                  </a:lnTo>
                  <a:lnTo>
                    <a:pt x="757" y="1053"/>
                  </a:lnTo>
                  <a:lnTo>
                    <a:pt x="783" y="1028"/>
                  </a:lnTo>
                  <a:lnTo>
                    <a:pt x="801" y="1002"/>
                  </a:lnTo>
                  <a:lnTo>
                    <a:pt x="818" y="973"/>
                  </a:lnTo>
                  <a:lnTo>
                    <a:pt x="832" y="940"/>
                  </a:lnTo>
                  <a:lnTo>
                    <a:pt x="843" y="903"/>
                  </a:lnTo>
                  <a:lnTo>
                    <a:pt x="852" y="863"/>
                  </a:lnTo>
                  <a:lnTo>
                    <a:pt x="858" y="817"/>
                  </a:lnTo>
                  <a:lnTo>
                    <a:pt x="862" y="769"/>
                  </a:lnTo>
                  <a:lnTo>
                    <a:pt x="863" y="716"/>
                  </a:lnTo>
                  <a:lnTo>
                    <a:pt x="862" y="665"/>
                  </a:lnTo>
                  <a:lnTo>
                    <a:pt x="858" y="617"/>
                  </a:lnTo>
                  <a:lnTo>
                    <a:pt x="851" y="573"/>
                  </a:lnTo>
                  <a:lnTo>
                    <a:pt x="841" y="534"/>
                  </a:lnTo>
                  <a:lnTo>
                    <a:pt x="829" y="499"/>
                  </a:lnTo>
                  <a:lnTo>
                    <a:pt x="815" y="467"/>
                  </a:lnTo>
                  <a:lnTo>
                    <a:pt x="798" y="438"/>
                  </a:lnTo>
                  <a:lnTo>
                    <a:pt x="778" y="414"/>
                  </a:lnTo>
                  <a:lnTo>
                    <a:pt x="756" y="393"/>
                  </a:lnTo>
                  <a:lnTo>
                    <a:pt x="732" y="375"/>
                  </a:lnTo>
                  <a:lnTo>
                    <a:pt x="705" y="361"/>
                  </a:lnTo>
                  <a:lnTo>
                    <a:pt x="676" y="349"/>
                  </a:lnTo>
                  <a:lnTo>
                    <a:pt x="634" y="338"/>
                  </a:lnTo>
                  <a:lnTo>
                    <a:pt x="589" y="332"/>
                  </a:lnTo>
                  <a:lnTo>
                    <a:pt x="538" y="330"/>
                  </a:lnTo>
                  <a:lnTo>
                    <a:pt x="420" y="330"/>
                  </a:lnTo>
                  <a:close/>
                  <a:moveTo>
                    <a:pt x="0" y="0"/>
                  </a:moveTo>
                  <a:lnTo>
                    <a:pt x="564" y="0"/>
                  </a:lnTo>
                  <a:lnTo>
                    <a:pt x="639" y="2"/>
                  </a:lnTo>
                  <a:lnTo>
                    <a:pt x="711" y="10"/>
                  </a:lnTo>
                  <a:lnTo>
                    <a:pt x="782" y="23"/>
                  </a:lnTo>
                  <a:lnTo>
                    <a:pt x="850" y="41"/>
                  </a:lnTo>
                  <a:lnTo>
                    <a:pt x="901" y="60"/>
                  </a:lnTo>
                  <a:lnTo>
                    <a:pt x="950" y="82"/>
                  </a:lnTo>
                  <a:lnTo>
                    <a:pt x="996" y="108"/>
                  </a:lnTo>
                  <a:lnTo>
                    <a:pt x="1039" y="138"/>
                  </a:lnTo>
                  <a:lnTo>
                    <a:pt x="1080" y="171"/>
                  </a:lnTo>
                  <a:lnTo>
                    <a:pt x="1118" y="208"/>
                  </a:lnTo>
                  <a:lnTo>
                    <a:pt x="1152" y="249"/>
                  </a:lnTo>
                  <a:lnTo>
                    <a:pt x="1183" y="294"/>
                  </a:lnTo>
                  <a:lnTo>
                    <a:pt x="1210" y="343"/>
                  </a:lnTo>
                  <a:lnTo>
                    <a:pt x="1234" y="396"/>
                  </a:lnTo>
                  <a:lnTo>
                    <a:pt x="1252" y="442"/>
                  </a:lnTo>
                  <a:lnTo>
                    <a:pt x="1266" y="493"/>
                  </a:lnTo>
                  <a:lnTo>
                    <a:pt x="1276" y="545"/>
                  </a:lnTo>
                  <a:lnTo>
                    <a:pt x="1285" y="601"/>
                  </a:lnTo>
                  <a:lnTo>
                    <a:pt x="1290" y="660"/>
                  </a:lnTo>
                  <a:lnTo>
                    <a:pt x="1291" y="721"/>
                  </a:lnTo>
                  <a:lnTo>
                    <a:pt x="1290" y="782"/>
                  </a:lnTo>
                  <a:lnTo>
                    <a:pt x="1285" y="841"/>
                  </a:lnTo>
                  <a:lnTo>
                    <a:pt x="1276" y="897"/>
                  </a:lnTo>
                  <a:lnTo>
                    <a:pt x="1266" y="950"/>
                  </a:lnTo>
                  <a:lnTo>
                    <a:pt x="1252" y="1000"/>
                  </a:lnTo>
                  <a:lnTo>
                    <a:pt x="1234" y="1047"/>
                  </a:lnTo>
                  <a:lnTo>
                    <a:pt x="1210" y="1101"/>
                  </a:lnTo>
                  <a:lnTo>
                    <a:pt x="1183" y="1149"/>
                  </a:lnTo>
                  <a:lnTo>
                    <a:pt x="1152" y="1195"/>
                  </a:lnTo>
                  <a:lnTo>
                    <a:pt x="1118" y="1236"/>
                  </a:lnTo>
                  <a:lnTo>
                    <a:pt x="1080" y="1274"/>
                  </a:lnTo>
                  <a:lnTo>
                    <a:pt x="1039" y="1308"/>
                  </a:lnTo>
                  <a:lnTo>
                    <a:pt x="996" y="1338"/>
                  </a:lnTo>
                  <a:lnTo>
                    <a:pt x="950" y="1365"/>
                  </a:lnTo>
                  <a:lnTo>
                    <a:pt x="900" y="1388"/>
                  </a:lnTo>
                  <a:lnTo>
                    <a:pt x="849" y="1407"/>
                  </a:lnTo>
                  <a:lnTo>
                    <a:pt x="780" y="1427"/>
                  </a:lnTo>
                  <a:lnTo>
                    <a:pt x="710" y="1440"/>
                  </a:lnTo>
                  <a:lnTo>
                    <a:pt x="637" y="1448"/>
                  </a:lnTo>
                  <a:lnTo>
                    <a:pt x="562" y="1451"/>
                  </a:lnTo>
                  <a:lnTo>
                    <a:pt x="0" y="1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C7C9"/>
            </a:solidFill>
            <a:ln w="0">
              <a:solidFill>
                <a:srgbClr val="C6C7C9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5" name="Freeform 8"/>
            <p:cNvSpPr/>
            <p:nvPr/>
          </p:nvSpPr>
          <p:spPr>
            <a:xfrm>
              <a:off x="11258640" y="226440"/>
              <a:ext cx="273240" cy="349200"/>
            </a:xfrm>
            <a:custGeom>
              <a:avLst/>
              <a:gdLst/>
              <a:ahLst/>
              <a:cxnLst/>
              <a:rect l="l" t="t" r="r" b="b"/>
              <a:pathLst>
                <a:path w="1138" h="1451">
                  <a:moveTo>
                    <a:pt x="407" y="318"/>
                  </a:moveTo>
                  <a:lnTo>
                    <a:pt x="407" y="633"/>
                  </a:lnTo>
                  <a:lnTo>
                    <a:pt x="491" y="633"/>
                  </a:lnTo>
                  <a:lnTo>
                    <a:pt x="521" y="631"/>
                  </a:lnTo>
                  <a:lnTo>
                    <a:pt x="547" y="623"/>
                  </a:lnTo>
                  <a:lnTo>
                    <a:pt x="573" y="612"/>
                  </a:lnTo>
                  <a:lnTo>
                    <a:pt x="596" y="597"/>
                  </a:lnTo>
                  <a:lnTo>
                    <a:pt x="611" y="580"/>
                  </a:lnTo>
                  <a:lnTo>
                    <a:pt x="624" y="558"/>
                  </a:lnTo>
                  <a:lnTo>
                    <a:pt x="632" y="534"/>
                  </a:lnTo>
                  <a:lnTo>
                    <a:pt x="637" y="504"/>
                  </a:lnTo>
                  <a:lnTo>
                    <a:pt x="639" y="470"/>
                  </a:lnTo>
                  <a:lnTo>
                    <a:pt x="637" y="439"/>
                  </a:lnTo>
                  <a:lnTo>
                    <a:pt x="632" y="411"/>
                  </a:lnTo>
                  <a:lnTo>
                    <a:pt x="624" y="387"/>
                  </a:lnTo>
                  <a:lnTo>
                    <a:pt x="612" y="368"/>
                  </a:lnTo>
                  <a:lnTo>
                    <a:pt x="597" y="352"/>
                  </a:lnTo>
                  <a:lnTo>
                    <a:pt x="574" y="338"/>
                  </a:lnTo>
                  <a:lnTo>
                    <a:pt x="548" y="327"/>
                  </a:lnTo>
                  <a:lnTo>
                    <a:pt x="522" y="320"/>
                  </a:lnTo>
                  <a:lnTo>
                    <a:pt x="491" y="318"/>
                  </a:lnTo>
                  <a:lnTo>
                    <a:pt x="407" y="318"/>
                  </a:lnTo>
                  <a:close/>
                  <a:moveTo>
                    <a:pt x="0" y="0"/>
                  </a:moveTo>
                  <a:lnTo>
                    <a:pt x="534" y="0"/>
                  </a:lnTo>
                  <a:lnTo>
                    <a:pt x="602" y="1"/>
                  </a:lnTo>
                  <a:lnTo>
                    <a:pt x="668" y="7"/>
                  </a:lnTo>
                  <a:lnTo>
                    <a:pt x="732" y="17"/>
                  </a:lnTo>
                  <a:lnTo>
                    <a:pt x="778" y="28"/>
                  </a:lnTo>
                  <a:lnTo>
                    <a:pt x="822" y="42"/>
                  </a:lnTo>
                  <a:lnTo>
                    <a:pt x="862" y="62"/>
                  </a:lnTo>
                  <a:lnTo>
                    <a:pt x="899" y="84"/>
                  </a:lnTo>
                  <a:lnTo>
                    <a:pt x="932" y="111"/>
                  </a:lnTo>
                  <a:lnTo>
                    <a:pt x="963" y="143"/>
                  </a:lnTo>
                  <a:lnTo>
                    <a:pt x="990" y="179"/>
                  </a:lnTo>
                  <a:lnTo>
                    <a:pt x="1012" y="220"/>
                  </a:lnTo>
                  <a:lnTo>
                    <a:pt x="1028" y="257"/>
                  </a:lnTo>
                  <a:lnTo>
                    <a:pt x="1039" y="298"/>
                  </a:lnTo>
                  <a:lnTo>
                    <a:pt x="1048" y="342"/>
                  </a:lnTo>
                  <a:lnTo>
                    <a:pt x="1054" y="391"/>
                  </a:lnTo>
                  <a:lnTo>
                    <a:pt x="1055" y="444"/>
                  </a:lnTo>
                  <a:lnTo>
                    <a:pt x="1054" y="479"/>
                  </a:lnTo>
                  <a:lnTo>
                    <a:pt x="1050" y="517"/>
                  </a:lnTo>
                  <a:lnTo>
                    <a:pt x="1045" y="555"/>
                  </a:lnTo>
                  <a:lnTo>
                    <a:pt x="1036" y="595"/>
                  </a:lnTo>
                  <a:lnTo>
                    <a:pt x="1024" y="633"/>
                  </a:lnTo>
                  <a:lnTo>
                    <a:pt x="1007" y="670"/>
                  </a:lnTo>
                  <a:lnTo>
                    <a:pt x="987" y="706"/>
                  </a:lnTo>
                  <a:lnTo>
                    <a:pt x="961" y="740"/>
                  </a:lnTo>
                  <a:lnTo>
                    <a:pt x="929" y="771"/>
                  </a:lnTo>
                  <a:lnTo>
                    <a:pt x="902" y="794"/>
                  </a:lnTo>
                  <a:lnTo>
                    <a:pt x="871" y="813"/>
                  </a:lnTo>
                  <a:lnTo>
                    <a:pt x="837" y="831"/>
                  </a:lnTo>
                  <a:lnTo>
                    <a:pt x="800" y="846"/>
                  </a:lnTo>
                  <a:lnTo>
                    <a:pt x="1138" y="1451"/>
                  </a:lnTo>
                  <a:lnTo>
                    <a:pt x="697" y="1451"/>
                  </a:lnTo>
                  <a:lnTo>
                    <a:pt x="407" y="885"/>
                  </a:lnTo>
                  <a:lnTo>
                    <a:pt x="407" y="1451"/>
                  </a:lnTo>
                  <a:lnTo>
                    <a:pt x="0" y="1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7173"/>
            </a:solidFill>
            <a:ln w="0">
              <a:solidFill>
                <a:srgbClr val="707173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56" name="PlaceHolder 4"/>
          <p:cNvSpPr>
            <a:spLocks noGrp="1"/>
          </p:cNvSpPr>
          <p:nvPr>
            <p:ph type="title"/>
          </p:nvPr>
        </p:nvSpPr>
        <p:spPr>
          <a:xfrm>
            <a:off x="338760" y="365040"/>
            <a:ext cx="10515240" cy="90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3200" b="1" strike="noStrike" spc="-1">
                <a:solidFill>
                  <a:srgbClr val="E6803A"/>
                </a:solidFill>
                <a:latin typeface="Calibri"/>
              </a:rPr>
              <a:t>Click to edit Master title style</a:t>
            </a:r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de-DE" sz="6000" b="1" strike="noStrike" spc="-1">
                <a:solidFill>
                  <a:srgbClr val="E6803A"/>
                </a:solidFill>
                <a:latin typeface="Calibri"/>
              </a:rPr>
              <a:t>Titelmasterformat durch Klicken bearbeiten</a:t>
            </a:r>
            <a:endParaRPr lang="de-DE" sz="6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dt" idx="5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lang="de-DE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lang="de-DE" sz="1200" b="0" strike="noStrike" spc="-1">
                <a:solidFill>
                  <a:srgbClr val="8B8B8B"/>
                </a:solidFill>
                <a:latin typeface="Calibri"/>
              </a:rPr>
              <a:t>&lt;date/time&gt;</a:t>
            </a:r>
            <a:endParaRPr lang="de-DE" sz="1200" b="0" strike="noStrike" spc="-1">
              <a:latin typeface="Times New Roman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 type="ftr" idx="6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buNone/>
              <a:defRPr lang="de-DE" sz="1400" b="0" strike="noStrike" spc="-1">
                <a:latin typeface="Times New Roman"/>
              </a:defRPr>
            </a:lvl1pPr>
          </a:lstStyle>
          <a:p>
            <a:pPr algn="ctr">
              <a:buNone/>
            </a:pPr>
            <a:r>
              <a:rPr lang="de-DE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96" name="PlaceHolder 4"/>
          <p:cNvSpPr>
            <a:spLocks noGrp="1"/>
          </p:cNvSpPr>
          <p:nvPr>
            <p:ph type="sldNum" idx="7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lang="de-DE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705EB9D3-C25B-443A-A980-EBCC0D7F9177}" type="slidenum">
              <a:rPr lang="de-DE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de-DE" sz="1200" b="0" strike="noStrike" spc="-1">
              <a:latin typeface="Times New Roman"/>
            </a:endParaRPr>
          </a:p>
        </p:txBody>
      </p:sp>
      <p:sp>
        <p:nvSpPr>
          <p:cNvPr id="97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k-potsdam.de/en/institute/departments/climate-resilience/news/before-the-next-wave-of-heat-protection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.wmf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7/978-3-662-66696-8_11" TargetMode="External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1879560" y="2599200"/>
            <a:ext cx="8420040" cy="10832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de-DE" sz="4000" b="1" strike="noStrike" spc="-1" dirty="0" err="1">
                <a:solidFill>
                  <a:srgbClr val="E6803A"/>
                </a:solidFill>
                <a:latin typeface="Calibri"/>
              </a:rPr>
              <a:t>Hydroclimatic</a:t>
            </a:r>
            <a:r>
              <a:rPr lang="de-DE" sz="4000" b="1" strike="noStrike" spc="-1" dirty="0">
                <a:solidFill>
                  <a:srgbClr val="E6803A"/>
                </a:solidFill>
                <a:latin typeface="Calibri"/>
              </a:rPr>
              <a:t> </a:t>
            </a:r>
            <a:r>
              <a:rPr lang="de-DE" sz="4000" b="1" strike="noStrike" spc="-1" dirty="0" err="1">
                <a:solidFill>
                  <a:srgbClr val="E6803A"/>
                </a:solidFill>
                <a:latin typeface="Calibri"/>
              </a:rPr>
              <a:t>Risks</a:t>
            </a:r>
            <a:endParaRPr lang="de-DE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subTitle"/>
          </p:nvPr>
        </p:nvSpPr>
        <p:spPr>
          <a:xfrm>
            <a:off x="1962000" y="4053240"/>
            <a:ext cx="8420040" cy="10357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algn="ctr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400" b="1" strike="noStrike" spc="-1">
                <a:solidFill>
                  <a:srgbClr val="000000"/>
                </a:solidFill>
                <a:latin typeface="Calibri Light"/>
                <a:ea typeface="Futura Medium"/>
              </a:rPr>
              <a:t>Fred F. Hattermann &amp; Peter Hoffmann</a:t>
            </a:r>
            <a:br>
              <a:rPr sz="2400"/>
            </a:br>
            <a:r>
              <a:rPr lang="en-US" sz="2400" b="1" strike="noStrike" spc="-1">
                <a:solidFill>
                  <a:srgbClr val="000000"/>
                </a:solidFill>
                <a:latin typeface="Calibri Light"/>
                <a:ea typeface="Futura Medium"/>
              </a:rPr>
              <a:t>et al.</a:t>
            </a:r>
            <a:endParaRPr lang="de-DE" sz="2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44054375" name="TextBox 1144054374"/>
          <p:cNvSpPr txBox="1"/>
          <p:nvPr/>
        </p:nvSpPr>
        <p:spPr bwMode="auto">
          <a:xfrm>
            <a:off x="585681" y="6186526"/>
            <a:ext cx="10883739" cy="311496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1400" u="sng" dirty="0">
                <a:latin typeface="Calibri" panose="020F0502020204030204" pitchFamily="34" charset="0"/>
                <a:cs typeface="Calibri" panose="020F0502020204030204" pitchFamily="34" charset="0"/>
                <a:hlinkClick r:id="rId3" tooltip="https://www.pik-potsdam.de/en/institute/departments/climate-resilience/news/before-the-next-wave-of-heat-protection"/>
              </a:rPr>
              <a:t>https://www.pik-potsdam.de/en/institute/departments/climate-resilience/news/before-the-next-wave-of-heat-protection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920651" name="Picture 17920650"/>
          <p:cNvPicPr>
            <a:picLocks noChangeAspect="1"/>
          </p:cNvPicPr>
          <p:nvPr/>
        </p:nvPicPr>
        <p:blipFill rotWithShape="1">
          <a:blip r:embed="rId4"/>
          <a:srcRect t="12767"/>
          <a:stretch/>
        </p:blipFill>
        <p:spPr bwMode="auto">
          <a:xfrm>
            <a:off x="585681" y="2262431"/>
            <a:ext cx="8383885" cy="3924095"/>
          </a:xfrm>
          <a:prstGeom prst="rect">
            <a:avLst/>
          </a:prstGeom>
        </p:spPr>
      </p:pic>
      <p:pic>
        <p:nvPicPr>
          <p:cNvPr id="1564944047" name="Picture 1564944046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996111" y="4488959"/>
            <a:ext cx="2364486" cy="1574353"/>
          </a:xfrm>
          <a:prstGeom prst="rect">
            <a:avLst/>
          </a:prstGeom>
        </p:spPr>
      </p:pic>
      <p:sp>
        <p:nvSpPr>
          <p:cNvPr id="1589619848" name="TextBox 1589619847"/>
          <p:cNvSpPr txBox="1"/>
          <p:nvPr/>
        </p:nvSpPr>
        <p:spPr bwMode="auto">
          <a:xfrm>
            <a:off x="338760" y="1009905"/>
            <a:ext cx="10801461" cy="71853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just">
              <a:defRPr/>
            </a:pPr>
            <a:r>
              <a:rPr lang="de-DE" sz="2000" b="1" i="0" u="none" strike="noStrike" cap="none" spc="0" dirty="0">
                <a:solidFill>
                  <a:schemeClr val="tx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P. Hoffmann: Keynote </a:t>
            </a:r>
            <a:r>
              <a:rPr lang="de-DE" sz="2000" b="1" i="0" u="none" strike="noStrike" cap="none" spc="0" dirty="0" err="1">
                <a:solidFill>
                  <a:schemeClr val="tx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about</a:t>
            </a:r>
            <a:r>
              <a:rPr lang="de-DE" sz="2000" b="1" i="0" u="none" strike="noStrike" cap="none" spc="0" dirty="0">
                <a:solidFill>
                  <a:schemeClr val="tx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 </a:t>
            </a:r>
            <a:r>
              <a:rPr lang="de-DE" sz="2000" b="1" i="0" u="none" strike="noStrike" cap="none" spc="0" dirty="0" err="1">
                <a:solidFill>
                  <a:schemeClr val="tx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Heatwaves</a:t>
            </a:r>
            <a:r>
              <a:rPr lang="de-DE" sz="2000" b="1" i="0" u="none" strike="noStrike" cap="none" spc="0" dirty="0">
                <a:solidFill>
                  <a:schemeClr val="tx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 in Europe at </a:t>
            </a:r>
            <a:r>
              <a:rPr lang="de-DE" sz="2000" b="1" i="0" u="none" strike="noStrike" cap="none" spc="0" dirty="0" err="1">
                <a:solidFill>
                  <a:schemeClr val="tx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the</a:t>
            </a:r>
            <a:r>
              <a:rPr lang="de-DE" sz="2000" b="1" i="0" u="none" strike="noStrike" cap="none" spc="0" dirty="0">
                <a:solidFill>
                  <a:schemeClr val="tx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 Heat </a:t>
            </a:r>
            <a:r>
              <a:rPr lang="de-DE" sz="2000" b="1" i="0" u="none" strike="noStrike" cap="none" spc="0" dirty="0" err="1">
                <a:solidFill>
                  <a:schemeClr val="tx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Protection</a:t>
            </a:r>
            <a:r>
              <a:rPr lang="de-DE" sz="2000" b="1" i="0" u="none" strike="noStrike" cap="none" spc="0" dirty="0">
                <a:solidFill>
                  <a:schemeClr val="tx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 Conference </a:t>
            </a:r>
            <a:endParaRPr lang="de-DE" sz="2000" b="1" i="0" u="none" strike="noStrike" cap="none" spc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defRPr/>
            </a:pPr>
            <a:r>
              <a:rPr lang="de-DE" sz="2000" b="0" i="0" u="none" strike="noStrike" cap="none" spc="0" dirty="0" err="1">
                <a:solidFill>
                  <a:schemeClr val="tx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organized</a:t>
            </a:r>
            <a:r>
              <a:rPr lang="de-DE" sz="2000" b="0" i="0" u="none" strike="noStrike" cap="none" spc="0" dirty="0">
                <a:solidFill>
                  <a:schemeClr val="tx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 </a:t>
            </a:r>
            <a:r>
              <a:rPr lang="de-DE" sz="2000" b="0" i="0" u="none" strike="noStrike" cap="none" spc="0" dirty="0" err="1">
                <a:solidFill>
                  <a:schemeClr val="tx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by</a:t>
            </a:r>
            <a:r>
              <a:rPr lang="de-DE" sz="2000" b="0" i="0" u="none" strike="noStrike" cap="none" spc="0" dirty="0">
                <a:solidFill>
                  <a:schemeClr val="tx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 Prof. Karl Lauterbach (BMG) in Berlin, May 2024</a:t>
            </a:r>
            <a:endParaRPr lang="de-DE" sz="2000" b="0" i="0" u="none" strike="noStrike" cap="none" spc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PlaceHolder 1">
            <a:extLst>
              <a:ext uri="{FF2B5EF4-FFF2-40B4-BE49-F238E27FC236}">
                <a16:creationId xmlns:a16="http://schemas.microsoft.com/office/drawing/2014/main" id="{EA6A9304-7F00-4B46-BADF-CABA9A825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760" y="138792"/>
            <a:ext cx="10515240" cy="90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en-GB" sz="4000" b="1" strike="noStrike" spc="-1" dirty="0">
                <a:solidFill>
                  <a:srgbClr val="E680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Highlights #3: </a:t>
            </a:r>
            <a:r>
              <a:rPr lang="en-GB" sz="4000" b="1" strike="noStrike" spc="-1" dirty="0">
                <a:solidFill>
                  <a:srgbClr val="006E9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Selected</a:t>
            </a:r>
            <a:r>
              <a:rPr lang="en-GB" sz="4000" b="1" strike="noStrike" spc="-1" dirty="0">
                <a:solidFill>
                  <a:srgbClr val="E680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b="1" strike="noStrike" spc="-1" dirty="0">
                <a:solidFill>
                  <a:srgbClr val="006E9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events</a:t>
            </a:r>
            <a:endParaRPr lang="de-DE" sz="40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352096-21DF-477E-9426-EAD897658697}"/>
              </a:ext>
            </a:extLst>
          </p:cNvPr>
          <p:cNvSpPr/>
          <p:nvPr/>
        </p:nvSpPr>
        <p:spPr>
          <a:xfrm>
            <a:off x="1721963" y="1901467"/>
            <a:ext cx="61459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Expectation horizons for hot days: yesterday versus today</a:t>
            </a:r>
            <a:endParaRPr lang="en-DE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304CD9-2B6A-4F8F-9CDF-55C5D4CA2C76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9939600" y="0"/>
            <a:ext cx="2252160" cy="1914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36213402" name="Picture 23621340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00762" y="867341"/>
            <a:ext cx="8336731" cy="4724312"/>
          </a:xfrm>
          <a:prstGeom prst="rect">
            <a:avLst/>
          </a:prstGeom>
        </p:spPr>
      </p:pic>
      <p:pic>
        <p:nvPicPr>
          <p:cNvPr id="909249227" name="Picture 90924922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630049" y="282920"/>
            <a:ext cx="3345043" cy="3249106"/>
          </a:xfrm>
          <a:prstGeom prst="rect">
            <a:avLst/>
          </a:prstGeom>
        </p:spPr>
      </p:pic>
      <p:pic>
        <p:nvPicPr>
          <p:cNvPr id="1535850984" name="Picture 1535850983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630049" y="3593093"/>
            <a:ext cx="3329672" cy="3153182"/>
          </a:xfrm>
          <a:prstGeom prst="rect">
            <a:avLst/>
          </a:prstGeom>
        </p:spPr>
      </p:pic>
      <p:sp>
        <p:nvSpPr>
          <p:cNvPr id="957437881" name="TextBox 957437880"/>
          <p:cNvSpPr txBox="1"/>
          <p:nvPr/>
        </p:nvSpPr>
        <p:spPr bwMode="auto">
          <a:xfrm>
            <a:off x="232279" y="5497383"/>
            <a:ext cx="8305214" cy="9452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lang="de-DE" sz="1800" b="0" i="0" u="none" strike="noStrike" cap="none" spc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P. Hoffmann</a:t>
            </a:r>
            <a:endParaRPr lang="de-DE" sz="1800" b="1" i="0" u="none" strike="noStrike" cap="none" spc="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de-DE" sz="2000" b="1" i="0" u="none" strike="noStrike" cap="none" spc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Co-</a:t>
            </a:r>
            <a:r>
              <a:rPr lang="de-DE" sz="2000" b="1" i="0" u="none" strike="noStrike" cap="none" spc="0" dirty="0" err="1">
                <a:solidFill>
                  <a:schemeClr val="tx1"/>
                </a:solidFill>
                <a:latin typeface="Arial"/>
                <a:ea typeface="Arial"/>
                <a:cs typeface="Arial"/>
              </a:rPr>
              <a:t>Organized</a:t>
            </a:r>
            <a:r>
              <a:rPr lang="de-DE" sz="2000" b="1" i="0" u="none" strike="noStrike" cap="none" spc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lang="de-DE" sz="2000" b="1" i="0" u="none" strike="noStrike" cap="none" spc="0" dirty="0" err="1">
                <a:solidFill>
                  <a:schemeClr val="tx1"/>
                </a:solidFill>
                <a:latin typeface="Arial"/>
                <a:ea typeface="Arial"/>
                <a:cs typeface="Arial"/>
              </a:rPr>
              <a:t>the</a:t>
            </a:r>
            <a:r>
              <a:rPr lang="de-DE" sz="2000" b="1" i="0" u="none" strike="noStrike" cap="none" spc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 Event </a:t>
            </a:r>
            <a:r>
              <a:rPr lang="de-DE" sz="2000" b="1" i="0" u="none" strike="noStrike" cap="none" spc="0" dirty="0" err="1">
                <a:solidFill>
                  <a:schemeClr val="tx1"/>
                </a:solidFill>
                <a:latin typeface="Arial"/>
                <a:ea typeface="Arial"/>
                <a:cs typeface="Arial"/>
              </a:rPr>
              <a:t>together</a:t>
            </a:r>
            <a:r>
              <a:rPr lang="de-DE" sz="2000" b="1" i="0" u="none" strike="noStrike" cap="none" spc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lang="de-DE" sz="2000" b="1" i="0" u="none" strike="noStrike" cap="none" spc="0" dirty="0" err="1">
                <a:solidFill>
                  <a:schemeClr val="tx1"/>
                </a:solidFill>
                <a:latin typeface="Arial"/>
                <a:ea typeface="Arial"/>
                <a:cs typeface="Arial"/>
              </a:rPr>
              <a:t>with</a:t>
            </a:r>
            <a:r>
              <a:rPr lang="de-DE" sz="2000" b="1" i="0" u="none" strike="noStrike" cap="none" spc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 GFZ, AWI, DWD, FUB, DMG </a:t>
            </a:r>
            <a:r>
              <a:rPr lang="de-DE" sz="2800" b="1" i="0" u="none" strike="noStrike" cap="none" spc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</a:p>
          <a:p>
            <a:pPr>
              <a:defRPr/>
            </a:pPr>
            <a:r>
              <a:rPr lang="de-DE" sz="1800" b="0" i="0" u="none" strike="noStrike" cap="none" spc="0" dirty="0" err="1">
                <a:solidFill>
                  <a:schemeClr val="tx1"/>
                </a:solidFill>
                <a:latin typeface="Arial"/>
                <a:ea typeface="Arial"/>
                <a:cs typeface="Arial"/>
              </a:rPr>
              <a:t>contributions</a:t>
            </a:r>
            <a:r>
              <a:rPr lang="de-DE" sz="1800" b="0" i="0" u="none" strike="noStrike" cap="none" spc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 also </a:t>
            </a:r>
            <a:r>
              <a:rPr lang="de-DE" sz="1800" b="0" i="0" u="none" strike="noStrike" cap="none" spc="0" dirty="0" err="1">
                <a:solidFill>
                  <a:schemeClr val="tx1"/>
                </a:solidFill>
                <a:latin typeface="Arial"/>
                <a:ea typeface="Arial"/>
                <a:cs typeface="Arial"/>
              </a:rPr>
              <a:t>from</a:t>
            </a:r>
            <a:r>
              <a:rPr lang="de-DE" sz="1800" b="0" i="0" u="none" strike="noStrike" cap="none" spc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lang="de-DE" sz="1800" b="0" i="0" u="none" strike="noStrike" cap="none" spc="0" dirty="0" err="1">
                <a:solidFill>
                  <a:schemeClr val="tx1"/>
                </a:solidFill>
                <a:latin typeface="Arial"/>
                <a:ea typeface="Arial"/>
                <a:cs typeface="Arial"/>
              </a:rPr>
              <a:t>other</a:t>
            </a:r>
            <a:r>
              <a:rPr lang="de-DE" sz="1800" b="0" i="0" u="none" strike="noStrike" cap="none" spc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 RD2 </a:t>
            </a:r>
            <a:r>
              <a:rPr lang="de-DE" sz="1800" b="0" i="0" u="none" strike="noStrike" cap="none" spc="0" dirty="0" err="1">
                <a:solidFill>
                  <a:schemeClr val="tx1"/>
                </a:solidFill>
                <a:latin typeface="Arial"/>
                <a:ea typeface="Arial"/>
                <a:cs typeface="Arial"/>
              </a:rPr>
              <a:t>members</a:t>
            </a:r>
            <a:endParaRPr lang="de-DE" sz="1800" b="1" i="0" u="none" strike="noStrike" cap="none" spc="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6" name="PlaceHolder 1">
            <a:extLst>
              <a:ext uri="{FF2B5EF4-FFF2-40B4-BE49-F238E27FC236}">
                <a16:creationId xmlns:a16="http://schemas.microsoft.com/office/drawing/2014/main" id="{BADA921E-086D-4AE7-8D2F-40C0DA43D57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38760" y="138792"/>
            <a:ext cx="10515240" cy="90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en-GB" sz="4000" b="1" strike="noStrike" spc="-1" dirty="0">
                <a:solidFill>
                  <a:srgbClr val="E680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Highlights #3: </a:t>
            </a:r>
            <a:r>
              <a:rPr lang="en-GB" sz="4000" b="1" strike="noStrike" spc="-1" dirty="0">
                <a:solidFill>
                  <a:srgbClr val="006E9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Selected</a:t>
            </a:r>
            <a:r>
              <a:rPr lang="en-GB" sz="4000" b="1" strike="noStrike" spc="-1" dirty="0">
                <a:solidFill>
                  <a:srgbClr val="E680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b="1" strike="noStrike" spc="-1" dirty="0">
                <a:solidFill>
                  <a:srgbClr val="006E9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events</a:t>
            </a:r>
            <a:endParaRPr lang="de-DE" sz="40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>
            <a:extLst>
              <a:ext uri="{FF2B5EF4-FFF2-40B4-BE49-F238E27FC236}">
                <a16:creationId xmlns:a16="http://schemas.microsoft.com/office/drawing/2014/main" id="{E2528CEE-06A2-46B7-982E-EF5B0CBE1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760" y="365040"/>
            <a:ext cx="10515240" cy="90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en-GB" sz="4000" b="1" strike="noStrike" spc="-1" dirty="0">
                <a:solidFill>
                  <a:srgbClr val="E680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Highlights #3: </a:t>
            </a:r>
            <a:r>
              <a:rPr lang="en-GB" sz="4000" b="1" strike="noStrike" spc="-1" dirty="0">
                <a:solidFill>
                  <a:srgbClr val="006E9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Selected</a:t>
            </a:r>
            <a:r>
              <a:rPr lang="en-GB" sz="4000" b="1" strike="noStrike" spc="-1" dirty="0">
                <a:solidFill>
                  <a:srgbClr val="E680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b="1" strike="noStrike" spc="-1" dirty="0">
                <a:solidFill>
                  <a:srgbClr val="006E9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events</a:t>
            </a:r>
            <a:endParaRPr lang="de-DE" sz="40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061BCC-CDDB-444E-8D01-534C78FA8BAA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9939600" y="0"/>
            <a:ext cx="2252160" cy="1914840"/>
          </a:xfrm>
          <a:prstGeom prst="rect">
            <a:avLst/>
          </a:prstGeom>
          <a:ln w="0"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AFC3FF-332E-47EF-A25B-E2885C8112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9829" y="1634760"/>
            <a:ext cx="7315200" cy="4114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ADC9960-3BB6-4709-AA39-C8D9442A08B7}"/>
              </a:ext>
            </a:extLst>
          </p:cNvPr>
          <p:cNvSpPr/>
          <p:nvPr/>
        </p:nvSpPr>
        <p:spPr>
          <a:xfrm>
            <a:off x="3617365" y="5929934"/>
            <a:ext cx="42127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DE" sz="1400" dirty="0"/>
              <a:t>https://www.youtube.com/watch?v=6YUPtyMTNOc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3E77BD-DBCC-4720-BF70-430BBCA95617}"/>
              </a:ext>
            </a:extLst>
          </p:cNvPr>
          <p:cNvSpPr/>
          <p:nvPr/>
        </p:nvSpPr>
        <p:spPr>
          <a:xfrm>
            <a:off x="289030" y="2591623"/>
            <a:ext cx="2508135" cy="2957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de-DE" spc="-1" dirty="0" err="1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Re:Publica</a:t>
            </a:r>
            <a:r>
              <a:rPr lang="de-DE" spc="-1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 24:</a:t>
            </a:r>
          </a:p>
          <a:p>
            <a:pPr>
              <a:lnSpc>
                <a:spcPct val="150000"/>
              </a:lnSpc>
              <a:buNone/>
            </a:pPr>
            <a:r>
              <a:rPr lang="de-DE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Fred Hattermann </a:t>
            </a:r>
            <a:r>
              <a:rPr lang="de-DE" spc="-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panel</a:t>
            </a:r>
            <a:r>
              <a:rPr lang="de-DE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pc="-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discussion</a:t>
            </a:r>
            <a:r>
              <a:rPr lang="de-DE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pc="-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pc="-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Deputy Chief Executive Officer </a:t>
            </a:r>
            <a:r>
              <a:rPr lang="de-DE" spc="-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pc="-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GDV (German Insurance </a:t>
            </a:r>
            <a:r>
              <a:rPr lang="de-DE" spc="-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Association</a:t>
            </a:r>
            <a:r>
              <a:rPr lang="de-DE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de-D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1823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/>
          </p:nvPr>
        </p:nvSpPr>
        <p:spPr>
          <a:xfrm>
            <a:off x="498600" y="1474560"/>
            <a:ext cx="9280440" cy="42361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spcAft>
                <a:spcPts val="1001"/>
              </a:spcAft>
              <a:buNone/>
              <a:tabLst>
                <a:tab pos="0" algn="l"/>
              </a:tabLst>
            </a:pPr>
            <a:r>
              <a:rPr lang="de-DE" sz="2800" b="1" strike="noStrike" spc="-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Numerous</a:t>
            </a:r>
            <a:r>
              <a:rPr lang="de-DE" sz="2800" b="1" strike="noStrike" spc="-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b="1" strike="noStrike" spc="-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interviews</a:t>
            </a:r>
            <a:r>
              <a:rPr lang="de-DE" sz="2800" b="1" strike="noStrike" spc="-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b="1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de-DE" sz="2800" b="1" strike="noStrike" spc="-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tv</a:t>
            </a:r>
            <a:r>
              <a:rPr lang="de-DE" sz="2800" b="1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2800" b="1" strike="noStrike" spc="-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radio</a:t>
            </a:r>
            <a:r>
              <a:rPr lang="de-DE" sz="2800" b="1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de-DE" sz="2800" b="1" strike="noStrike" spc="-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print</a:t>
            </a:r>
            <a:r>
              <a:rPr lang="de-DE" sz="2800" b="1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b="1" strike="noStrike" spc="-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media</a:t>
            </a:r>
            <a:r>
              <a:rPr lang="de-DE" sz="2800" b="1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2800" b="1" strike="noStrike" spc="-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</a:t>
            </a:r>
            <a:r>
              <a:rPr lang="de-DE" sz="2800" b="1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b="1" strike="noStrike" spc="-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topic</a:t>
            </a:r>
            <a:r>
              <a:rPr lang="de-DE" sz="2800" b="1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</a:t>
            </a:r>
            <a:r>
              <a:rPr lang="de-DE" sz="2800" b="1" strike="noStrike" spc="-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2800" b="1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b="1" strike="noStrike" spc="-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moment</a:t>
            </a:r>
            <a:r>
              <a:rPr lang="de-DE" sz="2800" b="1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b="1" strike="noStrike" spc="-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2800" b="1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b="1" strike="noStrike" spc="-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floods</a:t>
            </a:r>
            <a:r>
              <a:rPr lang="de-DE" sz="2800" b="1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Central Europe</a:t>
            </a:r>
            <a:endParaRPr lang="de-DE" sz="28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Aft>
                <a:spcPts val="1001"/>
              </a:spcAft>
              <a:buNone/>
              <a:tabLst>
                <a:tab pos="0" algn="l"/>
              </a:tabLst>
            </a:pPr>
            <a:endParaRPr lang="de-DE" sz="20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 type="title"/>
          </p:nvPr>
        </p:nvSpPr>
        <p:spPr>
          <a:xfrm>
            <a:off x="338760" y="365040"/>
            <a:ext cx="10515240" cy="90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en-GB" sz="4000" b="1" strike="noStrike" spc="-1" dirty="0">
                <a:solidFill>
                  <a:srgbClr val="E680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Highlights #4: </a:t>
            </a:r>
            <a:r>
              <a:rPr lang="en-GB" sz="4000" b="1" strike="noStrike" spc="-1" dirty="0" err="1">
                <a:solidFill>
                  <a:srgbClr val="E680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HyR</a:t>
            </a:r>
            <a:r>
              <a:rPr lang="en-GB" sz="4000" b="1" strike="noStrike" spc="-1" dirty="0">
                <a:solidFill>
                  <a:srgbClr val="E680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the </a:t>
            </a:r>
            <a:r>
              <a:rPr lang="en-GB" sz="4000" b="1" strike="noStrike" spc="-1" dirty="0">
                <a:solidFill>
                  <a:srgbClr val="006E9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media</a:t>
            </a:r>
            <a:endParaRPr lang="de-DE" sz="40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0" name="Picture 1"/>
          <p:cNvPicPr/>
          <p:nvPr/>
        </p:nvPicPr>
        <p:blipFill>
          <a:blip r:embed="rId2"/>
          <a:stretch/>
        </p:blipFill>
        <p:spPr>
          <a:xfrm>
            <a:off x="9939600" y="0"/>
            <a:ext cx="2252160" cy="1914840"/>
          </a:xfrm>
          <a:prstGeom prst="rect">
            <a:avLst/>
          </a:prstGeom>
          <a:ln w="0">
            <a:noFill/>
          </a:ln>
        </p:spPr>
      </p:pic>
      <p:sp>
        <p:nvSpPr>
          <p:cNvPr id="5" name="PlaceHolder 4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83CCAB3F-25AA-4011-A24A-56686EEE6B78}" type="slidenum">
              <a:rPr>
                <a:latin typeface="Calibri" panose="020F0502020204030204" pitchFamily="34" charset="0"/>
                <a:cs typeface="Calibri" panose="020F0502020204030204" pitchFamily="34" charset="0"/>
              </a:rPr>
              <a:t>13</a:t>
            </a:fld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A3A9A7-6E81-45AE-AA25-82D9FC4E3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6446" y="2533301"/>
            <a:ext cx="6799868" cy="3823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91469E04-F6BB-4064-8084-99A9FE0DB4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2099" y="6449602"/>
            <a:ext cx="27560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DE" altLang="en-DE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Foto</a:t>
            </a:r>
            <a:r>
              <a:rPr kumimoji="0" lang="en-DE" altLang="en-DE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Armin Weigel/</a:t>
            </a:r>
            <a:r>
              <a:rPr kumimoji="0" lang="en-DE" altLang="en-DE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dpa</a:t>
            </a:r>
            <a:r>
              <a:rPr kumimoji="0" lang="en-DE" altLang="en-DE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/>
          </p:nvPr>
        </p:nvSpPr>
        <p:spPr>
          <a:xfrm>
            <a:off x="338760" y="1269720"/>
            <a:ext cx="9280440" cy="568218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spcAft>
                <a:spcPts val="1001"/>
              </a:spcAft>
              <a:buNone/>
              <a:tabLst>
                <a:tab pos="0" algn="l"/>
              </a:tabLst>
            </a:pPr>
            <a:r>
              <a:rPr lang="de-DE" sz="2800" b="1" strike="noStrike" spc="-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Another</a:t>
            </a:r>
            <a:r>
              <a:rPr lang="de-DE" sz="2800" b="1" strike="noStrike" spc="-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b="1" strike="noStrike" spc="-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topic</a:t>
            </a:r>
            <a:r>
              <a:rPr lang="de-DE" sz="2800" b="1" strike="noStrike" spc="-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b="1" spc="-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 the drought come to an end?</a:t>
            </a:r>
            <a:endParaRPr lang="de-DE" sz="2000" b="0" strike="noStrike" spc="-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 type="title"/>
          </p:nvPr>
        </p:nvSpPr>
        <p:spPr>
          <a:xfrm>
            <a:off x="338760" y="365040"/>
            <a:ext cx="10515240" cy="90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en-GB" sz="4000" b="1" strike="noStrike" spc="-1" dirty="0">
                <a:solidFill>
                  <a:srgbClr val="E680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Highlights #4: </a:t>
            </a:r>
            <a:r>
              <a:rPr lang="en-GB" sz="4000" b="1" strike="noStrike" spc="-1" dirty="0" err="1">
                <a:solidFill>
                  <a:srgbClr val="E680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HyR</a:t>
            </a:r>
            <a:r>
              <a:rPr lang="en-GB" sz="4000" b="1" strike="noStrike" spc="-1" dirty="0">
                <a:solidFill>
                  <a:srgbClr val="E680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the </a:t>
            </a:r>
            <a:r>
              <a:rPr lang="en-GB" sz="4000" b="1" strike="noStrike" spc="-1" dirty="0">
                <a:solidFill>
                  <a:srgbClr val="006E9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media</a:t>
            </a:r>
            <a:endParaRPr lang="de-DE" sz="40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0" name="Picture 1"/>
          <p:cNvPicPr/>
          <p:nvPr/>
        </p:nvPicPr>
        <p:blipFill>
          <a:blip r:embed="rId2"/>
          <a:stretch/>
        </p:blipFill>
        <p:spPr>
          <a:xfrm>
            <a:off x="9939600" y="0"/>
            <a:ext cx="2252160" cy="1914840"/>
          </a:xfrm>
          <a:prstGeom prst="rect">
            <a:avLst/>
          </a:prstGeom>
          <a:ln w="0">
            <a:noFill/>
          </a:ln>
        </p:spPr>
      </p:pic>
      <p:sp>
        <p:nvSpPr>
          <p:cNvPr id="5" name="PlaceHolder 4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83CCAB3F-25AA-4011-A24A-56686EEE6B78}" type="slidenum">
              <a:rPr>
                <a:latin typeface="Calibri" panose="020F0502020204030204" pitchFamily="34" charset="0"/>
                <a:cs typeface="Calibri" panose="020F0502020204030204" pitchFamily="34" charset="0"/>
              </a:rPr>
              <a:t>14</a:t>
            </a:fld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91469E04-F6BB-4064-8084-99A9FE0DB4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2099" y="6449602"/>
            <a:ext cx="27560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DE" sz="1400" dirty="0">
                <a:latin typeface="Calibri" panose="020F0502020204030204" pitchFamily="34" charset="0"/>
                <a:cs typeface="Calibri" panose="020F0502020204030204" pitchFamily="34" charset="0"/>
              </a:rPr>
              <a:t>https://apw.brandenburg.de/#</a:t>
            </a:r>
            <a:endParaRPr kumimoji="0" lang="en-DE" altLang="en-DE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C44E2A-296D-49DC-B300-DEFD813096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385"/>
          <a:stretch/>
        </p:blipFill>
        <p:spPr>
          <a:xfrm>
            <a:off x="6065695" y="2341190"/>
            <a:ext cx="3659924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5FB084-9E15-4096-85BD-AEF2B588F8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809"/>
          <a:stretch/>
        </p:blipFill>
        <p:spPr>
          <a:xfrm>
            <a:off x="1732198" y="2341190"/>
            <a:ext cx="3647365" cy="3820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">
            <a:extLst>
              <a:ext uri="{FF2B5EF4-FFF2-40B4-BE49-F238E27FC236}">
                <a16:creationId xmlns:a16="http://schemas.microsoft.com/office/drawing/2014/main" id="{43287FFB-798B-444F-9D49-6357A0EDE6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5049" y="2020511"/>
            <a:ext cx="27560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DE" sz="1400" dirty="0">
                <a:latin typeface="Calibri" panose="020F0502020204030204" pitchFamily="34" charset="0"/>
                <a:cs typeface="Calibri" panose="020F0502020204030204" pitchFamily="34" charset="0"/>
              </a:rPr>
              <a:t>Close to river</a:t>
            </a:r>
            <a:endParaRPr kumimoji="0" lang="en-DE" altLang="en-DE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DC3D845D-AC4A-41AA-AE40-0C3681E6D3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0657" y="2019419"/>
            <a:ext cx="27560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DE" sz="1400" dirty="0">
                <a:latin typeface="Calibri" panose="020F0502020204030204" pitchFamily="34" charset="0"/>
                <a:cs typeface="Calibri" panose="020F0502020204030204" pitchFamily="34" charset="0"/>
              </a:rPr>
              <a:t>Far from river</a:t>
            </a:r>
            <a:endParaRPr kumimoji="0" lang="en-DE" altLang="en-DE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4596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338760" y="365040"/>
            <a:ext cx="10515240" cy="90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en-GB" sz="4000" b="1" strike="noStrike" spc="-1" dirty="0">
                <a:solidFill>
                  <a:srgbClr val="E6803A"/>
                </a:solidFill>
                <a:latin typeface="Calibri"/>
              </a:rPr>
              <a:t>Highlights #5: </a:t>
            </a:r>
            <a:r>
              <a:rPr lang="en-GB" sz="4000" b="1" strike="noStrike" spc="-1" dirty="0">
                <a:solidFill>
                  <a:srgbClr val="006E9E"/>
                </a:solidFill>
                <a:latin typeface="Calibri"/>
              </a:rPr>
              <a:t>New team members</a:t>
            </a:r>
            <a:endParaRPr lang="de-DE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86" name="Picture 5"/>
          <p:cNvPicPr/>
          <p:nvPr/>
        </p:nvPicPr>
        <p:blipFill>
          <a:blip r:embed="rId3"/>
          <a:stretch/>
        </p:blipFill>
        <p:spPr>
          <a:xfrm>
            <a:off x="9939600" y="0"/>
            <a:ext cx="2252160" cy="1914840"/>
          </a:xfrm>
          <a:prstGeom prst="rect">
            <a:avLst/>
          </a:prstGeom>
          <a:ln w="0">
            <a:noFill/>
          </a:ln>
        </p:spPr>
      </p:pic>
      <p:sp>
        <p:nvSpPr>
          <p:cNvPr id="188" name="TextBox 15"/>
          <p:cNvSpPr/>
          <p:nvPr/>
        </p:nvSpPr>
        <p:spPr>
          <a:xfrm>
            <a:off x="338760" y="1623240"/>
            <a:ext cx="2734560" cy="34764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de-DE" sz="2000" b="0" strike="noStrike" spc="-1" dirty="0">
                <a:solidFill>
                  <a:srgbClr val="006E9E"/>
                </a:solidFill>
                <a:latin typeface="Calibri"/>
              </a:rPr>
              <a:t>Stefanie </a:t>
            </a:r>
            <a:r>
              <a:rPr lang="de-DE" sz="2000" b="0" strike="noStrike" spc="-1" dirty="0" err="1">
                <a:solidFill>
                  <a:srgbClr val="006E9E"/>
                </a:solidFill>
                <a:latin typeface="Calibri"/>
              </a:rPr>
              <a:t>Wesch</a:t>
            </a:r>
            <a:endParaRPr lang="de-DE" sz="2000" b="0" strike="noStrike" spc="-1" dirty="0">
              <a:solidFill>
                <a:srgbClr val="006E9E"/>
              </a:solidFill>
              <a:latin typeface="Calibri"/>
            </a:endParaRPr>
          </a:p>
          <a:p>
            <a:pPr>
              <a:lnSpc>
                <a:spcPct val="100000"/>
              </a:lnSpc>
              <a:buNone/>
            </a:pPr>
            <a:endParaRPr lang="de-DE" sz="2000" spc="-1" dirty="0">
              <a:solidFill>
                <a:srgbClr val="006E9E"/>
              </a:solidFill>
              <a:latin typeface="Calibri"/>
            </a:endParaRPr>
          </a:p>
          <a:p>
            <a:pPr>
              <a:lnSpc>
                <a:spcPct val="100000"/>
              </a:lnSpc>
              <a:buNone/>
            </a:pPr>
            <a:r>
              <a:rPr lang="de-DE" sz="2000" b="0" strike="noStrike" spc="-1" dirty="0">
                <a:solidFill>
                  <a:srgbClr val="006E9E"/>
                </a:solidFill>
                <a:latin typeface="Calibri"/>
              </a:rPr>
              <a:t>&amp;</a:t>
            </a:r>
          </a:p>
          <a:p>
            <a:pPr>
              <a:lnSpc>
                <a:spcPct val="100000"/>
              </a:lnSpc>
              <a:buNone/>
            </a:pPr>
            <a:endParaRPr lang="de-DE" sz="2000" spc="-1" dirty="0">
              <a:solidFill>
                <a:srgbClr val="006E9E"/>
              </a:solidFill>
              <a:latin typeface="Calibri"/>
            </a:endParaRPr>
          </a:p>
          <a:p>
            <a:pPr>
              <a:lnSpc>
                <a:spcPct val="100000"/>
              </a:lnSpc>
              <a:buNone/>
            </a:pPr>
            <a:r>
              <a:rPr lang="de-DE" sz="2000" b="0" strike="noStrike" spc="-1" dirty="0">
                <a:solidFill>
                  <a:srgbClr val="006E9E"/>
                </a:solidFill>
                <a:latin typeface="Calibri"/>
              </a:rPr>
              <a:t>Friedrich Busch</a:t>
            </a:r>
          </a:p>
          <a:p>
            <a:pPr>
              <a:lnSpc>
                <a:spcPct val="100000"/>
              </a:lnSpc>
              <a:buNone/>
            </a:pPr>
            <a:endParaRPr lang="de-DE" sz="2000" spc="-1" dirty="0">
              <a:solidFill>
                <a:srgbClr val="006E9E"/>
              </a:solidFill>
              <a:latin typeface="Calibri"/>
            </a:endParaRPr>
          </a:p>
          <a:p>
            <a:pPr>
              <a:lnSpc>
                <a:spcPct val="100000"/>
              </a:lnSpc>
              <a:buNone/>
            </a:pPr>
            <a:r>
              <a:rPr lang="de-DE" sz="2000" b="0" strike="noStrike" spc="-1" dirty="0">
                <a:solidFill>
                  <a:srgbClr val="006E9E"/>
                </a:solidFill>
                <a:latin typeface="Calibri"/>
              </a:rPr>
              <a:t>&amp;</a:t>
            </a:r>
          </a:p>
          <a:p>
            <a:pPr>
              <a:lnSpc>
                <a:spcPct val="100000"/>
              </a:lnSpc>
              <a:buNone/>
            </a:pPr>
            <a:endParaRPr lang="de-DE" sz="2000" spc="-1" dirty="0">
              <a:solidFill>
                <a:srgbClr val="006E9E"/>
              </a:solidFill>
              <a:latin typeface="Calibri"/>
            </a:endParaRPr>
          </a:p>
          <a:p>
            <a:pPr>
              <a:lnSpc>
                <a:spcPct val="100000"/>
              </a:lnSpc>
              <a:buNone/>
            </a:pPr>
            <a:r>
              <a:rPr lang="de-DE" sz="2000" b="0" strike="noStrike" spc="-1" dirty="0" err="1">
                <a:solidFill>
                  <a:srgbClr val="006E9E"/>
                </a:solidFill>
                <a:latin typeface="Calibri"/>
              </a:rPr>
              <a:t>Diegopablo</a:t>
            </a:r>
            <a:r>
              <a:rPr lang="de-DE" sz="2000" b="0" strike="noStrike" spc="-1" dirty="0">
                <a:solidFill>
                  <a:srgbClr val="006E9E"/>
                </a:solidFill>
                <a:latin typeface="Calibri"/>
              </a:rPr>
              <a:t> </a:t>
            </a:r>
            <a:r>
              <a:rPr lang="de-DE" sz="2000" b="0" strike="noStrike" spc="-1" dirty="0" err="1">
                <a:solidFill>
                  <a:srgbClr val="006E9E"/>
                </a:solidFill>
                <a:latin typeface="Calibri"/>
              </a:rPr>
              <a:t>Pineda</a:t>
            </a:r>
            <a:r>
              <a:rPr lang="de-DE" sz="2000" b="0" strike="noStrike" spc="-1" dirty="0">
                <a:solidFill>
                  <a:srgbClr val="006E9E"/>
                </a:solidFill>
                <a:latin typeface="Calibri"/>
              </a:rPr>
              <a:t> Schwarz</a:t>
            </a:r>
            <a:endParaRPr lang="de-DE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de-DE" sz="2000" b="0" strike="noStrike" spc="-1" dirty="0">
              <a:latin typeface="Arial"/>
            </a:endParaRPr>
          </a:p>
        </p:txBody>
      </p:sp>
      <p:pic>
        <p:nvPicPr>
          <p:cNvPr id="3073" name="Picture 1" descr="Wesch">
            <a:extLst>
              <a:ext uri="{FF2B5EF4-FFF2-40B4-BE49-F238E27FC236}">
                <a16:creationId xmlns:a16="http://schemas.microsoft.com/office/drawing/2014/main" id="{AC8A484C-19C6-4DFF-A1BB-63CAE429E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320" y="2481079"/>
            <a:ext cx="2085975" cy="20859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https://www.pik-potsdam.de/members/friedric/homepage/@@images/portrait/small">
            <a:extLst>
              <a:ext uri="{FF2B5EF4-FFF2-40B4-BE49-F238E27FC236}">
                <a16:creationId xmlns:a16="http://schemas.microsoft.com/office/drawing/2014/main" id="{D23E47F5-38E8-47DD-B58D-B033487A7C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r="13935"/>
          <a:stretch/>
        </p:blipFill>
        <p:spPr bwMode="auto">
          <a:xfrm>
            <a:off x="5567100" y="2493915"/>
            <a:ext cx="2213809" cy="21655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59D435-7210-4B29-A4F6-F36663298F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9" t="18514" r="13400" b="34708"/>
          <a:stretch/>
        </p:blipFill>
        <p:spPr>
          <a:xfrm>
            <a:off x="8230170" y="2582943"/>
            <a:ext cx="2362737" cy="202533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338760" y="365040"/>
            <a:ext cx="10515240" cy="90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en-GB" sz="4000" b="1" strike="noStrike" spc="-1" dirty="0">
                <a:solidFill>
                  <a:srgbClr val="E6803A"/>
                </a:solidFill>
                <a:latin typeface="Calibri"/>
              </a:rPr>
              <a:t>Projects</a:t>
            </a:r>
            <a:endParaRPr lang="de-DE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86" name="Picture 5"/>
          <p:cNvPicPr/>
          <p:nvPr/>
        </p:nvPicPr>
        <p:blipFill>
          <a:blip r:embed="rId3"/>
          <a:stretch/>
        </p:blipFill>
        <p:spPr>
          <a:xfrm>
            <a:off x="9939600" y="0"/>
            <a:ext cx="2252160" cy="1914840"/>
          </a:xfrm>
          <a:prstGeom prst="rect">
            <a:avLst/>
          </a:prstGeom>
          <a:ln w="0">
            <a:noFill/>
          </a:ln>
        </p:spPr>
      </p:pic>
      <p:sp>
        <p:nvSpPr>
          <p:cNvPr id="188" name="TextBox 15"/>
          <p:cNvSpPr/>
          <p:nvPr/>
        </p:nvSpPr>
        <p:spPr>
          <a:xfrm>
            <a:off x="904366" y="1344541"/>
            <a:ext cx="8824095" cy="416891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400" b="0" strike="noStrike" spc="-1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13 </a:t>
            </a:r>
            <a:r>
              <a:rPr lang="de-DE" sz="2400" b="0" strike="noStrike" spc="-1" dirty="0" err="1">
                <a:solidFill>
                  <a:schemeClr val="accent1">
                    <a:lumMod val="75000"/>
                  </a:schemeClr>
                </a:solidFill>
                <a:latin typeface="Calibri"/>
              </a:rPr>
              <a:t>running</a:t>
            </a:r>
            <a:r>
              <a:rPr lang="de-DE" sz="2400" b="0" strike="noStrike" spc="-1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 </a:t>
            </a:r>
            <a:r>
              <a:rPr lang="de-DE" sz="2400" b="0" strike="noStrike" spc="-1" dirty="0" err="1">
                <a:solidFill>
                  <a:schemeClr val="accent1">
                    <a:lumMod val="75000"/>
                  </a:schemeClr>
                </a:solidFill>
                <a:latin typeface="Calibri"/>
              </a:rPr>
              <a:t>projects</a:t>
            </a:r>
            <a:endParaRPr lang="de-DE" sz="2400" b="0" strike="noStrike" spc="-1" dirty="0">
              <a:solidFill>
                <a:schemeClr val="accent1">
                  <a:lumMod val="75000"/>
                </a:schemeClr>
              </a:solidFill>
              <a:latin typeface="Calibri"/>
            </a:endParaRP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400" spc="-1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3 </a:t>
            </a:r>
            <a:r>
              <a:rPr lang="de-DE" sz="2400" spc="-1" dirty="0" err="1">
                <a:solidFill>
                  <a:schemeClr val="accent1">
                    <a:lumMod val="75000"/>
                  </a:schemeClr>
                </a:solidFill>
                <a:latin typeface="Calibri"/>
              </a:rPr>
              <a:t>submitted</a:t>
            </a:r>
            <a:endParaRPr lang="de-DE" sz="2400" spc="-1" dirty="0">
              <a:solidFill>
                <a:schemeClr val="accent1">
                  <a:lumMod val="75000"/>
                </a:schemeClr>
              </a:solidFill>
              <a:latin typeface="Calibri"/>
            </a:endParaRP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400" b="0" strike="noStrike" spc="-1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2 </a:t>
            </a:r>
            <a:r>
              <a:rPr lang="de-DE" sz="2400" b="0" strike="noStrike" spc="-1" dirty="0" err="1">
                <a:solidFill>
                  <a:schemeClr val="accent1">
                    <a:lumMod val="75000"/>
                  </a:schemeClr>
                </a:solidFill>
                <a:latin typeface="Calibri"/>
              </a:rPr>
              <a:t>submitted</a:t>
            </a:r>
            <a:r>
              <a:rPr lang="de-DE" sz="2400" b="0" strike="noStrike" spc="-1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 </a:t>
            </a:r>
            <a:r>
              <a:rPr lang="de-DE" sz="2400" b="0" strike="noStrike" spc="-1" dirty="0" err="1">
                <a:solidFill>
                  <a:schemeClr val="accent1">
                    <a:lumMod val="75000"/>
                  </a:schemeClr>
                </a:solidFill>
                <a:latin typeface="Calibri"/>
              </a:rPr>
              <a:t>soon</a:t>
            </a:r>
            <a:endParaRPr lang="de-DE" sz="2400" b="0" strike="noStrike" spc="-1" dirty="0">
              <a:solidFill>
                <a:schemeClr val="accent1">
                  <a:lumMod val="75000"/>
                </a:schemeClr>
              </a:solidFill>
              <a:latin typeface="Calibri"/>
            </a:endParaRP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400" spc="-1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3 in </a:t>
            </a:r>
            <a:r>
              <a:rPr lang="de-DE" sz="2400" spc="-1" dirty="0" err="1">
                <a:solidFill>
                  <a:schemeClr val="accent1">
                    <a:lumMod val="75000"/>
                  </a:schemeClr>
                </a:solidFill>
                <a:latin typeface="Calibri"/>
              </a:rPr>
              <a:t>preparation</a:t>
            </a:r>
            <a:endParaRPr lang="de-DE" sz="2400" spc="-1" dirty="0">
              <a:solidFill>
                <a:schemeClr val="accent1">
                  <a:lumMod val="75000"/>
                </a:schemeClr>
              </a:solidFill>
              <a:latin typeface="Calibri"/>
            </a:endParaRP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spc="-1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3-4 of the submitted projects were either already approved or almost approved, but were put on hold due to the federal budget negotiations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400" spc="-1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New project: </a:t>
            </a:r>
            <a:r>
              <a:rPr lang="en-US" sz="2400" spc="-1" dirty="0">
                <a:latin typeface="Calibri"/>
              </a:rPr>
              <a:t>KARO (BMEL, </a:t>
            </a:r>
            <a:r>
              <a:rPr lang="de-DE" sz="2400" spc="-1" dirty="0">
                <a:latin typeface="Calibri"/>
              </a:rPr>
              <a:t>Klimaresiliente Anbauverfahren zur Risiko-Optimierung – unter besonderer Berücksichtigung der Ziele der Ackerbaustrategie und ihrer regionalen Erfordernisse</a:t>
            </a:r>
            <a:r>
              <a:rPr lang="en-US" sz="2400" spc="-1" dirty="0">
                <a:latin typeface="Calibri"/>
              </a:rPr>
              <a:t>)</a:t>
            </a:r>
            <a:endParaRPr lang="de-DE" sz="2400" b="0" strike="noStrike" spc="-1" dirty="0"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35555A-A1A9-45CC-87C8-C320EAF8F7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099" y="0"/>
            <a:ext cx="2813901" cy="211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6789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38584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de-DE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 type="ftr" idx="17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defRPr lang="de-DE" sz="2400" b="0" strike="noStrike" spc="-1">
                <a:latin typeface="Times New Roman"/>
              </a:defRPr>
            </a:lvl1pPr>
          </a:lstStyle>
          <a:p>
            <a:endParaRPr lang="de-DE" sz="2400" b="0" strike="noStrike" spc="-1">
              <a:latin typeface="Times New Roman"/>
            </a:endParaRPr>
          </a:p>
        </p:txBody>
      </p:sp>
      <p:sp>
        <p:nvSpPr>
          <p:cNvPr id="195" name="PlaceHolder 3"/>
          <p:cNvSpPr>
            <a:spLocks noGrp="1"/>
          </p:cNvSpPr>
          <p:nvPr>
            <p:ph type="title"/>
          </p:nvPr>
        </p:nvSpPr>
        <p:spPr>
          <a:xfrm>
            <a:off x="338760" y="365040"/>
            <a:ext cx="10515240" cy="90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de-DE" sz="3200" b="1" strike="noStrike" spc="-1">
                <a:solidFill>
                  <a:srgbClr val="E6803A"/>
                </a:solidFill>
                <a:latin typeface="Calibri"/>
              </a:rPr>
              <a:t>Thanks!</a:t>
            </a:r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3210121F-1A7D-44BC-AF64-AED3BBCCD7E5}" type="slidenum">
              <a:t>17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891EC-141F-4D8A-B2BD-128034BF0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44" y="884057"/>
            <a:ext cx="1424052" cy="904680"/>
          </a:xfrm>
        </p:spPr>
        <p:txBody>
          <a:bodyPr/>
          <a:lstStyle/>
          <a:p>
            <a:r>
              <a:rPr lang="de-DE" sz="4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Who </a:t>
            </a:r>
            <a:r>
              <a:rPr lang="de-DE" sz="400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de-DE" sz="4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400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endParaRPr lang="en-DE" sz="40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106B20-C4D3-4164-848A-D1C3BA77C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447" y="874336"/>
            <a:ext cx="9083249" cy="5109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866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/>
          </p:nvPr>
        </p:nvSpPr>
        <p:spPr>
          <a:xfrm>
            <a:off x="5596560" y="1439280"/>
            <a:ext cx="6256440" cy="4394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343080" indent="-343080">
              <a:lnSpc>
                <a:spcPct val="100000"/>
              </a:lnSpc>
              <a:spcAft>
                <a:spcPts val="1001"/>
              </a:spcAft>
              <a:buClr>
                <a:srgbClr val="000000"/>
              </a:buClr>
              <a:buFont typeface="Arial"/>
              <a:buChar char="•"/>
            </a:pPr>
            <a:r>
              <a:rPr lang="en-US" sz="2400" b="1" strike="noStrike" spc="-1">
                <a:solidFill>
                  <a:srgbClr val="000000"/>
                </a:solidFill>
                <a:latin typeface="Calibri"/>
              </a:rPr>
              <a:t>Quantification of climate risks at the regional scale will be improved </a:t>
            </a: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and provided for end-user oriented applications. </a:t>
            </a:r>
            <a:endParaRPr lang="de-DE" sz="24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3080">
              <a:lnSpc>
                <a:spcPct val="100000"/>
              </a:lnSpc>
              <a:spcAft>
                <a:spcPts val="1001"/>
              </a:spcAft>
              <a:buClr>
                <a:srgbClr val="000000"/>
              </a:buClr>
              <a:buFont typeface="Arial"/>
              <a:buChar char="•"/>
            </a:pPr>
            <a:r>
              <a:rPr lang="en-US" sz="2400" b="1" strike="noStrike" spc="-1">
                <a:solidFill>
                  <a:srgbClr val="000000"/>
                </a:solidFill>
                <a:latin typeface="Calibri"/>
              </a:rPr>
              <a:t>Cross-sectoral regional impact assessments </a:t>
            </a: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to analyze sectoral feedbacks and conflicts, to support adaptation planning, and to improve societal resilience.</a:t>
            </a:r>
            <a:endParaRPr lang="de-DE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Aft>
                <a:spcPts val="1001"/>
              </a:spcAft>
              <a:buNone/>
            </a:pPr>
            <a:endParaRPr lang="de-DE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ftr" idx="1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defRPr lang="de-DE" sz="2400" b="0" strike="noStrike" spc="-1">
                <a:latin typeface="Times New Roman"/>
              </a:defRPr>
            </a:lvl1pPr>
          </a:lstStyle>
          <a:p>
            <a:endParaRPr lang="de-DE" sz="2400" b="0" strike="noStrike" spc="-1">
              <a:latin typeface="Times New Roman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 type="title"/>
          </p:nvPr>
        </p:nvSpPr>
        <p:spPr>
          <a:xfrm>
            <a:off x="338760" y="365040"/>
            <a:ext cx="10515240" cy="90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de-DE" sz="3200" b="1" strike="noStrike" spc="-1">
                <a:solidFill>
                  <a:srgbClr val="E6803A"/>
                </a:solidFill>
                <a:latin typeface="Calibri"/>
              </a:rPr>
              <a:t>Goals</a:t>
            </a:r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45" name="Picture 5"/>
          <p:cNvPicPr/>
          <p:nvPr/>
        </p:nvPicPr>
        <p:blipFill>
          <a:blip r:embed="rId2"/>
          <a:stretch/>
        </p:blipFill>
        <p:spPr>
          <a:xfrm>
            <a:off x="338760" y="1231560"/>
            <a:ext cx="5167800" cy="4394520"/>
          </a:xfrm>
          <a:prstGeom prst="rect">
            <a:avLst/>
          </a:prstGeom>
          <a:ln w="0">
            <a:noFill/>
          </a:ln>
        </p:spPr>
      </p:pic>
      <p:sp>
        <p:nvSpPr>
          <p:cNvPr id="5" name="PlaceHolder 4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4D889505-9253-4B84-BE46-FC840B2F9673}" type="slidenum"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/>
          </p:nvPr>
        </p:nvSpPr>
        <p:spPr>
          <a:xfrm>
            <a:off x="5596560" y="1128240"/>
            <a:ext cx="6595200" cy="4394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343080" indent="-34308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6E9E"/>
              </a:buClr>
              <a:buFont typeface="Arial"/>
              <a:buChar char="•"/>
            </a:pPr>
            <a:r>
              <a:rPr lang="de-DE" sz="2800" b="1" strike="noStrike" spc="-1" dirty="0">
                <a:solidFill>
                  <a:srgbClr val="006E9E"/>
                </a:solidFill>
                <a:latin typeface="Calibri"/>
              </a:rPr>
              <a:t>Papers: </a:t>
            </a:r>
            <a:br>
              <a:rPr sz="2400" dirty="0"/>
            </a:br>
            <a:r>
              <a:rPr lang="de-DE" sz="2400" b="1" strike="noStrike" spc="-1" dirty="0">
                <a:solidFill>
                  <a:srgbClr val="000000"/>
                </a:solidFill>
                <a:latin typeface="Calibri"/>
              </a:rPr>
              <a:t>- 7 </a:t>
            </a:r>
            <a:r>
              <a:rPr lang="de-DE" sz="2400" b="1" strike="noStrike" spc="-1" dirty="0" err="1">
                <a:solidFill>
                  <a:srgbClr val="000000"/>
                </a:solidFill>
                <a:latin typeface="Calibri"/>
              </a:rPr>
              <a:t>published</a:t>
            </a:r>
            <a:r>
              <a:rPr lang="de-DE" sz="2400" b="1" strike="noStrike" spc="-1" dirty="0">
                <a:solidFill>
                  <a:srgbClr val="000000"/>
                </a:solidFill>
                <a:latin typeface="Calibri"/>
              </a:rPr>
              <a:t>, 2</a:t>
            </a:r>
            <a:r>
              <a:rPr lang="de-DE" sz="2400" b="1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2400" b="1" spc="-1" dirty="0" err="1">
                <a:solidFill>
                  <a:srgbClr val="000000"/>
                </a:solidFill>
                <a:latin typeface="Calibri"/>
              </a:rPr>
              <a:t>accepted</a:t>
            </a:r>
            <a:r>
              <a:rPr lang="de-DE" sz="2400" b="1" spc="-1" dirty="0">
                <a:solidFill>
                  <a:srgbClr val="000000"/>
                </a:solidFill>
                <a:latin typeface="Calibri"/>
              </a:rPr>
              <a:t>, 4 </a:t>
            </a:r>
            <a:r>
              <a:rPr lang="de-DE" sz="2400" b="1" strike="noStrike" spc="-1" dirty="0">
                <a:solidFill>
                  <a:srgbClr val="000000"/>
                </a:solidFill>
                <a:latin typeface="Calibri"/>
              </a:rPr>
              <a:t>in review, and 8 </a:t>
            </a:r>
            <a:r>
              <a:rPr lang="de-DE" sz="2400" b="1" strike="noStrike" spc="-1" dirty="0" err="1">
                <a:solidFill>
                  <a:srgbClr val="000000"/>
                </a:solidFill>
                <a:latin typeface="Calibri"/>
              </a:rPr>
              <a:t>submitted</a:t>
            </a:r>
            <a:br>
              <a:rPr sz="2400" dirty="0"/>
            </a:br>
            <a:r>
              <a:rPr lang="de-DE" sz="2400" b="1" strike="noStrike" spc="-1" dirty="0">
                <a:solidFill>
                  <a:srgbClr val="000000"/>
                </a:solidFill>
                <a:latin typeface="Calibri"/>
              </a:rPr>
              <a:t>- 9 </a:t>
            </a:r>
            <a:r>
              <a:rPr lang="de-DE" sz="2400" b="1" strike="noStrike" spc="-1" dirty="0" err="1">
                <a:solidFill>
                  <a:srgbClr val="000000"/>
                </a:solidFill>
                <a:latin typeface="Calibri"/>
              </a:rPr>
              <a:t>first</a:t>
            </a:r>
            <a:r>
              <a:rPr lang="de-DE" sz="2400" b="1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2400" b="1" strike="noStrike" spc="-1" dirty="0" err="1">
                <a:solidFill>
                  <a:srgbClr val="000000"/>
                </a:solidFill>
                <a:latin typeface="Calibri"/>
              </a:rPr>
              <a:t>authorships</a:t>
            </a:r>
            <a:endParaRPr lang="de-DE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343080" indent="-34308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6E9E"/>
              </a:buClr>
              <a:buFont typeface="Arial"/>
              <a:buChar char="•"/>
            </a:pPr>
            <a:r>
              <a:rPr lang="de-DE" sz="2800" b="1" strike="noStrike" spc="-1" dirty="0">
                <a:solidFill>
                  <a:srgbClr val="006E9E"/>
                </a:solidFill>
                <a:latin typeface="Calibri"/>
              </a:rPr>
              <a:t>Projects:</a:t>
            </a:r>
            <a:br>
              <a:rPr sz="2400" dirty="0"/>
            </a:br>
            <a:r>
              <a:rPr lang="de-DE" sz="2400" b="1" strike="noStrike" spc="-1" dirty="0">
                <a:solidFill>
                  <a:srgbClr val="000000"/>
                </a:solidFill>
                <a:latin typeface="Calibri"/>
              </a:rPr>
              <a:t>13 </a:t>
            </a:r>
            <a:r>
              <a:rPr lang="de-DE" sz="2400" b="1" strike="noStrike" spc="-1" dirty="0" err="1">
                <a:solidFill>
                  <a:srgbClr val="000000"/>
                </a:solidFill>
                <a:latin typeface="Calibri"/>
              </a:rPr>
              <a:t>projects</a:t>
            </a:r>
            <a:r>
              <a:rPr lang="de-DE" sz="2400" b="1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2400" b="1" strike="noStrike" spc="-1" dirty="0" err="1">
                <a:solidFill>
                  <a:srgbClr val="000000"/>
                </a:solidFill>
                <a:latin typeface="Calibri"/>
              </a:rPr>
              <a:t>running</a:t>
            </a:r>
            <a:r>
              <a:rPr lang="de-DE" sz="2400" b="1" strike="noStrike" spc="-1" dirty="0">
                <a:solidFill>
                  <a:srgbClr val="000000"/>
                </a:solidFill>
                <a:latin typeface="Calibri"/>
              </a:rPr>
              <a:t> (EU, BMBF, DFG, </a:t>
            </a:r>
            <a:r>
              <a:rPr lang="de-DE" sz="2400" b="1" strike="noStrike" spc="-1" dirty="0" err="1">
                <a:solidFill>
                  <a:srgbClr val="000000"/>
                </a:solidFill>
                <a:latin typeface="Calibri"/>
              </a:rPr>
              <a:t>Worldbank</a:t>
            </a:r>
            <a:r>
              <a:rPr lang="de-DE" sz="2400" b="1" strike="noStrike" spc="-1" dirty="0">
                <a:solidFill>
                  <a:srgbClr val="000000"/>
                </a:solidFill>
                <a:latin typeface="Calibri"/>
              </a:rPr>
              <a:t>, </a:t>
            </a:r>
            <a:r>
              <a:rPr lang="de-DE" sz="2400" b="1" strike="noStrike" spc="-1" dirty="0" err="1">
                <a:solidFill>
                  <a:srgbClr val="000000"/>
                </a:solidFill>
                <a:latin typeface="Calibri"/>
              </a:rPr>
              <a:t>Ministries</a:t>
            </a:r>
            <a:r>
              <a:rPr lang="de-DE" sz="2400" b="1" strike="noStrike" spc="-1" dirty="0">
                <a:solidFill>
                  <a:srgbClr val="000000"/>
                </a:solidFill>
                <a:latin typeface="Calibri"/>
              </a:rPr>
              <a:t>…)</a:t>
            </a:r>
            <a:endParaRPr lang="de-DE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343080" indent="-34308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6E9E"/>
              </a:buClr>
              <a:buFont typeface="Arial"/>
              <a:buChar char="•"/>
            </a:pPr>
            <a:r>
              <a:rPr lang="de-DE" sz="2400" b="1" strike="noStrike" spc="-1" dirty="0">
                <a:solidFill>
                  <a:srgbClr val="006E9E"/>
                </a:solidFill>
                <a:latin typeface="Calibri"/>
              </a:rPr>
              <a:t>Education</a:t>
            </a:r>
            <a:r>
              <a:rPr lang="de-DE" sz="2400" b="1" strike="noStrike" spc="-1" dirty="0">
                <a:solidFill>
                  <a:srgbClr val="000000"/>
                </a:solidFill>
                <a:latin typeface="Calibri"/>
              </a:rPr>
              <a:t> (</a:t>
            </a:r>
            <a:r>
              <a:rPr lang="de-DE" sz="2400" b="1" strike="noStrike" spc="-1" dirty="0" err="1">
                <a:solidFill>
                  <a:srgbClr val="000000"/>
                </a:solidFill>
                <a:latin typeface="Calibri"/>
              </a:rPr>
              <a:t>lectures</a:t>
            </a:r>
            <a:r>
              <a:rPr lang="de-DE" sz="2400" b="1" strike="noStrike" spc="-1" dirty="0">
                <a:solidFill>
                  <a:srgbClr val="000000"/>
                </a:solidFill>
                <a:latin typeface="Calibri"/>
              </a:rPr>
              <a:t>, </a:t>
            </a:r>
            <a:r>
              <a:rPr lang="de-DE" sz="2400" b="1" strike="noStrike" spc="-1" dirty="0" err="1">
                <a:solidFill>
                  <a:srgbClr val="000000"/>
                </a:solidFill>
                <a:latin typeface="Calibri"/>
              </a:rPr>
              <a:t>PhDs</a:t>
            </a:r>
            <a:r>
              <a:rPr lang="de-DE" sz="2400" b="1" strike="noStrike" spc="-1" dirty="0">
                <a:solidFill>
                  <a:srgbClr val="000000"/>
                </a:solidFill>
                <a:latin typeface="Calibri"/>
              </a:rPr>
              <a:t>, Master, </a:t>
            </a:r>
            <a:r>
              <a:rPr lang="de-DE" sz="2400" b="1" strike="noStrike" spc="-1" dirty="0" err="1">
                <a:solidFill>
                  <a:srgbClr val="000000"/>
                </a:solidFill>
                <a:latin typeface="Calibri"/>
              </a:rPr>
              <a:t>workshops</a:t>
            </a:r>
            <a:r>
              <a:rPr lang="de-DE" sz="2400" b="1" strike="noStrike" spc="-1" dirty="0">
                <a:solidFill>
                  <a:srgbClr val="000000"/>
                </a:solidFill>
                <a:latin typeface="Calibri"/>
              </a:rPr>
              <a:t>)</a:t>
            </a:r>
            <a:endParaRPr lang="de-DE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343080" indent="-34308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6E9E"/>
              </a:buClr>
              <a:buFont typeface="Arial"/>
              <a:buChar char="•"/>
            </a:pPr>
            <a:r>
              <a:rPr lang="de-DE" sz="2400" b="1" strike="noStrike" spc="-1" dirty="0">
                <a:solidFill>
                  <a:srgbClr val="006E9E"/>
                </a:solidFill>
                <a:latin typeface="Calibri"/>
              </a:rPr>
              <a:t>Media </a:t>
            </a:r>
            <a:r>
              <a:rPr lang="de-DE" sz="2400" b="1" strike="noStrike" spc="-1" dirty="0" err="1">
                <a:solidFill>
                  <a:srgbClr val="006E9E"/>
                </a:solidFill>
                <a:latin typeface="Calibri"/>
              </a:rPr>
              <a:t>communication</a:t>
            </a:r>
            <a:endParaRPr lang="de-DE" sz="24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de-DE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ftr" idx="1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defRPr lang="de-DE" sz="2400" b="0" strike="noStrike" spc="-1">
                <a:latin typeface="Times New Roman"/>
              </a:defRPr>
            </a:lvl1pPr>
          </a:lstStyle>
          <a:p>
            <a:endParaRPr lang="de-DE" sz="2400" b="0" strike="noStrike" spc="-1">
              <a:latin typeface="Times New Roman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title"/>
          </p:nvPr>
        </p:nvSpPr>
        <p:spPr>
          <a:xfrm>
            <a:off x="338760" y="365040"/>
            <a:ext cx="10515240" cy="90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de-DE" sz="3200" b="1" strike="noStrike" spc="-1">
                <a:solidFill>
                  <a:srgbClr val="E6803A"/>
                </a:solidFill>
                <a:latin typeface="Calibri"/>
              </a:rPr>
              <a:t>Achievements 2023</a:t>
            </a:r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49" name="Picture 5"/>
          <p:cNvPicPr/>
          <p:nvPr/>
        </p:nvPicPr>
        <p:blipFill>
          <a:blip r:embed="rId2"/>
          <a:stretch/>
        </p:blipFill>
        <p:spPr>
          <a:xfrm>
            <a:off x="338760" y="1231560"/>
            <a:ext cx="5167800" cy="4394520"/>
          </a:xfrm>
          <a:prstGeom prst="rect">
            <a:avLst/>
          </a:prstGeom>
          <a:ln w="0">
            <a:noFill/>
          </a:ln>
        </p:spPr>
      </p:pic>
      <p:sp>
        <p:nvSpPr>
          <p:cNvPr id="5" name="PlaceHolder 4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82DE4AE4-AD59-40E8-BE56-F434FA0570BE}" type="slidenum"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1591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338760" y="474768"/>
            <a:ext cx="3708454" cy="90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90000"/>
          </a:bodyPr>
          <a:lstStyle/>
          <a:p>
            <a:pPr>
              <a:lnSpc>
                <a:spcPct val="90000"/>
              </a:lnSpc>
              <a:buNone/>
            </a:pPr>
            <a:r>
              <a:rPr lang="en-GB" sz="4000" b="1" strike="noStrike" spc="-1" dirty="0">
                <a:solidFill>
                  <a:srgbClr val="E6803A"/>
                </a:solidFill>
                <a:latin typeface="Calibri"/>
              </a:rPr>
              <a:t>Highlights #1: </a:t>
            </a:r>
            <a:r>
              <a:rPr lang="en-GB" sz="4000" b="1" strike="noStrike" spc="-1" dirty="0">
                <a:solidFill>
                  <a:srgbClr val="006E9E"/>
                </a:solidFill>
                <a:latin typeface="Calibri"/>
              </a:rPr>
              <a:t>Special Issue in Climatic Change</a:t>
            </a:r>
            <a:endParaRPr lang="de-DE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/>
          </p:nvPr>
        </p:nvSpPr>
        <p:spPr>
          <a:xfrm>
            <a:off x="411988" y="1857342"/>
            <a:ext cx="3561997" cy="4250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0" algn="l"/>
              </a:tabLst>
            </a:pPr>
            <a:r>
              <a:rPr lang="de-DE" sz="2000" b="1" strike="noStrike" spc="-1" dirty="0">
                <a:solidFill>
                  <a:srgbClr val="006E9E"/>
                </a:solidFill>
                <a:latin typeface="Calibri"/>
              </a:rPr>
              <a:t>Title: </a:t>
            </a:r>
            <a:r>
              <a:rPr lang="en-US" sz="2000" b="1" spc="-1" dirty="0">
                <a:solidFill>
                  <a:srgbClr val="006E9E"/>
                </a:solidFill>
                <a:latin typeface="Calibri"/>
              </a:rPr>
              <a:t>Exploring the contribution of climate change to recent trends in hydrological processes</a:t>
            </a:r>
            <a:endParaRPr lang="de-DE" sz="20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tabLst>
                <a:tab pos="0" algn="l"/>
              </a:tabLst>
            </a:pPr>
            <a:r>
              <a:rPr lang="de-DE" sz="2000" b="0" strike="noStrike" spc="-1" dirty="0">
                <a:solidFill>
                  <a:srgbClr val="000000"/>
                </a:solidFill>
                <a:latin typeface="Calibri"/>
              </a:rPr>
              <a:t>10 </a:t>
            </a:r>
            <a:r>
              <a:rPr lang="de-DE" sz="2000" b="0" strike="noStrike" spc="-1" dirty="0" err="1">
                <a:solidFill>
                  <a:srgbClr val="000000"/>
                </a:solidFill>
                <a:latin typeface="Calibri"/>
              </a:rPr>
              <a:t>Articles</a:t>
            </a:r>
            <a:r>
              <a:rPr lang="de-DE" sz="2000" spc="-1" dirty="0">
                <a:solidFill>
                  <a:srgbClr val="000000"/>
                </a:solidFill>
                <a:latin typeface="Calibri"/>
              </a:rPr>
              <a:t>,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tabLst>
                <a:tab pos="0" algn="l"/>
              </a:tabLst>
            </a:pPr>
            <a:r>
              <a:rPr lang="de-DE" sz="2000" spc="-1" dirty="0">
                <a:solidFill>
                  <a:srgbClr val="000000"/>
                </a:solidFill>
                <a:latin typeface="Calibri"/>
              </a:rPr>
              <a:t>3 </a:t>
            </a:r>
            <a:r>
              <a:rPr lang="de-DE" sz="2000" spc="-1" dirty="0" err="1">
                <a:solidFill>
                  <a:srgbClr val="000000"/>
                </a:solidFill>
                <a:latin typeface="Calibri"/>
              </a:rPr>
              <a:t>first</a:t>
            </a:r>
            <a:r>
              <a:rPr lang="de-DE" sz="20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2000" spc="-1" dirty="0" err="1">
                <a:solidFill>
                  <a:srgbClr val="000000"/>
                </a:solidFill>
                <a:latin typeface="Calibri"/>
              </a:rPr>
              <a:t>authorships</a:t>
            </a:r>
            <a:r>
              <a:rPr lang="de-DE" sz="2000" spc="-1" dirty="0">
                <a:solidFill>
                  <a:srgbClr val="000000"/>
                </a:solidFill>
                <a:latin typeface="Calibri"/>
              </a:rPr>
              <a:t>,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tabLst>
                <a:tab pos="0" algn="l"/>
              </a:tabLst>
            </a:pPr>
            <a:r>
              <a:rPr lang="de-DE" sz="2000" spc="-1" dirty="0">
                <a:solidFill>
                  <a:srgbClr val="000000"/>
                </a:solidFill>
                <a:latin typeface="Calibri"/>
              </a:rPr>
              <a:t>3 </a:t>
            </a:r>
            <a:r>
              <a:rPr lang="de-DE" sz="2000" spc="-1" dirty="0" err="1">
                <a:solidFill>
                  <a:srgbClr val="000000"/>
                </a:solidFill>
                <a:latin typeface="Calibri"/>
              </a:rPr>
              <a:t>co-autorships</a:t>
            </a:r>
            <a:endParaRPr lang="de-DE" sz="2000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tabLst>
                <a:tab pos="0" algn="l"/>
              </a:tabLst>
            </a:pPr>
            <a:r>
              <a:rPr lang="de-DE" sz="2000" b="0" strike="noStrike" spc="-1" dirty="0">
                <a:solidFill>
                  <a:srgbClr val="000000"/>
                </a:solidFill>
                <a:latin typeface="Calibri"/>
              </a:rPr>
              <a:t>9 </a:t>
            </a:r>
            <a:r>
              <a:rPr lang="de-DE" sz="2000" b="0" strike="noStrike" spc="-1" dirty="0" err="1">
                <a:solidFill>
                  <a:srgbClr val="000000"/>
                </a:solidFill>
                <a:latin typeface="Calibri"/>
              </a:rPr>
              <a:t>accepted</a:t>
            </a:r>
            <a:r>
              <a:rPr lang="de-DE" sz="2000" b="0" strike="noStrike" spc="-1" dirty="0">
                <a:solidFill>
                  <a:srgbClr val="000000"/>
                </a:solidFill>
                <a:latin typeface="Calibri"/>
              </a:rPr>
              <a:t>, 1 </a:t>
            </a:r>
            <a:r>
              <a:rPr lang="de-DE" sz="2000" b="0" strike="noStrike" spc="-1" dirty="0" err="1">
                <a:solidFill>
                  <a:srgbClr val="000000"/>
                </a:solidFill>
                <a:latin typeface="Calibri"/>
              </a:rPr>
              <a:t>almost</a:t>
            </a:r>
            <a:r>
              <a:rPr lang="de-DE" sz="2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2000" b="0" strike="noStrike" spc="-1" dirty="0" err="1">
                <a:solidFill>
                  <a:srgbClr val="000000"/>
                </a:solidFill>
                <a:latin typeface="Calibri"/>
              </a:rPr>
              <a:t>accepted</a:t>
            </a:r>
            <a:endParaRPr lang="de-DE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0" algn="l"/>
              </a:tabLst>
            </a:pPr>
            <a:r>
              <a:rPr lang="de-DE" sz="2000" spc="-1" dirty="0">
                <a:solidFill>
                  <a:srgbClr val="000000"/>
                </a:solidFill>
                <a:latin typeface="Calibri"/>
              </a:rPr>
              <a:t>General </a:t>
            </a:r>
            <a:r>
              <a:rPr lang="de-DE" sz="2000" spc="-1" dirty="0" err="1">
                <a:solidFill>
                  <a:srgbClr val="000000"/>
                </a:solidFill>
                <a:latin typeface="Calibri"/>
              </a:rPr>
              <a:t>results</a:t>
            </a:r>
            <a:r>
              <a:rPr lang="de-DE" sz="2000" spc="-1" dirty="0">
                <a:solidFill>
                  <a:srgbClr val="000000"/>
                </a:solidFill>
                <a:latin typeface="Calibri"/>
              </a:rPr>
              <a:t>: </a:t>
            </a:r>
            <a:r>
              <a:rPr lang="de-DE" sz="2000" spc="-1" dirty="0" err="1">
                <a:solidFill>
                  <a:srgbClr val="000000"/>
                </a:solidFill>
                <a:latin typeface="Calibri"/>
              </a:rPr>
              <a:t>more</a:t>
            </a:r>
            <a:r>
              <a:rPr lang="de-DE" sz="20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2000" spc="-1" dirty="0" err="1">
                <a:solidFill>
                  <a:srgbClr val="000000"/>
                </a:solidFill>
                <a:latin typeface="Calibri"/>
              </a:rPr>
              <a:t>increase</a:t>
            </a:r>
            <a:r>
              <a:rPr lang="de-DE" sz="20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2000" spc="-1" dirty="0" err="1">
                <a:solidFill>
                  <a:srgbClr val="000000"/>
                </a:solidFill>
                <a:latin typeface="Calibri"/>
              </a:rPr>
              <a:t>than</a:t>
            </a:r>
            <a:r>
              <a:rPr lang="de-DE" sz="20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2000" spc="-1" dirty="0" err="1">
                <a:solidFill>
                  <a:srgbClr val="000000"/>
                </a:solidFill>
                <a:latin typeface="Calibri"/>
              </a:rPr>
              <a:t>decrease</a:t>
            </a:r>
            <a:r>
              <a:rPr lang="de-DE" sz="2000" spc="-1" dirty="0">
                <a:solidFill>
                  <a:srgbClr val="000000"/>
                </a:solidFill>
                <a:latin typeface="Calibri"/>
              </a:rPr>
              <a:t>, </a:t>
            </a:r>
            <a:r>
              <a:rPr lang="de-DE" sz="2000" spc="-1" dirty="0" err="1">
                <a:solidFill>
                  <a:srgbClr val="000000"/>
                </a:solidFill>
                <a:latin typeface="Calibri"/>
              </a:rPr>
              <a:t>increase</a:t>
            </a:r>
            <a:r>
              <a:rPr lang="de-DE" sz="20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2000" spc="-1" dirty="0" err="1">
                <a:solidFill>
                  <a:srgbClr val="000000"/>
                </a:solidFill>
                <a:latin typeface="Calibri"/>
              </a:rPr>
              <a:t>often</a:t>
            </a:r>
            <a:r>
              <a:rPr lang="de-DE" sz="2000" spc="-1" dirty="0">
                <a:solidFill>
                  <a:srgbClr val="000000"/>
                </a:solidFill>
                <a:latin typeface="Calibri"/>
              </a:rPr>
              <a:t> in </a:t>
            </a:r>
            <a:r>
              <a:rPr lang="de-DE" sz="2000" spc="-1" dirty="0" err="1">
                <a:solidFill>
                  <a:srgbClr val="000000"/>
                </a:solidFill>
                <a:latin typeface="Calibri"/>
              </a:rPr>
              <a:t>moutains</a:t>
            </a:r>
            <a:r>
              <a:rPr lang="de-DE" sz="2000" spc="-1" dirty="0">
                <a:solidFill>
                  <a:srgbClr val="000000"/>
                </a:solidFill>
                <a:latin typeface="Calibri"/>
              </a:rPr>
              <a:t>/ </a:t>
            </a:r>
            <a:r>
              <a:rPr lang="de-DE" sz="2000" spc="-1" dirty="0" err="1">
                <a:solidFill>
                  <a:srgbClr val="000000"/>
                </a:solidFill>
                <a:latin typeface="Calibri"/>
              </a:rPr>
              <a:t>headwaters</a:t>
            </a:r>
            <a:endParaRPr lang="de-DE" sz="20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0" algn="l"/>
              </a:tabLst>
            </a:pPr>
            <a:endParaRPr lang="de-DE" sz="2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4B68A1-D411-4F18-A46F-17C23A5C9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2477" y="64737"/>
            <a:ext cx="8144546" cy="5700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4242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338760" y="365040"/>
            <a:ext cx="10515240" cy="90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en-GB" sz="4000" b="1" strike="noStrike" spc="-1" dirty="0">
                <a:solidFill>
                  <a:srgbClr val="E6803A"/>
                </a:solidFill>
                <a:latin typeface="Calibri"/>
              </a:rPr>
              <a:t>Highlights #2: </a:t>
            </a:r>
            <a:r>
              <a:rPr lang="en-GB" sz="4000" b="1" strike="noStrike" spc="-1" dirty="0">
                <a:solidFill>
                  <a:srgbClr val="006E9E"/>
                </a:solidFill>
                <a:latin typeface="Calibri"/>
              </a:rPr>
              <a:t>Selected</a:t>
            </a:r>
            <a:r>
              <a:rPr lang="en-GB" sz="4000" b="1" strike="noStrike" spc="-1" dirty="0">
                <a:solidFill>
                  <a:srgbClr val="E6803A"/>
                </a:solidFill>
                <a:latin typeface="Calibri"/>
              </a:rPr>
              <a:t> </a:t>
            </a:r>
            <a:r>
              <a:rPr lang="en-GB" sz="4000" b="1" strike="noStrike" spc="-1" dirty="0">
                <a:solidFill>
                  <a:srgbClr val="006E9E"/>
                </a:solidFill>
                <a:latin typeface="Calibri"/>
              </a:rPr>
              <a:t>publications</a:t>
            </a:r>
            <a:endParaRPr lang="de-DE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51" name="Picture 5"/>
          <p:cNvPicPr/>
          <p:nvPr/>
        </p:nvPicPr>
        <p:blipFill>
          <a:blip r:embed="rId2"/>
          <a:stretch/>
        </p:blipFill>
        <p:spPr>
          <a:xfrm>
            <a:off x="9939600" y="0"/>
            <a:ext cx="2252160" cy="1914840"/>
          </a:xfrm>
          <a:prstGeom prst="rect">
            <a:avLst/>
          </a:prstGeom>
          <a:ln w="0">
            <a:noFill/>
          </a:ln>
        </p:spPr>
      </p:pic>
      <p:sp>
        <p:nvSpPr>
          <p:cNvPr id="152" name="PlaceHolder 2"/>
          <p:cNvSpPr>
            <a:spLocks noGrp="1"/>
          </p:cNvSpPr>
          <p:nvPr>
            <p:ph/>
          </p:nvPr>
        </p:nvSpPr>
        <p:spPr>
          <a:xfrm>
            <a:off x="420480" y="1914840"/>
            <a:ext cx="5339297" cy="371187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spcAft>
                <a:spcPts val="1199"/>
              </a:spcAft>
              <a:buNone/>
              <a:tabLst>
                <a:tab pos="0" algn="l"/>
              </a:tabLst>
            </a:pPr>
            <a:r>
              <a:rPr lang="de-DE" sz="1800" spc="-1" dirty="0" err="1">
                <a:solidFill>
                  <a:srgbClr val="000000"/>
                </a:solidFill>
                <a:latin typeface="Calibri"/>
              </a:rPr>
              <a:t>Fallah</a:t>
            </a:r>
            <a:r>
              <a:rPr lang="de-DE" sz="1800" spc="-1" dirty="0">
                <a:solidFill>
                  <a:srgbClr val="000000"/>
                </a:solidFill>
                <a:latin typeface="Calibri"/>
              </a:rPr>
              <a:t>, F., </a:t>
            </a:r>
            <a:r>
              <a:rPr lang="de-DE" sz="1800" spc="-1" dirty="0" err="1">
                <a:solidFill>
                  <a:srgbClr val="000000"/>
                </a:solidFill>
                <a:latin typeface="Calibri"/>
              </a:rPr>
              <a:t>Didovets</a:t>
            </a:r>
            <a:r>
              <a:rPr lang="de-DE" sz="1800" spc="-1" dirty="0">
                <a:solidFill>
                  <a:srgbClr val="000000"/>
                </a:solidFill>
                <a:latin typeface="Calibri"/>
              </a:rPr>
              <a:t>, I., Rostami, M., Hamidi, M. (2024): </a:t>
            </a:r>
            <a:r>
              <a:rPr lang="de-DE" sz="1800" spc="-1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Climate </a:t>
            </a:r>
            <a:r>
              <a:rPr lang="de-DE" sz="1800" spc="-1" dirty="0" err="1">
                <a:solidFill>
                  <a:schemeClr val="accent1">
                    <a:lumMod val="75000"/>
                  </a:schemeClr>
                </a:solidFill>
                <a:latin typeface="Calibri"/>
              </a:rPr>
              <a:t>change</a:t>
            </a:r>
            <a:r>
              <a:rPr lang="de-DE" sz="1800" spc="-1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 </a:t>
            </a:r>
            <a:r>
              <a:rPr lang="de-DE" sz="1800" spc="-1" dirty="0" err="1">
                <a:solidFill>
                  <a:schemeClr val="accent1">
                    <a:lumMod val="75000"/>
                  </a:schemeClr>
                </a:solidFill>
                <a:latin typeface="Calibri"/>
              </a:rPr>
              <a:t>impacts</a:t>
            </a:r>
            <a:r>
              <a:rPr lang="de-DE" sz="1800" spc="-1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 on Central Asia: Trends, extremes and </a:t>
            </a:r>
            <a:r>
              <a:rPr lang="de-DE" sz="1800" spc="-1" dirty="0" err="1">
                <a:solidFill>
                  <a:schemeClr val="accent1">
                    <a:lumMod val="75000"/>
                  </a:schemeClr>
                </a:solidFill>
                <a:latin typeface="Calibri"/>
              </a:rPr>
              <a:t>future</a:t>
            </a:r>
            <a:r>
              <a:rPr lang="de-DE" sz="1800" spc="-1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 </a:t>
            </a:r>
            <a:r>
              <a:rPr lang="de-DE" sz="1800" spc="-1" dirty="0" err="1">
                <a:solidFill>
                  <a:schemeClr val="accent1">
                    <a:lumMod val="75000"/>
                  </a:schemeClr>
                </a:solidFill>
                <a:latin typeface="Calibri"/>
              </a:rPr>
              <a:t>projections</a:t>
            </a:r>
            <a:r>
              <a:rPr lang="de-DE" sz="1800" spc="-1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. </a:t>
            </a:r>
            <a:r>
              <a:rPr lang="de-DE" sz="1800" spc="-1" dirty="0">
                <a:solidFill>
                  <a:srgbClr val="000000"/>
                </a:solidFill>
                <a:latin typeface="Calibri"/>
              </a:rPr>
              <a:t>International Journal </a:t>
            </a:r>
            <a:r>
              <a:rPr lang="de-DE" sz="1800" spc="-1" dirty="0" err="1">
                <a:solidFill>
                  <a:srgbClr val="000000"/>
                </a:solidFill>
                <a:latin typeface="Calibri"/>
              </a:rPr>
              <a:t>of</a:t>
            </a:r>
            <a:r>
              <a:rPr lang="de-DE" sz="18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1800" spc="-1" dirty="0" err="1">
                <a:solidFill>
                  <a:srgbClr val="000000"/>
                </a:solidFill>
                <a:latin typeface="Calibri"/>
              </a:rPr>
              <a:t>Climatology</a:t>
            </a:r>
            <a:endParaRPr lang="de-DE" sz="1800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Aft>
                <a:spcPts val="1199"/>
              </a:spcAft>
              <a:buNone/>
              <a:tabLst>
                <a:tab pos="0" algn="l"/>
              </a:tabLst>
            </a:pPr>
            <a:r>
              <a:rPr lang="en-US" sz="1800" spc="-1" dirty="0" err="1">
                <a:solidFill>
                  <a:srgbClr val="000000"/>
                </a:solidFill>
                <a:latin typeface="Calibri"/>
              </a:rPr>
              <a:t>Fallah</a:t>
            </a:r>
            <a:r>
              <a:rPr lang="en-US" sz="1800" spc="-1" dirty="0">
                <a:solidFill>
                  <a:srgbClr val="000000"/>
                </a:solidFill>
                <a:latin typeface="Calibri"/>
              </a:rPr>
              <a:t>, B., Rostami, M. (2024) </a:t>
            </a:r>
            <a:r>
              <a:rPr lang="en-US" sz="1800" spc="-1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Exploring the impact of the recent global warming on extreme weather events in Central Asia using the counterfactual climate data ATTRICI v1.1. </a:t>
            </a:r>
            <a:r>
              <a:rPr lang="en-US" sz="1800" spc="-1" dirty="0">
                <a:solidFill>
                  <a:srgbClr val="000000"/>
                </a:solidFill>
                <a:latin typeface="Calibri"/>
              </a:rPr>
              <a:t>Climatic Change 177, 80 https://doi.org/10.1007/s10584-024-03743-0</a:t>
            </a:r>
            <a:endParaRPr lang="de-DE" sz="1800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Aft>
                <a:spcPts val="1199"/>
              </a:spcAft>
              <a:buNone/>
              <a:tabLst>
                <a:tab pos="0" algn="l"/>
              </a:tabLst>
            </a:pPr>
            <a:endParaRPr lang="de-DE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B7FDA8-861A-419D-BF17-C2FB5946580B}"/>
              </a:ext>
            </a:extLst>
          </p:cNvPr>
          <p:cNvSpPr/>
          <p:nvPr/>
        </p:nvSpPr>
        <p:spPr>
          <a:xfrm>
            <a:off x="8088198" y="1382845"/>
            <a:ext cx="810705" cy="97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F4CD53A-30EC-43C3-B822-8B4680DFB6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4025" y="1491918"/>
            <a:ext cx="4421981" cy="4557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183396" y="365040"/>
            <a:ext cx="10515240" cy="90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en-GB" sz="4000" b="1" strike="noStrike" spc="-1" dirty="0">
                <a:solidFill>
                  <a:srgbClr val="E6803A"/>
                </a:solidFill>
                <a:latin typeface="Calibri"/>
              </a:rPr>
              <a:t>Highlights #2: </a:t>
            </a:r>
            <a:r>
              <a:rPr lang="en-GB" sz="4000" b="1" strike="noStrike" spc="-1" dirty="0">
                <a:solidFill>
                  <a:srgbClr val="006E9E"/>
                </a:solidFill>
                <a:latin typeface="Calibri"/>
              </a:rPr>
              <a:t>Selected</a:t>
            </a:r>
            <a:r>
              <a:rPr lang="en-GB" sz="4000" b="1" strike="noStrike" spc="-1" dirty="0">
                <a:solidFill>
                  <a:srgbClr val="E6803A"/>
                </a:solidFill>
                <a:latin typeface="Calibri"/>
              </a:rPr>
              <a:t> </a:t>
            </a:r>
            <a:r>
              <a:rPr lang="en-GB" sz="4000" b="1" strike="noStrike" spc="-1" dirty="0">
                <a:solidFill>
                  <a:srgbClr val="006E9E"/>
                </a:solidFill>
                <a:latin typeface="Calibri"/>
              </a:rPr>
              <a:t>publications</a:t>
            </a:r>
            <a:endParaRPr lang="de-DE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51" name="Picture 5"/>
          <p:cNvPicPr/>
          <p:nvPr/>
        </p:nvPicPr>
        <p:blipFill>
          <a:blip r:embed="rId2"/>
          <a:stretch/>
        </p:blipFill>
        <p:spPr>
          <a:xfrm>
            <a:off x="9784236" y="0"/>
            <a:ext cx="2252160" cy="1914840"/>
          </a:xfrm>
          <a:prstGeom prst="rect">
            <a:avLst/>
          </a:prstGeom>
          <a:ln w="0">
            <a:noFill/>
          </a:ln>
        </p:spPr>
      </p:pic>
      <p:sp>
        <p:nvSpPr>
          <p:cNvPr id="152" name="PlaceHolder 2"/>
          <p:cNvSpPr>
            <a:spLocks noGrp="1"/>
          </p:cNvSpPr>
          <p:nvPr>
            <p:ph/>
          </p:nvPr>
        </p:nvSpPr>
        <p:spPr>
          <a:xfrm>
            <a:off x="420480" y="1914840"/>
            <a:ext cx="5339297" cy="371187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spcAft>
                <a:spcPts val="1199"/>
              </a:spcAft>
              <a:buNone/>
              <a:tabLst>
                <a:tab pos="0" algn="l"/>
              </a:tabLst>
            </a:pPr>
            <a:r>
              <a:rPr lang="de-DE" sz="1800" spc="-1" dirty="0">
                <a:solidFill>
                  <a:srgbClr val="000000"/>
                </a:solidFill>
                <a:latin typeface="Calibri"/>
              </a:rPr>
              <a:t>Koch, H., </a:t>
            </a:r>
            <a:r>
              <a:rPr lang="de-DE" sz="1800" spc="-1" dirty="0" err="1">
                <a:solidFill>
                  <a:srgbClr val="000000"/>
                </a:solidFill>
                <a:latin typeface="Calibri"/>
              </a:rPr>
              <a:t>Gädeke</a:t>
            </a:r>
            <a:r>
              <a:rPr lang="de-DE" sz="1800" spc="-1" dirty="0">
                <a:solidFill>
                  <a:srgbClr val="000000"/>
                </a:solidFill>
                <a:latin typeface="Calibri"/>
              </a:rPr>
              <a:t>, A. Hattermann, F. (2024): </a:t>
            </a:r>
            <a:r>
              <a:rPr lang="de-DE" sz="1800" spc="-1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Szenarien des globalen Wandels im bergbaugeprägten Spreegebiet – Ein Rückblick nach 20 Jahren.  </a:t>
            </a:r>
            <a:r>
              <a:rPr lang="de-DE" sz="1800" spc="-1" dirty="0">
                <a:solidFill>
                  <a:srgbClr val="000000"/>
                </a:solidFill>
                <a:latin typeface="Calibri"/>
              </a:rPr>
              <a:t>Hydrologie &amp; Wasserbewirtschaftung, 68, (2), 73-89. DOI: 10.5675/HyWa_2024.2_1</a:t>
            </a:r>
            <a:endParaRPr lang="de-DE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225369-9A26-445E-84A6-926A74D127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57"/>
          <a:stretch/>
        </p:blipFill>
        <p:spPr>
          <a:xfrm>
            <a:off x="6163056" y="1376189"/>
            <a:ext cx="4747260" cy="4673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DB7FDA8-861A-419D-BF17-C2FB5946580B}"/>
              </a:ext>
            </a:extLst>
          </p:cNvPr>
          <p:cNvSpPr/>
          <p:nvPr/>
        </p:nvSpPr>
        <p:spPr>
          <a:xfrm>
            <a:off x="8088198" y="1382845"/>
            <a:ext cx="810705" cy="97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869423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 129407168"/>
          <p:cNvSpPr/>
          <p:nvPr/>
        </p:nvSpPr>
        <p:spPr>
          <a:xfrm>
            <a:off x="244727" y="2122175"/>
            <a:ext cx="5090844" cy="932109"/>
          </a:xfr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wrap="square" numCol="1" spcCol="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b="1" spc="-1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Economic growth remains yet homeostatic to day–to–day temperature variability</a:t>
            </a:r>
            <a:endParaRPr lang="de-DE" sz="12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buNone/>
            </a:pPr>
            <a:r>
              <a:rPr lang="de-DE" sz="12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Wechsung F., Ritter. M, Hoffmann P. &amp; Wall G.</a:t>
            </a:r>
            <a:endParaRPr lang="de-DE" sz="12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buNone/>
            </a:pPr>
            <a:r>
              <a:rPr lang="de-DE" sz="12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manuscript</a:t>
            </a:r>
            <a:r>
              <a:rPr lang="de-DE" sz="12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 in </a:t>
            </a:r>
            <a:r>
              <a:rPr lang="de-DE" sz="12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pre</a:t>
            </a:r>
            <a:r>
              <a:rPr lang="de-DE" sz="12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-submission </a:t>
            </a:r>
            <a:r>
              <a:rPr lang="de-DE" sz="12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stage</a:t>
            </a:r>
            <a:r>
              <a:rPr lang="de-DE" sz="12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 </a:t>
            </a:r>
            <a:r>
              <a:rPr lang="de-DE" sz="12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for</a:t>
            </a:r>
            <a:r>
              <a:rPr lang="de-DE" sz="12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 Future Earth, </a:t>
            </a:r>
            <a:r>
              <a:rPr lang="de-DE" sz="12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submission</a:t>
            </a:r>
            <a:r>
              <a:rPr lang="de-DE" sz="12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 </a:t>
            </a:r>
            <a:r>
              <a:rPr lang="de-DE" sz="12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January</a:t>
            </a:r>
            <a:r>
              <a:rPr lang="de-DE" sz="12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 2024 </a:t>
            </a:r>
            <a:endParaRPr lang="de-DE" sz="12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PlaceHolder 1">
            <a:extLst>
              <a:ext uri="{FF2B5EF4-FFF2-40B4-BE49-F238E27FC236}">
                <a16:creationId xmlns:a16="http://schemas.microsoft.com/office/drawing/2014/main" id="{E2528CEE-06A2-46B7-982E-EF5B0CBE1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760" y="365040"/>
            <a:ext cx="10515240" cy="90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en-GB" sz="4000" b="1" strike="noStrike" spc="-1" dirty="0">
                <a:solidFill>
                  <a:srgbClr val="E680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Highlights #2: </a:t>
            </a:r>
            <a:r>
              <a:rPr lang="en-GB" sz="4000" b="1" strike="noStrike" spc="-1" dirty="0">
                <a:solidFill>
                  <a:srgbClr val="006E9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Selected</a:t>
            </a:r>
            <a:r>
              <a:rPr lang="en-GB" sz="4000" b="1" strike="noStrike" spc="-1" dirty="0">
                <a:solidFill>
                  <a:srgbClr val="E680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b="1" strike="noStrike" spc="-1" dirty="0">
                <a:solidFill>
                  <a:srgbClr val="006E9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publications</a:t>
            </a:r>
            <a:endParaRPr lang="de-DE" sz="40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061BCC-CDDB-444E-8D01-534C78FA8BAA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9939600" y="0"/>
            <a:ext cx="2252160" cy="1914840"/>
          </a:xfrm>
          <a:prstGeom prst="rect">
            <a:avLst/>
          </a:prstGeom>
          <a:ln w="0">
            <a:noFill/>
          </a:ln>
        </p:spPr>
      </p:pic>
      <p:pic>
        <p:nvPicPr>
          <p:cNvPr id="155" name="Picture 154"/>
          <p:cNvPicPr/>
          <p:nvPr/>
        </p:nvPicPr>
        <p:blipFill>
          <a:blip r:embed="rId4"/>
          <a:stretch/>
        </p:blipFill>
        <p:spPr>
          <a:xfrm>
            <a:off x="5476973" y="1812578"/>
            <a:ext cx="6470300" cy="4494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FEE9649-8C53-4439-9A4D-16681C0DCD30}"/>
              </a:ext>
            </a:extLst>
          </p:cNvPr>
          <p:cNvSpPr/>
          <p:nvPr/>
        </p:nvSpPr>
        <p:spPr>
          <a:xfrm>
            <a:off x="2341599" y="5095160"/>
            <a:ext cx="2890887" cy="102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de-DE" sz="1400" i="1" spc="-1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Fig.: </a:t>
            </a:r>
            <a:r>
              <a:rPr lang="de-DE" sz="1400" i="1" spc="-1" dirty="0" err="1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Correlation</a:t>
            </a:r>
            <a:r>
              <a:rPr lang="de-DE" sz="1400" i="1" spc="-1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 </a:t>
            </a:r>
            <a:r>
              <a:rPr lang="de-DE" sz="1400" i="1" spc="-1" dirty="0" err="1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coefficient</a:t>
            </a:r>
            <a:r>
              <a:rPr lang="de-DE" sz="1400" i="1" spc="-1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 </a:t>
            </a:r>
            <a:r>
              <a:rPr lang="de-DE" sz="1400" i="1" spc="-1" dirty="0" err="1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between</a:t>
            </a:r>
            <a:r>
              <a:rPr lang="de-DE" sz="1400" i="1" spc="-1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 DTA and GDP per </a:t>
            </a:r>
            <a:r>
              <a:rPr lang="de-DE" sz="1400" i="1" spc="-1" dirty="0" err="1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capita</a:t>
            </a:r>
            <a:r>
              <a:rPr lang="de-DE" sz="1400" i="1" spc="-1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 </a:t>
            </a:r>
            <a:r>
              <a:rPr lang="de-DE" sz="1400" i="1" spc="-1" dirty="0" err="1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dependent</a:t>
            </a:r>
            <a:r>
              <a:rPr lang="de-DE" sz="1400" i="1" spc="-1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 on </a:t>
            </a:r>
            <a:r>
              <a:rPr lang="de-DE" sz="1400" i="1" spc="-1" dirty="0" err="1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the</a:t>
            </a:r>
            <a:r>
              <a:rPr lang="de-DE" sz="1400" i="1" spc="-1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 </a:t>
            </a:r>
            <a:r>
              <a:rPr lang="de-DE" sz="1400" i="1" spc="-1" dirty="0" err="1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degree</a:t>
            </a:r>
            <a:r>
              <a:rPr lang="de-DE" sz="1400" i="1" spc="-1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 </a:t>
            </a:r>
            <a:r>
              <a:rPr lang="de-DE" sz="1400" i="1" spc="-1" dirty="0" err="1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of</a:t>
            </a:r>
            <a:r>
              <a:rPr lang="de-DE" sz="1400" i="1" spc="-1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 </a:t>
            </a:r>
            <a:r>
              <a:rPr lang="de-DE" sz="1400" i="1" spc="-1" dirty="0" err="1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balance</a:t>
            </a:r>
            <a:r>
              <a:rPr lang="de-DE" sz="1400" i="1" spc="-1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.</a:t>
            </a:r>
            <a:endParaRPr lang="de-DE" sz="1400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A65AAF4-8F7A-4E9A-8B93-F9F2B05E70CF}"/>
              </a:ext>
            </a:extLst>
          </p:cNvPr>
          <p:cNvSpPr/>
          <p:nvPr/>
        </p:nvSpPr>
        <p:spPr>
          <a:xfrm>
            <a:off x="338760" y="3666905"/>
            <a:ext cx="3874786" cy="102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de-DE" sz="1400" spc="-1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Kotz, M., Wenz, L., </a:t>
            </a:r>
            <a:r>
              <a:rPr lang="de-DE" sz="1400" spc="-1" dirty="0" err="1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Stechemesser</a:t>
            </a:r>
            <a:r>
              <a:rPr lang="de-DE" sz="1400" spc="-1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, A. et al. Day-</a:t>
            </a:r>
            <a:r>
              <a:rPr lang="de-DE" sz="1400" spc="-1" dirty="0" err="1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to</a:t>
            </a:r>
            <a:r>
              <a:rPr lang="de-DE" sz="1400" spc="-1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-</a:t>
            </a:r>
            <a:r>
              <a:rPr lang="de-DE" sz="1400" spc="-1" dirty="0" err="1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day</a:t>
            </a:r>
            <a:r>
              <a:rPr lang="de-DE" sz="1400" spc="-1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 </a:t>
            </a:r>
            <a:r>
              <a:rPr lang="de-DE" sz="1400" spc="-1" dirty="0" err="1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temperature</a:t>
            </a:r>
            <a:r>
              <a:rPr lang="de-DE" sz="1400" spc="-1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 </a:t>
            </a:r>
            <a:r>
              <a:rPr lang="de-DE" sz="1400" spc="-1" dirty="0" err="1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variability</a:t>
            </a:r>
            <a:r>
              <a:rPr lang="de-DE" sz="1400" spc="-1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 </a:t>
            </a:r>
            <a:r>
              <a:rPr lang="de-DE" sz="1400" spc="-1" dirty="0" err="1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reduces</a:t>
            </a:r>
            <a:r>
              <a:rPr lang="de-DE" sz="1400" spc="-1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 </a:t>
            </a:r>
            <a:r>
              <a:rPr lang="de-DE" sz="1400" spc="-1" dirty="0" err="1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economic</a:t>
            </a:r>
            <a:r>
              <a:rPr lang="de-DE" sz="1400" spc="-1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 </a:t>
            </a:r>
            <a:r>
              <a:rPr lang="de-DE" sz="1400" spc="-1" dirty="0" err="1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growth</a:t>
            </a:r>
            <a:r>
              <a:rPr lang="de-DE" sz="1400" spc="-1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</a:rPr>
              <a:t>. Nature Climate Change (2021).  </a:t>
            </a:r>
            <a:endParaRPr lang="de-DE" sz="1400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A7B5E82-127A-44A5-8355-6B99D7E2A34C}"/>
              </a:ext>
            </a:extLst>
          </p:cNvPr>
          <p:cNvSpPr/>
          <p:nvPr/>
        </p:nvSpPr>
        <p:spPr>
          <a:xfrm>
            <a:off x="6030011" y="1412700"/>
            <a:ext cx="5646655" cy="22542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buNone/>
            </a:pPr>
            <a:r>
              <a:rPr lang="de-DE" spc="-1" dirty="0">
                <a:solidFill>
                  <a:srgbClr val="000000"/>
                </a:solidFill>
                <a:ea typeface="Arial"/>
              </a:rPr>
              <a:t>Wechsung et al. : </a:t>
            </a:r>
            <a:br>
              <a:rPr lang="de-DE" spc="-1" dirty="0">
                <a:solidFill>
                  <a:srgbClr val="000000"/>
                </a:solidFill>
                <a:ea typeface="Arial"/>
              </a:rPr>
            </a:br>
            <a:r>
              <a:rPr lang="de-DE" spc="-1" dirty="0">
                <a:solidFill>
                  <a:srgbClr val="000000"/>
                </a:solidFill>
                <a:ea typeface="Arial"/>
              </a:rPr>
              <a:t>The </a:t>
            </a:r>
            <a:r>
              <a:rPr lang="de-DE" spc="-1" dirty="0" err="1">
                <a:solidFill>
                  <a:srgbClr val="000000"/>
                </a:solidFill>
                <a:ea typeface="Arial"/>
              </a:rPr>
              <a:t>explanatory</a:t>
            </a:r>
            <a:r>
              <a:rPr lang="de-DE" spc="-1" dirty="0">
                <a:solidFill>
                  <a:srgbClr val="000000"/>
                </a:solidFill>
                <a:ea typeface="Arial"/>
              </a:rPr>
              <a:t> </a:t>
            </a:r>
            <a:r>
              <a:rPr lang="de-DE" spc="-1" dirty="0" err="1">
                <a:solidFill>
                  <a:srgbClr val="000000"/>
                </a:solidFill>
                <a:ea typeface="Arial"/>
              </a:rPr>
              <a:t>contribution</a:t>
            </a:r>
            <a:r>
              <a:rPr lang="de-DE" spc="-1" dirty="0">
                <a:solidFill>
                  <a:srgbClr val="000000"/>
                </a:solidFill>
                <a:ea typeface="Arial"/>
              </a:rPr>
              <a:t> </a:t>
            </a:r>
            <a:r>
              <a:rPr lang="de-DE" spc="-1" dirty="0" err="1">
                <a:solidFill>
                  <a:srgbClr val="000000"/>
                </a:solidFill>
                <a:ea typeface="Arial"/>
              </a:rPr>
              <a:t>of</a:t>
            </a:r>
            <a:r>
              <a:rPr lang="de-DE" spc="-1" dirty="0">
                <a:solidFill>
                  <a:srgbClr val="000000"/>
                </a:solidFill>
                <a:ea typeface="Arial"/>
              </a:rPr>
              <a:t> </a:t>
            </a:r>
            <a:r>
              <a:rPr lang="de-DE" spc="-1" dirty="0" err="1">
                <a:solidFill>
                  <a:srgbClr val="000000"/>
                </a:solidFill>
                <a:ea typeface="Arial"/>
              </a:rPr>
              <a:t>day-to-day</a:t>
            </a:r>
            <a:r>
              <a:rPr lang="de-DE" spc="-1" dirty="0">
                <a:solidFill>
                  <a:srgbClr val="000000"/>
                </a:solidFill>
                <a:ea typeface="Arial"/>
              </a:rPr>
              <a:t> </a:t>
            </a:r>
            <a:r>
              <a:rPr lang="de-DE" spc="-1" dirty="0" err="1">
                <a:solidFill>
                  <a:srgbClr val="000000"/>
                </a:solidFill>
                <a:ea typeface="Arial"/>
              </a:rPr>
              <a:t>temperature</a:t>
            </a:r>
            <a:r>
              <a:rPr lang="de-DE" spc="-1" dirty="0">
                <a:solidFill>
                  <a:srgbClr val="000000"/>
                </a:solidFill>
                <a:ea typeface="Arial"/>
              </a:rPr>
              <a:t> </a:t>
            </a:r>
            <a:r>
              <a:rPr lang="de-DE" spc="-1" dirty="0" err="1">
                <a:solidFill>
                  <a:srgbClr val="000000"/>
                </a:solidFill>
                <a:ea typeface="Arial"/>
              </a:rPr>
              <a:t>variability</a:t>
            </a:r>
            <a:r>
              <a:rPr lang="de-DE" spc="-1" dirty="0">
                <a:solidFill>
                  <a:srgbClr val="000000"/>
                </a:solidFill>
                <a:ea typeface="Arial"/>
              </a:rPr>
              <a:t> </a:t>
            </a:r>
            <a:r>
              <a:rPr lang="de-DE" spc="-1" dirty="0" err="1">
                <a:solidFill>
                  <a:srgbClr val="000000"/>
                </a:solidFill>
                <a:ea typeface="Arial"/>
              </a:rPr>
              <a:t>to</a:t>
            </a:r>
            <a:r>
              <a:rPr lang="de-DE" spc="-1" dirty="0">
                <a:solidFill>
                  <a:srgbClr val="000000"/>
                </a:solidFill>
                <a:ea typeface="Arial"/>
              </a:rPr>
              <a:t> </a:t>
            </a:r>
            <a:r>
              <a:rPr lang="de-DE" spc="-1" dirty="0" err="1">
                <a:solidFill>
                  <a:srgbClr val="000000"/>
                </a:solidFill>
                <a:ea typeface="Arial"/>
              </a:rPr>
              <a:t>variation</a:t>
            </a:r>
            <a:r>
              <a:rPr lang="de-DE" spc="-1" dirty="0">
                <a:solidFill>
                  <a:srgbClr val="000000"/>
                </a:solidFill>
                <a:ea typeface="Arial"/>
              </a:rPr>
              <a:t> in </a:t>
            </a:r>
            <a:r>
              <a:rPr lang="de-DE" spc="-1" dirty="0" err="1">
                <a:solidFill>
                  <a:srgbClr val="000000"/>
                </a:solidFill>
                <a:ea typeface="Arial"/>
              </a:rPr>
              <a:t>the</a:t>
            </a:r>
            <a:r>
              <a:rPr lang="de-DE" spc="-1" dirty="0">
                <a:solidFill>
                  <a:srgbClr val="000000"/>
                </a:solidFill>
                <a:ea typeface="Arial"/>
              </a:rPr>
              <a:t> annual </a:t>
            </a:r>
            <a:r>
              <a:rPr lang="de-DE" spc="-1" dirty="0" err="1">
                <a:solidFill>
                  <a:srgbClr val="000000"/>
                </a:solidFill>
                <a:ea typeface="Arial"/>
              </a:rPr>
              <a:t>growth</a:t>
            </a:r>
            <a:r>
              <a:rPr lang="de-DE" spc="-1" dirty="0">
                <a:solidFill>
                  <a:srgbClr val="000000"/>
                </a:solidFill>
                <a:ea typeface="Arial"/>
              </a:rPr>
              <a:t> rate </a:t>
            </a:r>
            <a:r>
              <a:rPr lang="de-DE" spc="-1" dirty="0" err="1">
                <a:solidFill>
                  <a:srgbClr val="000000"/>
                </a:solidFill>
                <a:ea typeface="Arial"/>
              </a:rPr>
              <a:t>of</a:t>
            </a:r>
            <a:r>
              <a:rPr lang="de-DE" spc="-1" dirty="0">
                <a:solidFill>
                  <a:srgbClr val="000000"/>
                </a:solidFill>
                <a:ea typeface="Arial"/>
              </a:rPr>
              <a:t>  </a:t>
            </a:r>
            <a:r>
              <a:rPr lang="de-DE" spc="-1" dirty="0" err="1">
                <a:solidFill>
                  <a:srgbClr val="000000"/>
                </a:solidFill>
                <a:ea typeface="Arial"/>
              </a:rPr>
              <a:t>the</a:t>
            </a:r>
            <a:r>
              <a:rPr lang="de-DE" spc="-1" dirty="0">
                <a:solidFill>
                  <a:srgbClr val="000000"/>
                </a:solidFill>
                <a:ea typeface="Arial"/>
              </a:rPr>
              <a:t> regional </a:t>
            </a:r>
            <a:r>
              <a:rPr lang="de-DE" spc="-1" dirty="0" err="1">
                <a:solidFill>
                  <a:srgbClr val="000000"/>
                </a:solidFill>
                <a:ea typeface="Arial"/>
              </a:rPr>
              <a:t>Gross</a:t>
            </a:r>
            <a:r>
              <a:rPr lang="de-DE" spc="-1" dirty="0">
                <a:solidFill>
                  <a:srgbClr val="000000"/>
                </a:solidFill>
                <a:ea typeface="Arial"/>
              </a:rPr>
              <a:t> </a:t>
            </a:r>
            <a:r>
              <a:rPr lang="de-DE" spc="-1" dirty="0" err="1">
                <a:solidFill>
                  <a:srgbClr val="000000"/>
                </a:solidFill>
                <a:ea typeface="Arial"/>
              </a:rPr>
              <a:t>Domestic</a:t>
            </a:r>
            <a:r>
              <a:rPr lang="de-DE" spc="-1" dirty="0">
                <a:solidFill>
                  <a:srgbClr val="000000"/>
                </a:solidFill>
                <a:ea typeface="Arial"/>
              </a:rPr>
              <a:t> </a:t>
            </a:r>
            <a:r>
              <a:rPr lang="de-DE" spc="-1" dirty="0" err="1">
                <a:solidFill>
                  <a:srgbClr val="000000"/>
                </a:solidFill>
                <a:ea typeface="Arial"/>
              </a:rPr>
              <a:t>Product</a:t>
            </a:r>
            <a:r>
              <a:rPr lang="de-DE" spc="-1" dirty="0">
                <a:solidFill>
                  <a:srgbClr val="000000"/>
                </a:solidFill>
                <a:ea typeface="Arial"/>
              </a:rPr>
              <a:t> (GDP) </a:t>
            </a:r>
            <a:r>
              <a:rPr lang="de-DE" spc="-1" dirty="0" err="1">
                <a:solidFill>
                  <a:srgbClr val="000000"/>
                </a:solidFill>
                <a:ea typeface="Arial"/>
              </a:rPr>
              <a:t>is</a:t>
            </a:r>
            <a:r>
              <a:rPr lang="de-DE" spc="-1" dirty="0">
                <a:solidFill>
                  <a:srgbClr val="000000"/>
                </a:solidFill>
                <a:ea typeface="Arial"/>
              </a:rPr>
              <a:t> </a:t>
            </a:r>
            <a:r>
              <a:rPr lang="de-DE" spc="-1" dirty="0" err="1">
                <a:solidFill>
                  <a:srgbClr val="000000"/>
                </a:solidFill>
                <a:ea typeface="Arial"/>
              </a:rPr>
              <a:t>negligible</a:t>
            </a:r>
            <a:r>
              <a:rPr lang="de-DE" spc="-1" dirty="0">
                <a:solidFill>
                  <a:srgbClr val="000000"/>
                </a:solidFill>
                <a:ea typeface="Arial"/>
              </a:rPr>
              <a:t>! </a:t>
            </a:r>
            <a:endParaRPr lang="de-DE" spc="-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183396" y="365040"/>
            <a:ext cx="10515240" cy="90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en-GB" sz="4000" b="1" strike="noStrike" spc="-1" dirty="0">
                <a:solidFill>
                  <a:srgbClr val="E6803A"/>
                </a:solidFill>
                <a:latin typeface="Calibri"/>
              </a:rPr>
              <a:t>Highlights #2: </a:t>
            </a:r>
            <a:r>
              <a:rPr lang="en-GB" sz="4000" b="1" strike="noStrike" spc="-1" dirty="0">
                <a:solidFill>
                  <a:srgbClr val="006E9E"/>
                </a:solidFill>
                <a:latin typeface="Calibri"/>
              </a:rPr>
              <a:t>Selected</a:t>
            </a:r>
            <a:r>
              <a:rPr lang="en-GB" sz="4000" b="1" strike="noStrike" spc="-1" dirty="0">
                <a:solidFill>
                  <a:srgbClr val="E6803A"/>
                </a:solidFill>
                <a:latin typeface="Calibri"/>
              </a:rPr>
              <a:t> </a:t>
            </a:r>
            <a:r>
              <a:rPr lang="en-GB" sz="4000" b="1" strike="noStrike" spc="-1" dirty="0">
                <a:solidFill>
                  <a:srgbClr val="006E9E"/>
                </a:solidFill>
                <a:latin typeface="Calibri"/>
              </a:rPr>
              <a:t>publications</a:t>
            </a:r>
            <a:endParaRPr lang="de-DE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51" name="Picture 5"/>
          <p:cNvPicPr/>
          <p:nvPr/>
        </p:nvPicPr>
        <p:blipFill>
          <a:blip r:embed="rId2"/>
          <a:stretch/>
        </p:blipFill>
        <p:spPr>
          <a:xfrm>
            <a:off x="9784236" y="0"/>
            <a:ext cx="2252160" cy="1914840"/>
          </a:xfrm>
          <a:prstGeom prst="rect">
            <a:avLst/>
          </a:prstGeom>
          <a:ln w="0">
            <a:noFill/>
          </a:ln>
        </p:spPr>
      </p:pic>
      <p:sp>
        <p:nvSpPr>
          <p:cNvPr id="152" name="PlaceHolder 2"/>
          <p:cNvSpPr>
            <a:spLocks noGrp="1"/>
          </p:cNvSpPr>
          <p:nvPr>
            <p:ph/>
          </p:nvPr>
        </p:nvSpPr>
        <p:spPr>
          <a:xfrm>
            <a:off x="420480" y="1914840"/>
            <a:ext cx="5339297" cy="371187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spcAft>
                <a:spcPts val="1199"/>
              </a:spcAft>
              <a:buNone/>
              <a:tabLst>
                <a:tab pos="0" algn="l"/>
              </a:tabLst>
            </a:pPr>
            <a:r>
              <a:rPr lang="de-DE" sz="1800" spc="-1" dirty="0" err="1">
                <a:solidFill>
                  <a:srgbClr val="000000"/>
                </a:solidFill>
                <a:latin typeface="Calibri"/>
              </a:rPr>
              <a:t>Brasseur</a:t>
            </a:r>
            <a:r>
              <a:rPr lang="de-DE" sz="1800" spc="-1" dirty="0">
                <a:solidFill>
                  <a:srgbClr val="000000"/>
                </a:solidFill>
                <a:latin typeface="Calibri"/>
              </a:rPr>
              <a:t>, G.P., Jacob, D., Schuck-Zöller, S. (</a:t>
            </a:r>
            <a:r>
              <a:rPr lang="de-DE" sz="1800" spc="-1" dirty="0" err="1">
                <a:solidFill>
                  <a:srgbClr val="000000"/>
                </a:solidFill>
                <a:latin typeface="Calibri"/>
              </a:rPr>
              <a:t>eds</a:t>
            </a:r>
            <a:r>
              <a:rPr lang="de-DE" sz="1800" spc="-1" dirty="0">
                <a:solidFill>
                  <a:srgbClr val="000000"/>
                </a:solidFill>
                <a:latin typeface="Calibri"/>
              </a:rPr>
              <a:t>) </a:t>
            </a:r>
            <a:r>
              <a:rPr lang="de-DE" sz="1800" spc="-1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Klimawandel in Deutschland. </a:t>
            </a:r>
            <a:r>
              <a:rPr lang="de-DE" sz="1800" spc="-1" dirty="0">
                <a:solidFill>
                  <a:srgbClr val="000000"/>
                </a:solidFill>
                <a:latin typeface="Calibri"/>
              </a:rPr>
              <a:t>Springer Spektrum, Berlin, Heidelberg. </a:t>
            </a:r>
            <a:r>
              <a:rPr lang="de-DE" sz="1800" spc="-1" dirty="0">
                <a:solidFill>
                  <a:srgbClr val="000000"/>
                </a:solidFill>
                <a:latin typeface="Calibri"/>
                <a:hlinkClick r:id="rId3"/>
              </a:rPr>
              <a:t>https://doi.org/10.1007/978-3-662-66696-8_11#</a:t>
            </a:r>
            <a:endParaRPr lang="de-DE" sz="1800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Aft>
                <a:spcPts val="1199"/>
              </a:spcAft>
              <a:buNone/>
              <a:tabLst>
                <a:tab pos="0" algn="l"/>
              </a:tabLst>
            </a:pPr>
            <a:r>
              <a:rPr lang="de-DE" sz="1800" spc="-1" dirty="0">
                <a:solidFill>
                  <a:srgbClr val="000000"/>
                </a:solidFill>
                <a:latin typeface="Calibri"/>
              </a:rPr>
              <a:t>Co-</a:t>
            </a:r>
            <a:r>
              <a:rPr lang="de-DE" sz="1800" spc="-1" dirty="0" err="1">
                <a:solidFill>
                  <a:srgbClr val="000000"/>
                </a:solidFill>
                <a:latin typeface="Calibri"/>
              </a:rPr>
              <a:t>authors</a:t>
            </a:r>
            <a:r>
              <a:rPr lang="de-DE" sz="18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de-DE" sz="1800" spc="-1" dirty="0" err="1">
                <a:solidFill>
                  <a:srgbClr val="000000"/>
                </a:solidFill>
                <a:latin typeface="Calibri"/>
              </a:rPr>
              <a:t>of</a:t>
            </a:r>
            <a:r>
              <a:rPr lang="de-DE" sz="1800" spc="-1" dirty="0">
                <a:solidFill>
                  <a:srgbClr val="000000"/>
                </a:solidFill>
                <a:latin typeface="Calibri"/>
              </a:rPr>
              <a:t> 4 </a:t>
            </a:r>
            <a:r>
              <a:rPr lang="de-DE" sz="1800" spc="-1" dirty="0" err="1">
                <a:solidFill>
                  <a:srgbClr val="000000"/>
                </a:solidFill>
                <a:latin typeface="Calibri"/>
              </a:rPr>
              <a:t>chapters</a:t>
            </a:r>
            <a:endParaRPr lang="de-DE" sz="1800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B7FDA8-861A-419D-BF17-C2FB5946580B}"/>
              </a:ext>
            </a:extLst>
          </p:cNvPr>
          <p:cNvSpPr/>
          <p:nvPr/>
        </p:nvSpPr>
        <p:spPr>
          <a:xfrm>
            <a:off x="8088198" y="1382845"/>
            <a:ext cx="810705" cy="97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DC5EA4-39E6-4661-BAE4-1B0851B52F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0505" y="1418196"/>
            <a:ext cx="3964781" cy="5272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62061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2387</TotalTime>
  <Words>763</Words>
  <Application>Microsoft Office PowerPoint</Application>
  <PresentationFormat>Widescreen</PresentationFormat>
  <Paragraphs>84</Paragraphs>
  <Slides>17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Arial</vt:lpstr>
      <vt:lpstr>Calibri</vt:lpstr>
      <vt:lpstr>Calibri Light</vt:lpstr>
      <vt:lpstr>DejaVu Sans</vt:lpstr>
      <vt:lpstr>Futura Medium</vt:lpstr>
      <vt:lpstr>Symbol</vt:lpstr>
      <vt:lpstr>Times New Roman</vt:lpstr>
      <vt:lpstr>Wingdings</vt:lpstr>
      <vt:lpstr>Office Theme</vt:lpstr>
      <vt:lpstr>Office Theme</vt:lpstr>
      <vt:lpstr>Office Theme</vt:lpstr>
      <vt:lpstr>Hydroclimatic Risks</vt:lpstr>
      <vt:lpstr>Who we are</vt:lpstr>
      <vt:lpstr>Goals</vt:lpstr>
      <vt:lpstr>Achievements 2023</vt:lpstr>
      <vt:lpstr>Highlights #1: Special Issue in Climatic Change</vt:lpstr>
      <vt:lpstr>Highlights #2: Selected publications</vt:lpstr>
      <vt:lpstr>Highlights #2: Selected publications</vt:lpstr>
      <vt:lpstr>Highlights #2: Selected publications</vt:lpstr>
      <vt:lpstr>Highlights #2: Selected publications</vt:lpstr>
      <vt:lpstr>Highlights #3: Selected events</vt:lpstr>
      <vt:lpstr>Highlights #3: Selected events</vt:lpstr>
      <vt:lpstr>Highlights #3: Selected events</vt:lpstr>
      <vt:lpstr>Highlights #4: HyR in the media</vt:lpstr>
      <vt:lpstr>Highlights #4: HyR in the media</vt:lpstr>
      <vt:lpstr>Highlights #5: New team members</vt:lpstr>
      <vt:lpstr>Projects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Nadin Gaasch</dc:creator>
  <dc:description/>
  <cp:lastModifiedBy>Fred Hattermann</cp:lastModifiedBy>
  <cp:revision>213</cp:revision>
  <dcterms:created xsi:type="dcterms:W3CDTF">2019-03-12T06:12:34Z</dcterms:created>
  <dcterms:modified xsi:type="dcterms:W3CDTF">2024-07-03T13:00:40Z</dcterms:modified>
  <dc:language>de-DE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i4>1</vt:i4>
  </property>
  <property fmtid="{D5CDD505-2E9C-101B-9397-08002B2CF9AE}" pid="3" name="Notes">
    <vt:i4>5</vt:i4>
  </property>
  <property fmtid="{D5CDD505-2E9C-101B-9397-08002B2CF9AE}" pid="4" name="PresentationFormat">
    <vt:lpwstr>Widescreen</vt:lpwstr>
  </property>
  <property fmtid="{D5CDD505-2E9C-101B-9397-08002B2CF9AE}" pid="5" name="Slides">
    <vt:i4>13</vt:i4>
  </property>
</Properties>
</file>