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56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ADF21-15D0-4A15-BBDB-9A63FD321FDE}" type="doc">
      <dgm:prSet loTypeId="urn:microsoft.com/office/officeart/2005/8/layout/hProcess11" loCatId="process" qsTypeId="urn:microsoft.com/office/officeart/2005/8/quickstyle/simple2" qsCatId="simple" csTypeId="urn:microsoft.com/office/officeart/2005/8/colors/accent0_2" csCatId="mainScheme" phldr="1"/>
      <dgm:spPr/>
    </dgm:pt>
    <dgm:pt modelId="{9877EF52-C6ED-423F-A56F-0626D4026EF8}">
      <dgm:prSet phldrT="[Text]"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Finish model evaluation</a:t>
          </a:r>
        </a:p>
      </dgm:t>
    </dgm:pt>
    <dgm:pt modelId="{8A529638-AB19-4D50-82BB-BBC75DC917C6}" type="parTrans" cxnId="{AF7E0BE4-7C92-448B-ADC1-3A2E2A7157A6}">
      <dgm:prSet/>
      <dgm:spPr/>
      <dgm:t>
        <a:bodyPr/>
        <a:lstStyle/>
        <a:p>
          <a:endParaRPr lang="en-US"/>
        </a:p>
      </dgm:t>
    </dgm:pt>
    <dgm:pt modelId="{E5C0909E-51B8-43D0-AADA-057BFD4F9470}" type="sibTrans" cxnId="{AF7E0BE4-7C92-448B-ADC1-3A2E2A7157A6}">
      <dgm:prSet/>
      <dgm:spPr/>
      <dgm:t>
        <a:bodyPr/>
        <a:lstStyle/>
        <a:p>
          <a:endParaRPr lang="en-US"/>
        </a:p>
      </dgm:t>
    </dgm:pt>
    <dgm:pt modelId="{968244C5-890C-4FE3-9749-DCF580F88BC5}">
      <dgm:prSet phldrT="[Text]"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Finish writing paper</a:t>
          </a:r>
        </a:p>
      </dgm:t>
    </dgm:pt>
    <dgm:pt modelId="{6C87E8AB-E2AB-45F5-86DD-5072E8EA8EE7}" type="parTrans" cxnId="{EBF27DFE-9182-40A2-81BF-E93DAB8E1151}">
      <dgm:prSet/>
      <dgm:spPr/>
      <dgm:t>
        <a:bodyPr/>
        <a:lstStyle/>
        <a:p>
          <a:endParaRPr lang="en-US"/>
        </a:p>
      </dgm:t>
    </dgm:pt>
    <dgm:pt modelId="{AC95FA1A-14F0-486B-A8B7-32853F7F7080}" type="sibTrans" cxnId="{EBF27DFE-9182-40A2-81BF-E93DAB8E1151}">
      <dgm:prSet/>
      <dgm:spPr/>
      <dgm:t>
        <a:bodyPr/>
        <a:lstStyle/>
        <a:p>
          <a:endParaRPr lang="en-US"/>
        </a:p>
      </dgm:t>
    </dgm:pt>
    <dgm:pt modelId="{26C56BE3-C972-466B-8F61-EE3BF55C6D2F}">
      <dgm:prSet phldrT="[Text]"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Finish detection + attribution analysis </a:t>
          </a:r>
        </a:p>
      </dgm:t>
    </dgm:pt>
    <dgm:pt modelId="{E8BB6B46-2631-49B8-B3DA-B4EF915D04C1}" type="sibTrans" cxnId="{53357ABC-7981-47BE-BC34-5D68844A8F9E}">
      <dgm:prSet/>
      <dgm:spPr/>
      <dgm:t>
        <a:bodyPr/>
        <a:lstStyle/>
        <a:p>
          <a:endParaRPr lang="en-US"/>
        </a:p>
      </dgm:t>
    </dgm:pt>
    <dgm:pt modelId="{F8D0E9D3-F20E-4D3F-8E92-BE0E105FC767}" type="parTrans" cxnId="{53357ABC-7981-47BE-BC34-5D68844A8F9E}">
      <dgm:prSet/>
      <dgm:spPr/>
      <dgm:t>
        <a:bodyPr/>
        <a:lstStyle/>
        <a:p>
          <a:endParaRPr lang="en-US"/>
        </a:p>
      </dgm:t>
    </dgm:pt>
    <dgm:pt modelId="{A9060C19-C8E8-4AAE-9EA7-8294137A57AB}" type="pres">
      <dgm:prSet presAssocID="{B3EADF21-15D0-4A15-BBDB-9A63FD321FDE}" presName="Name0" presStyleCnt="0">
        <dgm:presLayoutVars>
          <dgm:dir/>
          <dgm:resizeHandles val="exact"/>
        </dgm:presLayoutVars>
      </dgm:prSet>
      <dgm:spPr/>
    </dgm:pt>
    <dgm:pt modelId="{3D7CAB34-FE10-45A8-8350-B2CA02795F99}" type="pres">
      <dgm:prSet presAssocID="{B3EADF21-15D0-4A15-BBDB-9A63FD321FDE}" presName="arrow" presStyleLbl="bgShp" presStyleIdx="0" presStyleCnt="1"/>
      <dgm:spPr/>
    </dgm:pt>
    <dgm:pt modelId="{C419820B-855E-49E2-97BD-9733571301F1}" type="pres">
      <dgm:prSet presAssocID="{B3EADF21-15D0-4A15-BBDB-9A63FD321FDE}" presName="points" presStyleCnt="0"/>
      <dgm:spPr/>
    </dgm:pt>
    <dgm:pt modelId="{71A89721-A544-4776-A30A-44A5B149D76C}" type="pres">
      <dgm:prSet presAssocID="{9877EF52-C6ED-423F-A56F-0626D4026EF8}" presName="compositeA" presStyleCnt="0"/>
      <dgm:spPr/>
    </dgm:pt>
    <dgm:pt modelId="{8BE0D2DC-E916-4684-9F19-56A3DCF95696}" type="pres">
      <dgm:prSet presAssocID="{9877EF52-C6ED-423F-A56F-0626D4026EF8}" presName="textA" presStyleLbl="revTx" presStyleIdx="0" presStyleCnt="3" custScaleX="88356" custScaleY="63896" custLinFactNeighborX="2248" custLinFactNeighborY="25722">
        <dgm:presLayoutVars>
          <dgm:bulletEnabled val="1"/>
        </dgm:presLayoutVars>
      </dgm:prSet>
      <dgm:spPr/>
    </dgm:pt>
    <dgm:pt modelId="{46455DBD-676F-4D28-A71F-E26BD13446D0}" type="pres">
      <dgm:prSet presAssocID="{9877EF52-C6ED-423F-A56F-0626D4026EF8}" presName="circleA" presStyleLbl="node1" presStyleIdx="0" presStyleCnt="3"/>
      <dgm:spPr/>
    </dgm:pt>
    <dgm:pt modelId="{50394626-FE3F-44E9-BD98-CEEC1C56263A}" type="pres">
      <dgm:prSet presAssocID="{9877EF52-C6ED-423F-A56F-0626D4026EF8}" presName="spaceA" presStyleCnt="0"/>
      <dgm:spPr/>
    </dgm:pt>
    <dgm:pt modelId="{61EB06C4-2553-4466-B14E-991ABC8C5FFC}" type="pres">
      <dgm:prSet presAssocID="{E5C0909E-51B8-43D0-AADA-057BFD4F9470}" presName="space" presStyleCnt="0"/>
      <dgm:spPr/>
    </dgm:pt>
    <dgm:pt modelId="{4A23A436-9D4E-442A-B0B3-0CC190FD8EBF}" type="pres">
      <dgm:prSet presAssocID="{26C56BE3-C972-466B-8F61-EE3BF55C6D2F}" presName="compositeB" presStyleCnt="0"/>
      <dgm:spPr/>
    </dgm:pt>
    <dgm:pt modelId="{2A774857-C800-4621-A21F-C75012477DAC}" type="pres">
      <dgm:prSet presAssocID="{26C56BE3-C972-466B-8F61-EE3BF55C6D2F}" presName="textB" presStyleLbl="revTx" presStyleIdx="1" presStyleCnt="3" custScaleY="61828" custLinFactNeighborX="4635" custLinFactNeighborY="-14373">
        <dgm:presLayoutVars>
          <dgm:bulletEnabled val="1"/>
        </dgm:presLayoutVars>
      </dgm:prSet>
      <dgm:spPr/>
    </dgm:pt>
    <dgm:pt modelId="{7DE0CB3D-20B7-4A2D-87F2-6F9A872FA234}" type="pres">
      <dgm:prSet presAssocID="{26C56BE3-C972-466B-8F61-EE3BF55C6D2F}" presName="circleB" presStyleLbl="node1" presStyleIdx="1" presStyleCnt="3"/>
      <dgm:spPr/>
    </dgm:pt>
    <dgm:pt modelId="{2C0F13E2-CBBB-4639-A38A-91717FB0F445}" type="pres">
      <dgm:prSet presAssocID="{26C56BE3-C972-466B-8F61-EE3BF55C6D2F}" presName="spaceB" presStyleCnt="0"/>
      <dgm:spPr/>
    </dgm:pt>
    <dgm:pt modelId="{A9777D3A-903B-42AA-A7F2-12BE67871C95}" type="pres">
      <dgm:prSet presAssocID="{E8BB6B46-2631-49B8-B3DA-B4EF915D04C1}" presName="space" presStyleCnt="0"/>
      <dgm:spPr/>
    </dgm:pt>
    <dgm:pt modelId="{563BA088-4798-4F8B-B1F9-E9A1665AA36D}" type="pres">
      <dgm:prSet presAssocID="{968244C5-890C-4FE3-9749-DCF580F88BC5}" presName="compositeA" presStyleCnt="0"/>
      <dgm:spPr/>
    </dgm:pt>
    <dgm:pt modelId="{6B4B6B02-B3F4-45F3-B3DB-F90AB46625FD}" type="pres">
      <dgm:prSet presAssocID="{968244C5-890C-4FE3-9749-DCF580F88BC5}" presName="textA" presStyleLbl="revTx" presStyleIdx="2" presStyleCnt="3">
        <dgm:presLayoutVars>
          <dgm:bulletEnabled val="1"/>
        </dgm:presLayoutVars>
      </dgm:prSet>
      <dgm:spPr/>
    </dgm:pt>
    <dgm:pt modelId="{320CCEF0-F624-4F2B-A118-3EA17A5F408D}" type="pres">
      <dgm:prSet presAssocID="{968244C5-890C-4FE3-9749-DCF580F88BC5}" presName="circleA" presStyleLbl="node1" presStyleIdx="2" presStyleCnt="3"/>
      <dgm:spPr/>
    </dgm:pt>
    <dgm:pt modelId="{FDD08CF2-5A5F-4FF6-9EB4-404CD6C23EEA}" type="pres">
      <dgm:prSet presAssocID="{968244C5-890C-4FE3-9749-DCF580F88BC5}" presName="spaceA" presStyleCnt="0"/>
      <dgm:spPr/>
    </dgm:pt>
  </dgm:ptLst>
  <dgm:cxnLst>
    <dgm:cxn modelId="{20DD0416-310E-49A1-BE1E-5FC4C8E4FA15}" type="presOf" srcId="{B3EADF21-15D0-4A15-BBDB-9A63FD321FDE}" destId="{A9060C19-C8E8-4AAE-9EA7-8294137A57AB}" srcOrd="0" destOrd="0" presId="urn:microsoft.com/office/officeart/2005/8/layout/hProcess11"/>
    <dgm:cxn modelId="{0FC052A5-B973-4267-A32A-129CD385DADA}" type="presOf" srcId="{968244C5-890C-4FE3-9749-DCF580F88BC5}" destId="{6B4B6B02-B3F4-45F3-B3DB-F90AB46625FD}" srcOrd="0" destOrd="0" presId="urn:microsoft.com/office/officeart/2005/8/layout/hProcess11"/>
    <dgm:cxn modelId="{AF5BA6AE-348B-4FA3-9046-2D6BA67E811F}" type="presOf" srcId="{26C56BE3-C972-466B-8F61-EE3BF55C6D2F}" destId="{2A774857-C800-4621-A21F-C75012477DAC}" srcOrd="0" destOrd="0" presId="urn:microsoft.com/office/officeart/2005/8/layout/hProcess11"/>
    <dgm:cxn modelId="{53357ABC-7981-47BE-BC34-5D68844A8F9E}" srcId="{B3EADF21-15D0-4A15-BBDB-9A63FD321FDE}" destId="{26C56BE3-C972-466B-8F61-EE3BF55C6D2F}" srcOrd="1" destOrd="0" parTransId="{F8D0E9D3-F20E-4D3F-8E92-BE0E105FC767}" sibTransId="{E8BB6B46-2631-49B8-B3DA-B4EF915D04C1}"/>
    <dgm:cxn modelId="{AF7E0BE4-7C92-448B-ADC1-3A2E2A7157A6}" srcId="{B3EADF21-15D0-4A15-BBDB-9A63FD321FDE}" destId="{9877EF52-C6ED-423F-A56F-0626D4026EF8}" srcOrd="0" destOrd="0" parTransId="{8A529638-AB19-4D50-82BB-BBC75DC917C6}" sibTransId="{E5C0909E-51B8-43D0-AADA-057BFD4F9470}"/>
    <dgm:cxn modelId="{B6341EFD-603A-42CA-A1BE-D3E6DAD84091}" type="presOf" srcId="{9877EF52-C6ED-423F-A56F-0626D4026EF8}" destId="{8BE0D2DC-E916-4684-9F19-56A3DCF95696}" srcOrd="0" destOrd="0" presId="urn:microsoft.com/office/officeart/2005/8/layout/hProcess11"/>
    <dgm:cxn modelId="{EBF27DFE-9182-40A2-81BF-E93DAB8E1151}" srcId="{B3EADF21-15D0-4A15-BBDB-9A63FD321FDE}" destId="{968244C5-890C-4FE3-9749-DCF580F88BC5}" srcOrd="2" destOrd="0" parTransId="{6C87E8AB-E2AB-45F5-86DD-5072E8EA8EE7}" sibTransId="{AC95FA1A-14F0-486B-A8B7-32853F7F7080}"/>
    <dgm:cxn modelId="{FB5E8191-423F-4C5E-9555-A3623F9F7880}" type="presParOf" srcId="{A9060C19-C8E8-4AAE-9EA7-8294137A57AB}" destId="{3D7CAB34-FE10-45A8-8350-B2CA02795F99}" srcOrd="0" destOrd="0" presId="urn:microsoft.com/office/officeart/2005/8/layout/hProcess11"/>
    <dgm:cxn modelId="{F77AF827-EF00-48BC-A67E-A1C71561059A}" type="presParOf" srcId="{A9060C19-C8E8-4AAE-9EA7-8294137A57AB}" destId="{C419820B-855E-49E2-97BD-9733571301F1}" srcOrd="1" destOrd="0" presId="urn:microsoft.com/office/officeart/2005/8/layout/hProcess11"/>
    <dgm:cxn modelId="{F4B6CD02-322C-4D39-9F3E-D6085A5C9DB2}" type="presParOf" srcId="{C419820B-855E-49E2-97BD-9733571301F1}" destId="{71A89721-A544-4776-A30A-44A5B149D76C}" srcOrd="0" destOrd="0" presId="urn:microsoft.com/office/officeart/2005/8/layout/hProcess11"/>
    <dgm:cxn modelId="{F8E4A06E-D4BF-4FAD-9BF9-269A7AB253CE}" type="presParOf" srcId="{71A89721-A544-4776-A30A-44A5B149D76C}" destId="{8BE0D2DC-E916-4684-9F19-56A3DCF95696}" srcOrd="0" destOrd="0" presId="urn:microsoft.com/office/officeart/2005/8/layout/hProcess11"/>
    <dgm:cxn modelId="{C34415BC-6E18-4146-B316-AB92487CD801}" type="presParOf" srcId="{71A89721-A544-4776-A30A-44A5B149D76C}" destId="{46455DBD-676F-4D28-A71F-E26BD13446D0}" srcOrd="1" destOrd="0" presId="urn:microsoft.com/office/officeart/2005/8/layout/hProcess11"/>
    <dgm:cxn modelId="{22F3B5CC-F093-4064-A3E8-3FC7949B0D1B}" type="presParOf" srcId="{71A89721-A544-4776-A30A-44A5B149D76C}" destId="{50394626-FE3F-44E9-BD98-CEEC1C56263A}" srcOrd="2" destOrd="0" presId="urn:microsoft.com/office/officeart/2005/8/layout/hProcess11"/>
    <dgm:cxn modelId="{F4C2F24F-A03E-4D41-8502-70D4C6C743C9}" type="presParOf" srcId="{C419820B-855E-49E2-97BD-9733571301F1}" destId="{61EB06C4-2553-4466-B14E-991ABC8C5FFC}" srcOrd="1" destOrd="0" presId="urn:microsoft.com/office/officeart/2005/8/layout/hProcess11"/>
    <dgm:cxn modelId="{C7FF97D3-CC1F-44A4-932C-039E20D7CB55}" type="presParOf" srcId="{C419820B-855E-49E2-97BD-9733571301F1}" destId="{4A23A436-9D4E-442A-B0B3-0CC190FD8EBF}" srcOrd="2" destOrd="0" presId="urn:microsoft.com/office/officeart/2005/8/layout/hProcess11"/>
    <dgm:cxn modelId="{3011914C-5486-40E8-9523-91C97B64F5CE}" type="presParOf" srcId="{4A23A436-9D4E-442A-B0B3-0CC190FD8EBF}" destId="{2A774857-C800-4621-A21F-C75012477DAC}" srcOrd="0" destOrd="0" presId="urn:microsoft.com/office/officeart/2005/8/layout/hProcess11"/>
    <dgm:cxn modelId="{7E175E9E-2CAD-4CBF-A956-8E4C172909AA}" type="presParOf" srcId="{4A23A436-9D4E-442A-B0B3-0CC190FD8EBF}" destId="{7DE0CB3D-20B7-4A2D-87F2-6F9A872FA234}" srcOrd="1" destOrd="0" presId="urn:microsoft.com/office/officeart/2005/8/layout/hProcess11"/>
    <dgm:cxn modelId="{7DC7DA82-7055-4304-A620-C3B3A50AC2F7}" type="presParOf" srcId="{4A23A436-9D4E-442A-B0B3-0CC190FD8EBF}" destId="{2C0F13E2-CBBB-4639-A38A-91717FB0F445}" srcOrd="2" destOrd="0" presId="urn:microsoft.com/office/officeart/2005/8/layout/hProcess11"/>
    <dgm:cxn modelId="{8BA85072-6AB7-4E00-842F-E076C453CF46}" type="presParOf" srcId="{C419820B-855E-49E2-97BD-9733571301F1}" destId="{A9777D3A-903B-42AA-A7F2-12BE67871C95}" srcOrd="3" destOrd="0" presId="urn:microsoft.com/office/officeart/2005/8/layout/hProcess11"/>
    <dgm:cxn modelId="{713BCAAE-7589-49EB-8A26-91A45450FA05}" type="presParOf" srcId="{C419820B-855E-49E2-97BD-9733571301F1}" destId="{563BA088-4798-4F8B-B1F9-E9A1665AA36D}" srcOrd="4" destOrd="0" presId="urn:microsoft.com/office/officeart/2005/8/layout/hProcess11"/>
    <dgm:cxn modelId="{0EC87DB0-400A-407D-A371-77A33DC1C0D3}" type="presParOf" srcId="{563BA088-4798-4F8B-B1F9-E9A1665AA36D}" destId="{6B4B6B02-B3F4-45F3-B3DB-F90AB46625FD}" srcOrd="0" destOrd="0" presId="urn:microsoft.com/office/officeart/2005/8/layout/hProcess11"/>
    <dgm:cxn modelId="{78FC7CF5-D302-478F-BFCC-129329115864}" type="presParOf" srcId="{563BA088-4798-4F8B-B1F9-E9A1665AA36D}" destId="{320CCEF0-F624-4F2B-A118-3EA17A5F408D}" srcOrd="1" destOrd="0" presId="urn:microsoft.com/office/officeart/2005/8/layout/hProcess11"/>
    <dgm:cxn modelId="{5A2E911B-A4A5-487F-A327-E73D9775089B}" type="presParOf" srcId="{563BA088-4798-4F8B-B1F9-E9A1665AA36D}" destId="{FDD08CF2-5A5F-4FF6-9EB4-404CD6C23EE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CAB34-FE10-45A8-8350-B2CA02795F99}">
      <dsp:nvSpPr>
        <dsp:cNvPr id="0" name=""/>
        <dsp:cNvSpPr/>
      </dsp:nvSpPr>
      <dsp:spPr>
        <a:xfrm>
          <a:off x="0" y="606515"/>
          <a:ext cx="9007912" cy="808687"/>
        </a:xfrm>
        <a:prstGeom prst="notched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E0D2DC-E916-4684-9F19-56A3DCF95696}">
      <dsp:nvSpPr>
        <dsp:cNvPr id="0" name=""/>
        <dsp:cNvSpPr/>
      </dsp:nvSpPr>
      <dsp:spPr>
        <a:xfrm>
          <a:off x="214799" y="281002"/>
          <a:ext cx="2308429" cy="516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Finish model evaluation</a:t>
          </a:r>
        </a:p>
      </dsp:txBody>
      <dsp:txXfrm>
        <a:off x="214799" y="281002"/>
        <a:ext cx="2308429" cy="516719"/>
      </dsp:txXfrm>
    </dsp:sp>
    <dsp:sp modelId="{46455DBD-676F-4D28-A71F-E26BD13446D0}">
      <dsp:nvSpPr>
        <dsp:cNvPr id="0" name=""/>
        <dsp:cNvSpPr/>
      </dsp:nvSpPr>
      <dsp:spPr>
        <a:xfrm>
          <a:off x="1209195" y="836781"/>
          <a:ext cx="202171" cy="2021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774857-C800-4621-A21F-C75012477DAC}">
      <dsp:nvSpPr>
        <dsp:cNvPr id="0" name=""/>
        <dsp:cNvSpPr/>
      </dsp:nvSpPr>
      <dsp:spPr>
        <a:xfrm>
          <a:off x="2868333" y="1328317"/>
          <a:ext cx="2612646" cy="499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Finish detection + attribution analysis </a:t>
          </a:r>
        </a:p>
      </dsp:txBody>
      <dsp:txXfrm>
        <a:off x="2868333" y="1328317"/>
        <a:ext cx="2612646" cy="499995"/>
      </dsp:txXfrm>
    </dsp:sp>
    <dsp:sp modelId="{7DE0CB3D-20B7-4A2D-87F2-6F9A872FA234}">
      <dsp:nvSpPr>
        <dsp:cNvPr id="0" name=""/>
        <dsp:cNvSpPr/>
      </dsp:nvSpPr>
      <dsp:spPr>
        <a:xfrm>
          <a:off x="3952474" y="986946"/>
          <a:ext cx="202171" cy="2021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4B6B02-B3F4-45F3-B3DB-F90AB46625FD}">
      <dsp:nvSpPr>
        <dsp:cNvPr id="0" name=""/>
        <dsp:cNvSpPr/>
      </dsp:nvSpPr>
      <dsp:spPr>
        <a:xfrm>
          <a:off x="5490515" y="0"/>
          <a:ext cx="2612646" cy="80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Finish writing paper</a:t>
          </a:r>
        </a:p>
      </dsp:txBody>
      <dsp:txXfrm>
        <a:off x="5490515" y="0"/>
        <a:ext cx="2612646" cy="808687"/>
      </dsp:txXfrm>
    </dsp:sp>
    <dsp:sp modelId="{320CCEF0-F624-4F2B-A118-3EA17A5F408D}">
      <dsp:nvSpPr>
        <dsp:cNvPr id="0" name=""/>
        <dsp:cNvSpPr/>
      </dsp:nvSpPr>
      <dsp:spPr>
        <a:xfrm>
          <a:off x="6695753" y="909773"/>
          <a:ext cx="202171" cy="2021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8721B-684E-4FE3-BEC1-1957F7E8C28B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5E204-2D58-4899-83B4-21B66D05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3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24C70F-D4DF-4BFE-91E9-BAF4F9398A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1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06615-0875-4CA7-9CA7-4B22DD815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C8D68A-F861-4461-AF4E-19F04D4DD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631C9-65AD-48C2-9F28-DE24EE42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A8F74-F5C4-483C-931D-265D60A94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CFCAB-1BEF-405A-B9E0-A18F671EC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7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0673-3F67-4E1A-9368-3FED51F6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B03113-4F2F-4910-972F-C0F06B95B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405A-3545-4AA3-8E3A-47F504AAF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1853C-C2E6-4827-A305-AEBC7790D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22ACC-47B6-4846-B788-93D2D15CA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7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8C39CB-7955-4643-8FCA-102674624A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747EB-5108-4310-9001-D328C23EE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132B0-62AE-48ED-94BD-E5F38B835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67910-ACC8-4574-857F-53AF882C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B6414-265B-4D80-9108-03EFE1850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1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5941D-7B0A-4DA8-AFF6-60F99A9F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FCC4B-B538-4948-B1DC-6F3FCD9A9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2FA32-4356-4109-97C4-3EBEE75B0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DFC02-C7E3-4488-90A2-6C3113E0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B6C18-302B-41E5-8A94-6DE7B9B0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0C3B8-FF36-4880-AE77-FB6293A63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31F68-1FC0-408D-BE91-E865C7856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813E-F044-42A5-8920-42E912536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F7F4-BD58-41B7-AF83-6832B9D8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C0681-902A-4F3E-B2D6-C2170FE66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4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2259-58F9-4462-B6CC-D7AFEFDC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891B9-8643-4267-BB1D-0AB6C8DA8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9A4B1-1A8B-426E-92CC-E23981DD9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16FA5-089C-44AA-9023-A81760AC0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F0C802-4AA5-49BB-A170-6B33F9EE0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A258C-98E6-4A6D-BCE1-FC3A89A57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0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01E8D-9B2C-402C-8A8A-6C4B6B55C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689E3-254C-45A9-BDEB-3A8403C2E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0BD9E-25B1-42FD-A875-A0705D649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2BC829-BBC7-476F-A36F-0FEE85052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2679CF-367B-4D4F-B299-1BEBD1E86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9DE058-471C-42F2-B7D1-1A2636DAD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E701BB-0FCA-4458-B124-0F5C21C4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83DC51-16DC-4D99-BD00-11778B63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2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DFEE9-A8A5-4FA5-AD4C-B080E83FB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D5EC0D-BF1C-4D9E-8E1F-A61317C49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540B7-52B0-47C3-88F8-DDBB8690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C84DF-0E40-46BB-9C96-1C117CA0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5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35AB0-6A54-409F-9137-49905829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CEBAF3-2478-41BD-A154-F9A626B03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962C7-AA6F-4D66-8011-3717EB592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2C14E-2950-4F54-9D97-1D81B61DD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3D51-1B37-49F4-B042-B4A7C23DD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6B144-1502-450B-8D85-4D6E208C1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CE6D7-38EF-422A-9E2B-E204EF9CC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F87E7-6147-4615-9B45-269C5EC63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0812D-1C92-4184-91A8-E0E0ED2A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5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3F82-9C6C-46B2-AE45-B79D56E68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47E1C9-2279-4505-9CFD-0EE8148E9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2C4FF8-5E7C-4DBD-8268-B523E61DC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51D44-DAC9-4896-94C5-51A83FA1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02D90-E2E0-4DB4-9C52-65EFA1E47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0D158-C285-4541-8FFE-82B63F2D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4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EF9D4E-3EF3-407F-BC2D-DBA95F1F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FBE9A-D1A8-40F0-9E3E-B2B865CC6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A9FBF-9CD1-4CB4-B3FE-4DF603856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57CD3-3BCB-4138-9247-A4B43CF69E35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A5B22-7AE4-4769-B032-A001C3788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58266-3D41-4F42-92A5-2A8BB19E0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54D2F-A612-485F-BC1E-4E719C203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9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2F22259-C114-4577-B3AF-7D8E9A0805BC}"/>
              </a:ext>
            </a:extLst>
          </p:cNvPr>
          <p:cNvCxnSpPr/>
          <p:nvPr/>
        </p:nvCxnSpPr>
        <p:spPr>
          <a:xfrm>
            <a:off x="1179138" y="3252831"/>
            <a:ext cx="9172876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98EE146F-7A2C-4A4A-984F-30D87F71E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91" y="66400"/>
            <a:ext cx="2165717" cy="7639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76E0CE-8997-470D-9324-863C030417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68542" y="62270"/>
            <a:ext cx="1331167" cy="1327991"/>
          </a:xfrm>
          <a:prstGeom prst="rect">
            <a:avLst/>
          </a:prstGeom>
        </p:spPr>
      </p:pic>
      <p:sp>
        <p:nvSpPr>
          <p:cNvPr id="9" name="Subtitle 1">
            <a:extLst>
              <a:ext uri="{FF2B5EF4-FFF2-40B4-BE49-F238E27FC236}">
                <a16:creationId xmlns:a16="http://schemas.microsoft.com/office/drawing/2014/main" id="{ABBCA74C-9E50-4C7F-BB75-FF6532603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4713" y="3827939"/>
            <a:ext cx="8877301" cy="379556"/>
          </a:xfrm>
        </p:spPr>
        <p:txBody>
          <a:bodyPr>
            <a:normAutofit/>
          </a:bodyPr>
          <a:lstStyle/>
          <a:p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Albert Nkwasa</a:t>
            </a:r>
            <a:r>
              <a:rPr lang="nb-NO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BE" sz="1200" dirty="0">
                <a:latin typeface="Arial" panose="020B0604020202020204" pitchFamily="34" charset="0"/>
                <a:cs typeface="Arial" panose="020B0604020202020204" pitchFamily="34" charset="0"/>
              </a:rPr>
              <a:t>Schlemm, Annika</a:t>
            </a:r>
            <a:r>
              <a:rPr lang="nb-NO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nl-BE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200" dirty="0" err="1">
                <a:latin typeface="Arial" panose="020B0604020202020204" pitchFamily="34" charset="0"/>
                <a:cs typeface="Arial" panose="020B0604020202020204" pitchFamily="34" charset="0"/>
              </a:rPr>
              <a:t>Celray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 James </a:t>
            </a:r>
            <a:r>
              <a:rPr lang="en-AU" sz="1200" dirty="0" err="1">
                <a:latin typeface="Arial" panose="020B0604020202020204" pitchFamily="34" charset="0"/>
                <a:cs typeface="Arial" panose="020B0604020202020204" pitchFamily="34" charset="0"/>
              </a:rPr>
              <a:t>Chawanda</a:t>
            </a:r>
            <a:r>
              <a:rPr lang="nb-NO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, Ann van Griensven</a:t>
            </a:r>
            <a:r>
              <a:rPr lang="nb-NO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endParaRPr lang="en-AU" sz="12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98344C-5E55-49FD-9C06-0BDDD715574E}"/>
              </a:ext>
            </a:extLst>
          </p:cNvPr>
          <p:cNvSpPr txBox="1"/>
          <p:nvPr/>
        </p:nvSpPr>
        <p:spPr>
          <a:xfrm>
            <a:off x="2067080" y="2380107"/>
            <a:ext cx="7396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Detection and attribution of flow and sediment fluxes in the Nile basin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FBA43A-01F9-4B18-A324-BAACE7BC0DE5}"/>
              </a:ext>
            </a:extLst>
          </p:cNvPr>
          <p:cNvSpPr txBox="1"/>
          <p:nvPr/>
        </p:nvSpPr>
        <p:spPr>
          <a:xfrm>
            <a:off x="2998015" y="4308162"/>
            <a:ext cx="6783198" cy="669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Hydrology and Hydraulic Engineering Department, Vrije Universiteit Brussel (VUB), 1050 Brussel, Belgium</a:t>
            </a:r>
          </a:p>
          <a:p>
            <a:pPr>
              <a:lnSpc>
                <a:spcPct val="150000"/>
              </a:lnSpc>
            </a:pP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Water Science &amp; Engineering Department, IHE Delft Institute for Water Education, 2611 AX Delft, The Netherlands</a:t>
            </a: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93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D7AE8C-E071-46CC-8FFC-8EF6B5A4CC0B}"/>
              </a:ext>
            </a:extLst>
          </p:cNvPr>
          <p:cNvSpPr txBox="1"/>
          <p:nvPr/>
        </p:nvSpPr>
        <p:spPr>
          <a:xfrm>
            <a:off x="2051161" y="804831"/>
            <a:ext cx="7076061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detect and attribute climate change impacts on the flow and sediment loads in the Nile basin for the historical period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C0E5DC-FE70-491A-8F3C-F75BF15EFAAD}"/>
              </a:ext>
            </a:extLst>
          </p:cNvPr>
          <p:cNvSpPr/>
          <p:nvPr/>
        </p:nvSpPr>
        <p:spPr>
          <a:xfrm>
            <a:off x="602940" y="227070"/>
            <a:ext cx="39198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Main objective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8EF647E-EEFD-4E27-B459-14C4EC13E71C}"/>
              </a:ext>
            </a:extLst>
          </p:cNvPr>
          <p:cNvCxnSpPr/>
          <p:nvPr/>
        </p:nvCxnSpPr>
        <p:spPr>
          <a:xfrm>
            <a:off x="683577" y="640142"/>
            <a:ext cx="301840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6680C64-FA15-4C2D-84B5-E0F718169238}"/>
              </a:ext>
            </a:extLst>
          </p:cNvPr>
          <p:cNvSpPr txBox="1"/>
          <p:nvPr/>
        </p:nvSpPr>
        <p:spPr>
          <a:xfrm>
            <a:off x="2192779" y="2541270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Nile basin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CC2E03-02A6-4B89-A029-77021749936F}"/>
              </a:ext>
            </a:extLst>
          </p:cNvPr>
          <p:cNvSpPr/>
          <p:nvPr/>
        </p:nvSpPr>
        <p:spPr>
          <a:xfrm>
            <a:off x="601873" y="2059350"/>
            <a:ext cx="39198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Case study basin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373BB92-4E62-4E9C-9DB9-AB319B4EFF83}"/>
              </a:ext>
            </a:extLst>
          </p:cNvPr>
          <p:cNvCxnSpPr/>
          <p:nvPr/>
        </p:nvCxnSpPr>
        <p:spPr>
          <a:xfrm>
            <a:off x="683576" y="2451071"/>
            <a:ext cx="301840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A041CC5-DD7E-477B-9D10-6D710A3FC811}"/>
              </a:ext>
            </a:extLst>
          </p:cNvPr>
          <p:cNvSpPr/>
          <p:nvPr/>
        </p:nvSpPr>
        <p:spPr>
          <a:xfrm>
            <a:off x="683576" y="3544211"/>
            <a:ext cx="39198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Climate data to be used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349EC31-604E-4AFC-A986-469EC75A8774}"/>
              </a:ext>
            </a:extLst>
          </p:cNvPr>
          <p:cNvCxnSpPr/>
          <p:nvPr/>
        </p:nvCxnSpPr>
        <p:spPr>
          <a:xfrm>
            <a:off x="765279" y="3935932"/>
            <a:ext cx="301840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849ED08-B78C-40F9-BB3A-E24F0A57A0AD}"/>
              </a:ext>
            </a:extLst>
          </p:cNvPr>
          <p:cNvSpPr txBox="1"/>
          <p:nvPr/>
        </p:nvSpPr>
        <p:spPr>
          <a:xfrm>
            <a:off x="2125667" y="4042811"/>
            <a:ext cx="45519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ISIMIP3A (Historical + Detrended)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634AEF-71B3-4DC6-883B-B5C103C88E0F}"/>
              </a:ext>
            </a:extLst>
          </p:cNvPr>
          <p:cNvSpPr/>
          <p:nvPr/>
        </p:nvSpPr>
        <p:spPr>
          <a:xfrm>
            <a:off x="601873" y="4967089"/>
            <a:ext cx="39198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Hydrological model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873AE01-544E-4F5B-911A-D36AB433DF04}"/>
              </a:ext>
            </a:extLst>
          </p:cNvPr>
          <p:cNvCxnSpPr/>
          <p:nvPr/>
        </p:nvCxnSpPr>
        <p:spPr>
          <a:xfrm>
            <a:off x="683576" y="5358810"/>
            <a:ext cx="301840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FEB9080-CBDA-4AF6-82F8-69D64008C035}"/>
              </a:ext>
            </a:extLst>
          </p:cNvPr>
          <p:cNvSpPr txBox="1"/>
          <p:nvPr/>
        </p:nvSpPr>
        <p:spPr>
          <a:xfrm>
            <a:off x="2185383" y="5565866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SWAT+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Bieger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et al., 2017; Arnold et al., 2018)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828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41AEF6A-10AB-49FC-9BBB-D1B56C873C31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0" b="4222"/>
          <a:stretch/>
        </p:blipFill>
        <p:spPr bwMode="auto">
          <a:xfrm>
            <a:off x="3314783" y="1017624"/>
            <a:ext cx="5057430" cy="48227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F64B868-C04F-4403-B5FB-7547EC2E843F}"/>
              </a:ext>
            </a:extLst>
          </p:cNvPr>
          <p:cNvSpPr/>
          <p:nvPr/>
        </p:nvSpPr>
        <p:spPr>
          <a:xfrm>
            <a:off x="602940" y="227070"/>
            <a:ext cx="39198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Study area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A4B2C1-8739-405C-977E-EDC43E5C3143}"/>
              </a:ext>
            </a:extLst>
          </p:cNvPr>
          <p:cNvCxnSpPr/>
          <p:nvPr/>
        </p:nvCxnSpPr>
        <p:spPr>
          <a:xfrm>
            <a:off x="683577" y="640142"/>
            <a:ext cx="301840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33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64B868-C04F-4403-B5FB-7547EC2E843F}"/>
              </a:ext>
            </a:extLst>
          </p:cNvPr>
          <p:cNvSpPr/>
          <p:nvPr/>
        </p:nvSpPr>
        <p:spPr>
          <a:xfrm>
            <a:off x="602940" y="227070"/>
            <a:ext cx="39198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Timescale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A4B2C1-8739-405C-977E-EDC43E5C3143}"/>
              </a:ext>
            </a:extLst>
          </p:cNvPr>
          <p:cNvCxnSpPr/>
          <p:nvPr/>
        </p:nvCxnSpPr>
        <p:spPr>
          <a:xfrm>
            <a:off x="683577" y="640142"/>
            <a:ext cx="301840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E3B1361-5441-40B2-9AB7-FCED9D23CA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7469522"/>
              </p:ext>
            </p:extLst>
          </p:nvPr>
        </p:nvGraphicFramePr>
        <p:xfrm>
          <a:off x="1654496" y="2164386"/>
          <a:ext cx="9007912" cy="2021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6801577-E654-4AB0-A18F-51DB797AA3BE}"/>
              </a:ext>
            </a:extLst>
          </p:cNvPr>
          <p:cNvSpPr txBox="1"/>
          <p:nvPr/>
        </p:nvSpPr>
        <p:spPr>
          <a:xfrm>
            <a:off x="2562889" y="3338818"/>
            <a:ext cx="1342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Jan 2022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9B00C2-6FFF-4B99-B23A-A7737EFF6C87}"/>
              </a:ext>
            </a:extLst>
          </p:cNvPr>
          <p:cNvSpPr txBox="1"/>
          <p:nvPr/>
        </p:nvSpPr>
        <p:spPr>
          <a:xfrm>
            <a:off x="5223597" y="2660708"/>
            <a:ext cx="1342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Mar 2022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F96304-9E27-4E23-9531-D9C2F865FA0E}"/>
              </a:ext>
            </a:extLst>
          </p:cNvPr>
          <p:cNvSpPr txBox="1"/>
          <p:nvPr/>
        </p:nvSpPr>
        <p:spPr>
          <a:xfrm>
            <a:off x="8211476" y="3384970"/>
            <a:ext cx="1342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May 2022</a:t>
            </a:r>
          </a:p>
        </p:txBody>
      </p:sp>
    </p:spTree>
    <p:extLst>
      <p:ext uri="{BB962C8B-B14F-4D97-AF65-F5344CB8AC3E}">
        <p14:creationId xmlns:p14="http://schemas.microsoft.com/office/powerpoint/2010/main" val="681503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144</Words>
  <Application>Microsoft Office PowerPoint</Application>
  <PresentationFormat>Widescreen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Nkwasa</dc:creator>
  <cp:lastModifiedBy>Albert Nkwasa</cp:lastModifiedBy>
  <cp:revision>5</cp:revision>
  <dcterms:created xsi:type="dcterms:W3CDTF">2022-01-13T09:54:35Z</dcterms:created>
  <dcterms:modified xsi:type="dcterms:W3CDTF">2022-01-13T10:35:48Z</dcterms:modified>
</cp:coreProperties>
</file>