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72" r:id="rId3"/>
    <p:sldId id="258" r:id="rId4"/>
    <p:sldId id="257" r:id="rId5"/>
    <p:sldId id="260" r:id="rId6"/>
    <p:sldId id="263" r:id="rId7"/>
    <p:sldId id="265" r:id="rId8"/>
    <p:sldId id="266" r:id="rId9"/>
    <p:sldId id="271" r:id="rId10"/>
    <p:sldId id="270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F9E8"/>
    <a:srgbClr val="B4C7E7"/>
    <a:srgbClr val="FFFFCC"/>
    <a:srgbClr val="DEE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7627" autoAdjust="0"/>
  </p:normalViewPr>
  <p:slideViewPr>
    <p:cSldViewPr snapToGrid="0">
      <p:cViewPr varScale="1">
        <p:scale>
          <a:sx n="73" d="100"/>
          <a:sy n="73" d="100"/>
        </p:scale>
        <p:origin x="90" y="12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G:\timeTreand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G:\timeTreand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G:\timeTreand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401992635910763E-2"/>
          <c:y val="4.9058856580980477E-2"/>
          <c:w val="0.90392592592592591"/>
          <c:h val="0.86977876106194685"/>
        </c:manualLayout>
      </c:layout>
      <c:scatterChart>
        <c:scatterStyle val="smoothMarker"/>
        <c:varyColors val="0"/>
        <c:ser>
          <c:idx val="7"/>
          <c:order val="0"/>
          <c:tx>
            <c:strRef>
              <c:f>'1'!$B$1</c:f>
              <c:strCache>
                <c:ptCount val="1"/>
                <c:pt idx="0">
                  <c:v>Historical</c:v>
                </c:pt>
              </c:strCache>
            </c:strRef>
          </c:tx>
          <c:spPr>
            <a:ln w="127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'1'!$A$2:$A$141</c:f>
              <c:numCache>
                <c:formatCode>General</c:formatCode>
                <c:ptCount val="140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  <c:pt idx="50">
                  <c:v>2011</c:v>
                </c:pt>
                <c:pt idx="51">
                  <c:v>2012</c:v>
                </c:pt>
                <c:pt idx="52">
                  <c:v>2013</c:v>
                </c:pt>
                <c:pt idx="53">
                  <c:v>2014</c:v>
                </c:pt>
                <c:pt idx="54">
                  <c:v>2015</c:v>
                </c:pt>
                <c:pt idx="55">
                  <c:v>2016</c:v>
                </c:pt>
                <c:pt idx="56">
                  <c:v>2017</c:v>
                </c:pt>
                <c:pt idx="57">
                  <c:v>2018</c:v>
                </c:pt>
                <c:pt idx="58">
                  <c:v>2019</c:v>
                </c:pt>
                <c:pt idx="59">
                  <c:v>2020</c:v>
                </c:pt>
                <c:pt idx="60">
                  <c:v>2021</c:v>
                </c:pt>
                <c:pt idx="61">
                  <c:v>2022</c:v>
                </c:pt>
                <c:pt idx="62">
                  <c:v>2023</c:v>
                </c:pt>
                <c:pt idx="63">
                  <c:v>2024</c:v>
                </c:pt>
                <c:pt idx="64">
                  <c:v>2025</c:v>
                </c:pt>
                <c:pt idx="65">
                  <c:v>2026</c:v>
                </c:pt>
                <c:pt idx="66">
                  <c:v>2027</c:v>
                </c:pt>
                <c:pt idx="67">
                  <c:v>2028</c:v>
                </c:pt>
                <c:pt idx="68">
                  <c:v>2029</c:v>
                </c:pt>
                <c:pt idx="69">
                  <c:v>2030</c:v>
                </c:pt>
                <c:pt idx="70">
                  <c:v>2031</c:v>
                </c:pt>
                <c:pt idx="71">
                  <c:v>2032</c:v>
                </c:pt>
                <c:pt idx="72">
                  <c:v>2033</c:v>
                </c:pt>
                <c:pt idx="73">
                  <c:v>2034</c:v>
                </c:pt>
                <c:pt idx="74">
                  <c:v>2035</c:v>
                </c:pt>
                <c:pt idx="75">
                  <c:v>2036</c:v>
                </c:pt>
                <c:pt idx="76">
                  <c:v>2037</c:v>
                </c:pt>
                <c:pt idx="77">
                  <c:v>2038</c:v>
                </c:pt>
                <c:pt idx="78">
                  <c:v>2039</c:v>
                </c:pt>
                <c:pt idx="79">
                  <c:v>2040</c:v>
                </c:pt>
                <c:pt idx="80">
                  <c:v>2041</c:v>
                </c:pt>
                <c:pt idx="81">
                  <c:v>2042</c:v>
                </c:pt>
                <c:pt idx="82">
                  <c:v>2043</c:v>
                </c:pt>
                <c:pt idx="83">
                  <c:v>2044</c:v>
                </c:pt>
                <c:pt idx="84">
                  <c:v>2045</c:v>
                </c:pt>
                <c:pt idx="85">
                  <c:v>2046</c:v>
                </c:pt>
                <c:pt idx="86">
                  <c:v>2047</c:v>
                </c:pt>
                <c:pt idx="87">
                  <c:v>2048</c:v>
                </c:pt>
                <c:pt idx="88">
                  <c:v>2049</c:v>
                </c:pt>
                <c:pt idx="89">
                  <c:v>2050</c:v>
                </c:pt>
                <c:pt idx="90">
                  <c:v>2051</c:v>
                </c:pt>
                <c:pt idx="91">
                  <c:v>2052</c:v>
                </c:pt>
                <c:pt idx="92">
                  <c:v>2053</c:v>
                </c:pt>
                <c:pt idx="93">
                  <c:v>2054</c:v>
                </c:pt>
                <c:pt idx="94">
                  <c:v>2055</c:v>
                </c:pt>
                <c:pt idx="95">
                  <c:v>2056</c:v>
                </c:pt>
                <c:pt idx="96">
                  <c:v>2057</c:v>
                </c:pt>
                <c:pt idx="97">
                  <c:v>2058</c:v>
                </c:pt>
                <c:pt idx="98">
                  <c:v>2059</c:v>
                </c:pt>
                <c:pt idx="99">
                  <c:v>2060</c:v>
                </c:pt>
                <c:pt idx="100">
                  <c:v>2061</c:v>
                </c:pt>
                <c:pt idx="101">
                  <c:v>2062</c:v>
                </c:pt>
                <c:pt idx="102">
                  <c:v>2063</c:v>
                </c:pt>
                <c:pt idx="103">
                  <c:v>2064</c:v>
                </c:pt>
                <c:pt idx="104">
                  <c:v>2065</c:v>
                </c:pt>
                <c:pt idx="105">
                  <c:v>2066</c:v>
                </c:pt>
                <c:pt idx="106">
                  <c:v>2067</c:v>
                </c:pt>
                <c:pt idx="107">
                  <c:v>2068</c:v>
                </c:pt>
                <c:pt idx="108">
                  <c:v>2069</c:v>
                </c:pt>
                <c:pt idx="109">
                  <c:v>2070</c:v>
                </c:pt>
                <c:pt idx="110">
                  <c:v>2071</c:v>
                </c:pt>
                <c:pt idx="111">
                  <c:v>2072</c:v>
                </c:pt>
                <c:pt idx="112">
                  <c:v>2073</c:v>
                </c:pt>
                <c:pt idx="113">
                  <c:v>2074</c:v>
                </c:pt>
                <c:pt idx="114">
                  <c:v>2075</c:v>
                </c:pt>
                <c:pt idx="115">
                  <c:v>2076</c:v>
                </c:pt>
                <c:pt idx="116">
                  <c:v>2077</c:v>
                </c:pt>
                <c:pt idx="117">
                  <c:v>2078</c:v>
                </c:pt>
                <c:pt idx="118">
                  <c:v>2079</c:v>
                </c:pt>
                <c:pt idx="119">
                  <c:v>2080</c:v>
                </c:pt>
                <c:pt idx="120">
                  <c:v>2081</c:v>
                </c:pt>
                <c:pt idx="121">
                  <c:v>2082</c:v>
                </c:pt>
                <c:pt idx="122">
                  <c:v>2083</c:v>
                </c:pt>
                <c:pt idx="123">
                  <c:v>2084</c:v>
                </c:pt>
                <c:pt idx="124">
                  <c:v>2085</c:v>
                </c:pt>
                <c:pt idx="125">
                  <c:v>2086</c:v>
                </c:pt>
                <c:pt idx="126">
                  <c:v>2087</c:v>
                </c:pt>
                <c:pt idx="127">
                  <c:v>2088</c:v>
                </c:pt>
                <c:pt idx="128">
                  <c:v>2089</c:v>
                </c:pt>
                <c:pt idx="129">
                  <c:v>2090</c:v>
                </c:pt>
                <c:pt idx="130">
                  <c:v>2091</c:v>
                </c:pt>
                <c:pt idx="131">
                  <c:v>2092</c:v>
                </c:pt>
                <c:pt idx="132">
                  <c:v>2093</c:v>
                </c:pt>
                <c:pt idx="133">
                  <c:v>2094</c:v>
                </c:pt>
                <c:pt idx="134">
                  <c:v>2095</c:v>
                </c:pt>
                <c:pt idx="135">
                  <c:v>2096</c:v>
                </c:pt>
                <c:pt idx="136">
                  <c:v>2097</c:v>
                </c:pt>
                <c:pt idx="137">
                  <c:v>2098</c:v>
                </c:pt>
                <c:pt idx="138">
                  <c:v>2099</c:v>
                </c:pt>
                <c:pt idx="139">
                  <c:v>2100</c:v>
                </c:pt>
              </c:numCache>
            </c:numRef>
          </c:xVal>
          <c:yVal>
            <c:numRef>
              <c:f>'1'!$B$2:$B$141</c:f>
              <c:numCache>
                <c:formatCode>General</c:formatCode>
                <c:ptCount val="140"/>
                <c:pt idx="0">
                  <c:v>6.1691801846235004</c:v>
                </c:pt>
                <c:pt idx="1">
                  <c:v>6.1412899263313196</c:v>
                </c:pt>
                <c:pt idx="2">
                  <c:v>5.7009851105872897</c:v>
                </c:pt>
                <c:pt idx="3">
                  <c:v>5.6699478641066898</c:v>
                </c:pt>
                <c:pt idx="4">
                  <c:v>5.8368798601089997</c:v>
                </c:pt>
                <c:pt idx="5">
                  <c:v>5.9603477486882097</c:v>
                </c:pt>
                <c:pt idx="6">
                  <c:v>5.9630304723450402</c:v>
                </c:pt>
                <c:pt idx="7">
                  <c:v>5.9390420579052501</c:v>
                </c:pt>
                <c:pt idx="8">
                  <c:v>5.7385043790478401</c:v>
                </c:pt>
                <c:pt idx="9">
                  <c:v>5.7169432305674004</c:v>
                </c:pt>
                <c:pt idx="10">
                  <c:v>5.6870150799802399</c:v>
                </c:pt>
                <c:pt idx="11">
                  <c:v>5.8514905671120099</c:v>
                </c:pt>
                <c:pt idx="12">
                  <c:v>5.9632248393965899</c:v>
                </c:pt>
                <c:pt idx="13">
                  <c:v>5.9359140323792801</c:v>
                </c:pt>
                <c:pt idx="14">
                  <c:v>5.8102825387081101</c:v>
                </c:pt>
                <c:pt idx="15">
                  <c:v>5.7693261200003398</c:v>
                </c:pt>
                <c:pt idx="16">
                  <c:v>5.8157374133644302</c:v>
                </c:pt>
                <c:pt idx="17">
                  <c:v>5.9083966871145099</c:v>
                </c:pt>
                <c:pt idx="18">
                  <c:v>5.87341027036946</c:v>
                </c:pt>
                <c:pt idx="19">
                  <c:v>6.0704877099142696</c:v>
                </c:pt>
                <c:pt idx="20">
                  <c:v>5.6506086072147603</c:v>
                </c:pt>
                <c:pt idx="21">
                  <c:v>6.0505683181130596</c:v>
                </c:pt>
                <c:pt idx="22">
                  <c:v>5.6679564311906701</c:v>
                </c:pt>
                <c:pt idx="23">
                  <c:v>5.5599116095900003</c:v>
                </c:pt>
                <c:pt idx="24">
                  <c:v>5.8764841606096496</c:v>
                </c:pt>
                <c:pt idx="25">
                  <c:v>6.1527212327133602</c:v>
                </c:pt>
                <c:pt idx="26">
                  <c:v>6.27512991122782</c:v>
                </c:pt>
                <c:pt idx="27">
                  <c:v>6.1785856434585602</c:v>
                </c:pt>
                <c:pt idx="28">
                  <c:v>6.13026280689839</c:v>
                </c:pt>
                <c:pt idx="29">
                  <c:v>6.4012240304658699</c:v>
                </c:pt>
                <c:pt idx="30">
                  <c:v>6.2239408890422698</c:v>
                </c:pt>
                <c:pt idx="31">
                  <c:v>5.8175222634543404</c:v>
                </c:pt>
                <c:pt idx="32">
                  <c:v>5.7829457101064001</c:v>
                </c:pt>
                <c:pt idx="33">
                  <c:v>6.15912553511901</c:v>
                </c:pt>
                <c:pt idx="34">
                  <c:v>6.2487980079693797</c:v>
                </c:pt>
                <c:pt idx="35">
                  <c:v>6.2153058045574303</c:v>
                </c:pt>
                <c:pt idx="36">
                  <c:v>6.3089803201068904</c:v>
                </c:pt>
                <c:pt idx="37">
                  <c:v>6.3252113329181903</c:v>
                </c:pt>
                <c:pt idx="38">
                  <c:v>6.4615151980700603</c:v>
                </c:pt>
                <c:pt idx="39">
                  <c:v>6.5859502150890696</c:v>
                </c:pt>
                <c:pt idx="40">
                  <c:v>6.5352479446966996</c:v>
                </c:pt>
                <c:pt idx="41">
                  <c:v>6.4700280548372104</c:v>
                </c:pt>
                <c:pt idx="42">
                  <c:v>6.6777813487753299</c:v>
                </c:pt>
                <c:pt idx="43">
                  <c:v>6.4582654225237599</c:v>
                </c:pt>
                <c:pt idx="44">
                  <c:v>6.8835451113141</c:v>
                </c:pt>
                <c:pt idx="45">
                  <c:v>6.8185013311147404</c:v>
                </c:pt>
                <c:pt idx="46">
                  <c:v>6.81084830995961</c:v>
                </c:pt>
                <c:pt idx="47">
                  <c:v>6.5658519888522404</c:v>
                </c:pt>
                <c:pt idx="48">
                  <c:v>6.7207017351795901</c:v>
                </c:pt>
                <c:pt idx="49">
                  <c:v>7.0255076487020496</c:v>
                </c:pt>
                <c:pt idx="50">
                  <c:v>6.7262582863612996</c:v>
                </c:pt>
                <c:pt idx="51">
                  <c:v>6.7916968822494397</c:v>
                </c:pt>
                <c:pt idx="52">
                  <c:v>6.8548060178566796</c:v>
                </c:pt>
                <c:pt idx="53">
                  <c:v>6.9083275233059602</c:v>
                </c:pt>
              </c:numCache>
            </c:numRef>
          </c:yVal>
          <c:smooth val="1"/>
        </c:ser>
        <c:ser>
          <c:idx val="0"/>
          <c:order val="1"/>
          <c:tx>
            <c:strRef>
              <c:f>'1'!$C$1</c:f>
              <c:strCache>
                <c:ptCount val="1"/>
                <c:pt idx="0">
                  <c:v>SSP1-1.9</c:v>
                </c:pt>
              </c:strCache>
            </c:strRef>
          </c:tx>
          <c:spPr>
            <a:ln w="1270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'1'!$A$2:$A$139</c:f>
              <c:numCache>
                <c:formatCode>General</c:formatCode>
                <c:ptCount val="138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  <c:pt idx="50">
                  <c:v>2011</c:v>
                </c:pt>
                <c:pt idx="51">
                  <c:v>2012</c:v>
                </c:pt>
                <c:pt idx="52">
                  <c:v>2013</c:v>
                </c:pt>
                <c:pt idx="53">
                  <c:v>2014</c:v>
                </c:pt>
                <c:pt idx="54">
                  <c:v>2015</c:v>
                </c:pt>
                <c:pt idx="55">
                  <c:v>2016</c:v>
                </c:pt>
                <c:pt idx="56">
                  <c:v>2017</c:v>
                </c:pt>
                <c:pt idx="57">
                  <c:v>2018</c:v>
                </c:pt>
                <c:pt idx="58">
                  <c:v>2019</c:v>
                </c:pt>
                <c:pt idx="59">
                  <c:v>2020</c:v>
                </c:pt>
                <c:pt idx="60">
                  <c:v>2021</c:v>
                </c:pt>
                <c:pt idx="61">
                  <c:v>2022</c:v>
                </c:pt>
                <c:pt idx="62">
                  <c:v>2023</c:v>
                </c:pt>
                <c:pt idx="63">
                  <c:v>2024</c:v>
                </c:pt>
                <c:pt idx="64">
                  <c:v>2025</c:v>
                </c:pt>
                <c:pt idx="65">
                  <c:v>2026</c:v>
                </c:pt>
                <c:pt idx="66">
                  <c:v>2027</c:v>
                </c:pt>
                <c:pt idx="67">
                  <c:v>2028</c:v>
                </c:pt>
                <c:pt idx="68">
                  <c:v>2029</c:v>
                </c:pt>
                <c:pt idx="69">
                  <c:v>2030</c:v>
                </c:pt>
                <c:pt idx="70">
                  <c:v>2031</c:v>
                </c:pt>
                <c:pt idx="71">
                  <c:v>2032</c:v>
                </c:pt>
                <c:pt idx="72">
                  <c:v>2033</c:v>
                </c:pt>
                <c:pt idx="73">
                  <c:v>2034</c:v>
                </c:pt>
                <c:pt idx="74">
                  <c:v>2035</c:v>
                </c:pt>
                <c:pt idx="75">
                  <c:v>2036</c:v>
                </c:pt>
                <c:pt idx="76">
                  <c:v>2037</c:v>
                </c:pt>
                <c:pt idx="77">
                  <c:v>2038</c:v>
                </c:pt>
                <c:pt idx="78">
                  <c:v>2039</c:v>
                </c:pt>
                <c:pt idx="79">
                  <c:v>2040</c:v>
                </c:pt>
                <c:pt idx="80">
                  <c:v>2041</c:v>
                </c:pt>
                <c:pt idx="81">
                  <c:v>2042</c:v>
                </c:pt>
                <c:pt idx="82">
                  <c:v>2043</c:v>
                </c:pt>
                <c:pt idx="83">
                  <c:v>2044</c:v>
                </c:pt>
                <c:pt idx="84">
                  <c:v>2045</c:v>
                </c:pt>
                <c:pt idx="85">
                  <c:v>2046</c:v>
                </c:pt>
                <c:pt idx="86">
                  <c:v>2047</c:v>
                </c:pt>
                <c:pt idx="87">
                  <c:v>2048</c:v>
                </c:pt>
                <c:pt idx="88">
                  <c:v>2049</c:v>
                </c:pt>
                <c:pt idx="89">
                  <c:v>2050</c:v>
                </c:pt>
                <c:pt idx="90">
                  <c:v>2051</c:v>
                </c:pt>
                <c:pt idx="91">
                  <c:v>2052</c:v>
                </c:pt>
                <c:pt idx="92">
                  <c:v>2053</c:v>
                </c:pt>
                <c:pt idx="93">
                  <c:v>2054</c:v>
                </c:pt>
                <c:pt idx="94">
                  <c:v>2055</c:v>
                </c:pt>
                <c:pt idx="95">
                  <c:v>2056</c:v>
                </c:pt>
                <c:pt idx="96">
                  <c:v>2057</c:v>
                </c:pt>
                <c:pt idx="97">
                  <c:v>2058</c:v>
                </c:pt>
                <c:pt idx="98">
                  <c:v>2059</c:v>
                </c:pt>
                <c:pt idx="99">
                  <c:v>2060</c:v>
                </c:pt>
                <c:pt idx="100">
                  <c:v>2061</c:v>
                </c:pt>
                <c:pt idx="101">
                  <c:v>2062</c:v>
                </c:pt>
                <c:pt idx="102">
                  <c:v>2063</c:v>
                </c:pt>
                <c:pt idx="103">
                  <c:v>2064</c:v>
                </c:pt>
                <c:pt idx="104">
                  <c:v>2065</c:v>
                </c:pt>
                <c:pt idx="105">
                  <c:v>2066</c:v>
                </c:pt>
                <c:pt idx="106">
                  <c:v>2067</c:v>
                </c:pt>
                <c:pt idx="107">
                  <c:v>2068</c:v>
                </c:pt>
                <c:pt idx="108">
                  <c:v>2069</c:v>
                </c:pt>
                <c:pt idx="109">
                  <c:v>2070</c:v>
                </c:pt>
                <c:pt idx="110">
                  <c:v>2071</c:v>
                </c:pt>
                <c:pt idx="111">
                  <c:v>2072</c:v>
                </c:pt>
                <c:pt idx="112">
                  <c:v>2073</c:v>
                </c:pt>
                <c:pt idx="113">
                  <c:v>2074</c:v>
                </c:pt>
                <c:pt idx="114">
                  <c:v>2075</c:v>
                </c:pt>
                <c:pt idx="115">
                  <c:v>2076</c:v>
                </c:pt>
                <c:pt idx="116">
                  <c:v>2077</c:v>
                </c:pt>
                <c:pt idx="117">
                  <c:v>2078</c:v>
                </c:pt>
                <c:pt idx="118">
                  <c:v>2079</c:v>
                </c:pt>
                <c:pt idx="119">
                  <c:v>2080</c:v>
                </c:pt>
                <c:pt idx="120">
                  <c:v>2081</c:v>
                </c:pt>
                <c:pt idx="121">
                  <c:v>2082</c:v>
                </c:pt>
                <c:pt idx="122">
                  <c:v>2083</c:v>
                </c:pt>
                <c:pt idx="123">
                  <c:v>2084</c:v>
                </c:pt>
                <c:pt idx="124">
                  <c:v>2085</c:v>
                </c:pt>
                <c:pt idx="125">
                  <c:v>2086</c:v>
                </c:pt>
                <c:pt idx="126">
                  <c:v>2087</c:v>
                </c:pt>
                <c:pt idx="127">
                  <c:v>2088</c:v>
                </c:pt>
                <c:pt idx="128">
                  <c:v>2089</c:v>
                </c:pt>
                <c:pt idx="129">
                  <c:v>2090</c:v>
                </c:pt>
                <c:pt idx="130">
                  <c:v>2091</c:v>
                </c:pt>
                <c:pt idx="131">
                  <c:v>2092</c:v>
                </c:pt>
                <c:pt idx="132">
                  <c:v>2093</c:v>
                </c:pt>
                <c:pt idx="133">
                  <c:v>2094</c:v>
                </c:pt>
                <c:pt idx="134">
                  <c:v>2095</c:v>
                </c:pt>
                <c:pt idx="135">
                  <c:v>2096</c:v>
                </c:pt>
                <c:pt idx="136">
                  <c:v>2097</c:v>
                </c:pt>
                <c:pt idx="137">
                  <c:v>2098</c:v>
                </c:pt>
              </c:numCache>
            </c:numRef>
          </c:xVal>
          <c:yVal>
            <c:numRef>
              <c:f>'1'!$C$2:$C$139</c:f>
              <c:numCache>
                <c:formatCode>General</c:formatCode>
                <c:ptCount val="138"/>
                <c:pt idx="53">
                  <c:v>6.9083275233059602</c:v>
                </c:pt>
                <c:pt idx="54">
                  <c:v>7.4387644840767804</c:v>
                </c:pt>
                <c:pt idx="55">
                  <c:v>7.2039806478995896</c:v>
                </c:pt>
                <c:pt idx="56">
                  <c:v>7.4721846407340697</c:v>
                </c:pt>
                <c:pt idx="57">
                  <c:v>7.3128430852772404</c:v>
                </c:pt>
                <c:pt idx="58">
                  <c:v>7.4360232322546196</c:v>
                </c:pt>
                <c:pt idx="59">
                  <c:v>7.5068138296284701</c:v>
                </c:pt>
                <c:pt idx="60">
                  <c:v>7.3954341965940298</c:v>
                </c:pt>
                <c:pt idx="61">
                  <c:v>7.5758045051520497</c:v>
                </c:pt>
                <c:pt idx="62">
                  <c:v>7.6208253879555397</c:v>
                </c:pt>
                <c:pt idx="63">
                  <c:v>7.8095693232701002</c:v>
                </c:pt>
                <c:pt idx="64">
                  <c:v>7.9790383754722596</c:v>
                </c:pt>
                <c:pt idx="65">
                  <c:v>7.9251567800455396</c:v>
                </c:pt>
                <c:pt idx="66">
                  <c:v>7.8310648503289997</c:v>
                </c:pt>
                <c:pt idx="67">
                  <c:v>7.8194901324483803</c:v>
                </c:pt>
                <c:pt idx="68">
                  <c:v>7.9087772143696</c:v>
                </c:pt>
                <c:pt idx="69">
                  <c:v>8.0129024886914504</c:v>
                </c:pt>
                <c:pt idx="70">
                  <c:v>7.9844401822979503</c:v>
                </c:pt>
                <c:pt idx="71">
                  <c:v>7.7796147861957596</c:v>
                </c:pt>
                <c:pt idx="72">
                  <c:v>8.1295014795897593</c:v>
                </c:pt>
                <c:pt idx="73">
                  <c:v>8.1193268856299099</c:v>
                </c:pt>
                <c:pt idx="74">
                  <c:v>8.0850883606728097</c:v>
                </c:pt>
                <c:pt idx="75">
                  <c:v>7.9680321121811497</c:v>
                </c:pt>
                <c:pt idx="76">
                  <c:v>8.28295270404689</c:v>
                </c:pt>
                <c:pt idx="77">
                  <c:v>8.3856451972956698</c:v>
                </c:pt>
                <c:pt idx="78">
                  <c:v>8.2226028953251298</c:v>
                </c:pt>
                <c:pt idx="79">
                  <c:v>8.2081361188628907</c:v>
                </c:pt>
                <c:pt idx="80">
                  <c:v>8.2864968960312506</c:v>
                </c:pt>
                <c:pt idx="81">
                  <c:v>8.0777535882994194</c:v>
                </c:pt>
                <c:pt idx="82">
                  <c:v>8.1285348270737607</c:v>
                </c:pt>
                <c:pt idx="83">
                  <c:v>7.9406483159456096</c:v>
                </c:pt>
                <c:pt idx="84">
                  <c:v>8.2519861416749407</c:v>
                </c:pt>
                <c:pt idx="85">
                  <c:v>8.2976187041099791</c:v>
                </c:pt>
                <c:pt idx="86">
                  <c:v>8.1316533878261499</c:v>
                </c:pt>
                <c:pt idx="87">
                  <c:v>8.1815233356200103</c:v>
                </c:pt>
                <c:pt idx="88">
                  <c:v>8.27417672455719</c:v>
                </c:pt>
                <c:pt idx="89">
                  <c:v>7.9646433346642702</c:v>
                </c:pt>
                <c:pt idx="90">
                  <c:v>8.3045342223362102</c:v>
                </c:pt>
                <c:pt idx="91">
                  <c:v>8.1321316351670099</c:v>
                </c:pt>
                <c:pt idx="92">
                  <c:v>8.1127094902178296</c:v>
                </c:pt>
                <c:pt idx="93">
                  <c:v>8.1032652707015007</c:v>
                </c:pt>
                <c:pt idx="94">
                  <c:v>8.1668833107827297</c:v>
                </c:pt>
                <c:pt idx="95">
                  <c:v>8.0218007119789903</c:v>
                </c:pt>
                <c:pt idx="96">
                  <c:v>8.3383686521705904</c:v>
                </c:pt>
                <c:pt idx="97">
                  <c:v>8.1067037701539792</c:v>
                </c:pt>
                <c:pt idx="98">
                  <c:v>8.0493017668498599</c:v>
                </c:pt>
                <c:pt idx="99">
                  <c:v>8.0487274615064397</c:v>
                </c:pt>
                <c:pt idx="100">
                  <c:v>8.00758461942611</c:v>
                </c:pt>
                <c:pt idx="101">
                  <c:v>8.1515688363283001</c:v>
                </c:pt>
                <c:pt idx="102">
                  <c:v>8.1725528917532202</c:v>
                </c:pt>
                <c:pt idx="103">
                  <c:v>8.1022632128605796</c:v>
                </c:pt>
                <c:pt idx="104">
                  <c:v>8.0903445203257007</c:v>
                </c:pt>
                <c:pt idx="105">
                  <c:v>8.0715384516311204</c:v>
                </c:pt>
                <c:pt idx="106">
                  <c:v>8.1695413539785697</c:v>
                </c:pt>
                <c:pt idx="107">
                  <c:v>8.1735007928646404</c:v>
                </c:pt>
                <c:pt idx="108">
                  <c:v>8.0725345186683608</c:v>
                </c:pt>
                <c:pt idx="109">
                  <c:v>8.0342535963892505</c:v>
                </c:pt>
                <c:pt idx="110">
                  <c:v>8.21536930839377</c:v>
                </c:pt>
                <c:pt idx="111">
                  <c:v>7.9601960601972896</c:v>
                </c:pt>
                <c:pt idx="112">
                  <c:v>7.8806519633885399</c:v>
                </c:pt>
                <c:pt idx="113">
                  <c:v>7.8964768063006803</c:v>
                </c:pt>
                <c:pt idx="114">
                  <c:v>7.9455803507515803</c:v>
                </c:pt>
                <c:pt idx="115">
                  <c:v>8.0575665630922693</c:v>
                </c:pt>
                <c:pt idx="116">
                  <c:v>8.2589034475909404</c:v>
                </c:pt>
                <c:pt idx="117">
                  <c:v>8.0673846462210808</c:v>
                </c:pt>
                <c:pt idx="118">
                  <c:v>7.93962313637559</c:v>
                </c:pt>
                <c:pt idx="119">
                  <c:v>8.2641954204558292</c:v>
                </c:pt>
                <c:pt idx="120">
                  <c:v>8.0965266297286291</c:v>
                </c:pt>
                <c:pt idx="121">
                  <c:v>8.0885270794034199</c:v>
                </c:pt>
                <c:pt idx="122">
                  <c:v>7.9342156937117103</c:v>
                </c:pt>
                <c:pt idx="123">
                  <c:v>7.9929730009704496</c:v>
                </c:pt>
                <c:pt idx="124">
                  <c:v>7.9442583962176299</c:v>
                </c:pt>
                <c:pt idx="125">
                  <c:v>7.7961842659548699</c:v>
                </c:pt>
                <c:pt idx="126">
                  <c:v>8.1626817576815505</c:v>
                </c:pt>
                <c:pt idx="127">
                  <c:v>7.8846401277817701</c:v>
                </c:pt>
                <c:pt idx="128">
                  <c:v>7.8922920909752499</c:v>
                </c:pt>
                <c:pt idx="129">
                  <c:v>7.6172092086016301</c:v>
                </c:pt>
                <c:pt idx="130">
                  <c:v>7.8994301741132897</c:v>
                </c:pt>
                <c:pt idx="131">
                  <c:v>7.8772709248417696</c:v>
                </c:pt>
                <c:pt idx="132">
                  <c:v>7.7527600947135804</c:v>
                </c:pt>
                <c:pt idx="133">
                  <c:v>7.7898069220419499</c:v>
                </c:pt>
                <c:pt idx="134">
                  <c:v>7.8439846098114003</c:v>
                </c:pt>
                <c:pt idx="135">
                  <c:v>8.0094183903110103</c:v>
                </c:pt>
                <c:pt idx="136">
                  <c:v>7.9123464542860802</c:v>
                </c:pt>
                <c:pt idx="137">
                  <c:v>7.6196170405471397</c:v>
                </c:pt>
              </c:numCache>
            </c:numRef>
          </c:yVal>
          <c:smooth val="1"/>
        </c:ser>
        <c:ser>
          <c:idx val="1"/>
          <c:order val="2"/>
          <c:tx>
            <c:strRef>
              <c:f>'1'!$D$1</c:f>
              <c:strCache>
                <c:ptCount val="1"/>
                <c:pt idx="0">
                  <c:v>SSP1-2.6</c:v>
                </c:pt>
              </c:strCache>
            </c:strRef>
          </c:tx>
          <c:spPr>
            <a:ln w="127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xVal>
            <c:numRef>
              <c:f>'1'!$A$2:$A$139</c:f>
              <c:numCache>
                <c:formatCode>General</c:formatCode>
                <c:ptCount val="138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  <c:pt idx="50">
                  <c:v>2011</c:v>
                </c:pt>
                <c:pt idx="51">
                  <c:v>2012</c:v>
                </c:pt>
                <c:pt idx="52">
                  <c:v>2013</c:v>
                </c:pt>
                <c:pt idx="53">
                  <c:v>2014</c:v>
                </c:pt>
                <c:pt idx="54">
                  <c:v>2015</c:v>
                </c:pt>
                <c:pt idx="55">
                  <c:v>2016</c:v>
                </c:pt>
                <c:pt idx="56">
                  <c:v>2017</c:v>
                </c:pt>
                <c:pt idx="57">
                  <c:v>2018</c:v>
                </c:pt>
                <c:pt idx="58">
                  <c:v>2019</c:v>
                </c:pt>
                <c:pt idx="59">
                  <c:v>2020</c:v>
                </c:pt>
                <c:pt idx="60">
                  <c:v>2021</c:v>
                </c:pt>
                <c:pt idx="61">
                  <c:v>2022</c:v>
                </c:pt>
                <c:pt idx="62">
                  <c:v>2023</c:v>
                </c:pt>
                <c:pt idx="63">
                  <c:v>2024</c:v>
                </c:pt>
                <c:pt idx="64">
                  <c:v>2025</c:v>
                </c:pt>
                <c:pt idx="65">
                  <c:v>2026</c:v>
                </c:pt>
                <c:pt idx="66">
                  <c:v>2027</c:v>
                </c:pt>
                <c:pt idx="67">
                  <c:v>2028</c:v>
                </c:pt>
                <c:pt idx="68">
                  <c:v>2029</c:v>
                </c:pt>
                <c:pt idx="69">
                  <c:v>2030</c:v>
                </c:pt>
                <c:pt idx="70">
                  <c:v>2031</c:v>
                </c:pt>
                <c:pt idx="71">
                  <c:v>2032</c:v>
                </c:pt>
                <c:pt idx="72">
                  <c:v>2033</c:v>
                </c:pt>
                <c:pt idx="73">
                  <c:v>2034</c:v>
                </c:pt>
                <c:pt idx="74">
                  <c:v>2035</c:v>
                </c:pt>
                <c:pt idx="75">
                  <c:v>2036</c:v>
                </c:pt>
                <c:pt idx="76">
                  <c:v>2037</c:v>
                </c:pt>
                <c:pt idx="77">
                  <c:v>2038</c:v>
                </c:pt>
                <c:pt idx="78">
                  <c:v>2039</c:v>
                </c:pt>
                <c:pt idx="79">
                  <c:v>2040</c:v>
                </c:pt>
                <c:pt idx="80">
                  <c:v>2041</c:v>
                </c:pt>
                <c:pt idx="81">
                  <c:v>2042</c:v>
                </c:pt>
                <c:pt idx="82">
                  <c:v>2043</c:v>
                </c:pt>
                <c:pt idx="83">
                  <c:v>2044</c:v>
                </c:pt>
                <c:pt idx="84">
                  <c:v>2045</c:v>
                </c:pt>
                <c:pt idx="85">
                  <c:v>2046</c:v>
                </c:pt>
                <c:pt idx="86">
                  <c:v>2047</c:v>
                </c:pt>
                <c:pt idx="87">
                  <c:v>2048</c:v>
                </c:pt>
                <c:pt idx="88">
                  <c:v>2049</c:v>
                </c:pt>
                <c:pt idx="89">
                  <c:v>2050</c:v>
                </c:pt>
                <c:pt idx="90">
                  <c:v>2051</c:v>
                </c:pt>
                <c:pt idx="91">
                  <c:v>2052</c:v>
                </c:pt>
                <c:pt idx="92">
                  <c:v>2053</c:v>
                </c:pt>
                <c:pt idx="93">
                  <c:v>2054</c:v>
                </c:pt>
                <c:pt idx="94">
                  <c:v>2055</c:v>
                </c:pt>
                <c:pt idx="95">
                  <c:v>2056</c:v>
                </c:pt>
                <c:pt idx="96">
                  <c:v>2057</c:v>
                </c:pt>
                <c:pt idx="97">
                  <c:v>2058</c:v>
                </c:pt>
                <c:pt idx="98">
                  <c:v>2059</c:v>
                </c:pt>
                <c:pt idx="99">
                  <c:v>2060</c:v>
                </c:pt>
                <c:pt idx="100">
                  <c:v>2061</c:v>
                </c:pt>
                <c:pt idx="101">
                  <c:v>2062</c:v>
                </c:pt>
                <c:pt idx="102">
                  <c:v>2063</c:v>
                </c:pt>
                <c:pt idx="103">
                  <c:v>2064</c:v>
                </c:pt>
                <c:pt idx="104">
                  <c:v>2065</c:v>
                </c:pt>
                <c:pt idx="105">
                  <c:v>2066</c:v>
                </c:pt>
                <c:pt idx="106">
                  <c:v>2067</c:v>
                </c:pt>
                <c:pt idx="107">
                  <c:v>2068</c:v>
                </c:pt>
                <c:pt idx="108">
                  <c:v>2069</c:v>
                </c:pt>
                <c:pt idx="109">
                  <c:v>2070</c:v>
                </c:pt>
                <c:pt idx="110">
                  <c:v>2071</c:v>
                </c:pt>
                <c:pt idx="111">
                  <c:v>2072</c:v>
                </c:pt>
                <c:pt idx="112">
                  <c:v>2073</c:v>
                </c:pt>
                <c:pt idx="113">
                  <c:v>2074</c:v>
                </c:pt>
                <c:pt idx="114">
                  <c:v>2075</c:v>
                </c:pt>
                <c:pt idx="115">
                  <c:v>2076</c:v>
                </c:pt>
                <c:pt idx="116">
                  <c:v>2077</c:v>
                </c:pt>
                <c:pt idx="117">
                  <c:v>2078</c:v>
                </c:pt>
                <c:pt idx="118">
                  <c:v>2079</c:v>
                </c:pt>
                <c:pt idx="119">
                  <c:v>2080</c:v>
                </c:pt>
                <c:pt idx="120">
                  <c:v>2081</c:v>
                </c:pt>
                <c:pt idx="121">
                  <c:v>2082</c:v>
                </c:pt>
                <c:pt idx="122">
                  <c:v>2083</c:v>
                </c:pt>
                <c:pt idx="123">
                  <c:v>2084</c:v>
                </c:pt>
                <c:pt idx="124">
                  <c:v>2085</c:v>
                </c:pt>
                <c:pt idx="125">
                  <c:v>2086</c:v>
                </c:pt>
                <c:pt idx="126">
                  <c:v>2087</c:v>
                </c:pt>
                <c:pt idx="127">
                  <c:v>2088</c:v>
                </c:pt>
                <c:pt idx="128">
                  <c:v>2089</c:v>
                </c:pt>
                <c:pt idx="129">
                  <c:v>2090</c:v>
                </c:pt>
                <c:pt idx="130">
                  <c:v>2091</c:v>
                </c:pt>
                <c:pt idx="131">
                  <c:v>2092</c:v>
                </c:pt>
                <c:pt idx="132">
                  <c:v>2093</c:v>
                </c:pt>
                <c:pt idx="133">
                  <c:v>2094</c:v>
                </c:pt>
                <c:pt idx="134">
                  <c:v>2095</c:v>
                </c:pt>
                <c:pt idx="135">
                  <c:v>2096</c:v>
                </c:pt>
                <c:pt idx="136">
                  <c:v>2097</c:v>
                </c:pt>
                <c:pt idx="137">
                  <c:v>2098</c:v>
                </c:pt>
              </c:numCache>
            </c:numRef>
          </c:xVal>
          <c:yVal>
            <c:numRef>
              <c:f>'1'!$D$2:$D$139</c:f>
              <c:numCache>
                <c:formatCode>General</c:formatCode>
                <c:ptCount val="138"/>
                <c:pt idx="53">
                  <c:v>6.9083275233059602</c:v>
                </c:pt>
                <c:pt idx="54">
                  <c:v>7.3940895049518902</c:v>
                </c:pt>
                <c:pt idx="55">
                  <c:v>7.2937695719772799</c:v>
                </c:pt>
                <c:pt idx="56">
                  <c:v>7.36628414636888</c:v>
                </c:pt>
                <c:pt idx="57">
                  <c:v>7.4901993906009201</c:v>
                </c:pt>
                <c:pt idx="58">
                  <c:v>7.4657938496866203</c:v>
                </c:pt>
                <c:pt idx="59">
                  <c:v>7.42132324810885</c:v>
                </c:pt>
                <c:pt idx="60">
                  <c:v>7.5579351665436896</c:v>
                </c:pt>
                <c:pt idx="61">
                  <c:v>7.62464747731598</c:v>
                </c:pt>
                <c:pt idx="62">
                  <c:v>7.7529306906873101</c:v>
                </c:pt>
                <c:pt idx="63">
                  <c:v>7.7602278736924202</c:v>
                </c:pt>
                <c:pt idx="64">
                  <c:v>7.8542322624057004</c:v>
                </c:pt>
                <c:pt idx="65">
                  <c:v>7.5216972941901599</c:v>
                </c:pt>
                <c:pt idx="66">
                  <c:v>7.5771603403382102</c:v>
                </c:pt>
                <c:pt idx="67">
                  <c:v>7.9087961839401499</c:v>
                </c:pt>
                <c:pt idx="68">
                  <c:v>7.6877902985031703</c:v>
                </c:pt>
                <c:pt idx="69">
                  <c:v>8.1878318714987106</c:v>
                </c:pt>
                <c:pt idx="70">
                  <c:v>8.1115802223486106</c:v>
                </c:pt>
                <c:pt idx="71">
                  <c:v>7.9363820950094999</c:v>
                </c:pt>
                <c:pt idx="72">
                  <c:v>7.9066892430558902</c:v>
                </c:pt>
                <c:pt idx="73">
                  <c:v>8.1247521951617294</c:v>
                </c:pt>
                <c:pt idx="74">
                  <c:v>8.1162393378653199</c:v>
                </c:pt>
                <c:pt idx="75">
                  <c:v>8.1445314976000809</c:v>
                </c:pt>
                <c:pt idx="76">
                  <c:v>8.0475323845233699</c:v>
                </c:pt>
                <c:pt idx="77">
                  <c:v>8.2112465961797199</c:v>
                </c:pt>
                <c:pt idx="78">
                  <c:v>8.2872038810193906</c:v>
                </c:pt>
                <c:pt idx="79">
                  <c:v>8.20516887877206</c:v>
                </c:pt>
                <c:pt idx="80">
                  <c:v>8.1737852672787401</c:v>
                </c:pt>
                <c:pt idx="81">
                  <c:v>7.9898009760301196</c:v>
                </c:pt>
                <c:pt idx="82">
                  <c:v>8.2417388751578606</c:v>
                </c:pt>
                <c:pt idx="83">
                  <c:v>8.2050582816480802</c:v>
                </c:pt>
                <c:pt idx="84">
                  <c:v>8.2521724155017306</c:v>
                </c:pt>
                <c:pt idx="85">
                  <c:v>8.4889629005680494</c:v>
                </c:pt>
                <c:pt idx="86">
                  <c:v>8.2521802531351192</c:v>
                </c:pt>
                <c:pt idx="87">
                  <c:v>8.3952294245423804</c:v>
                </c:pt>
                <c:pt idx="88">
                  <c:v>8.4029315384486001</c:v>
                </c:pt>
                <c:pt idx="89">
                  <c:v>8.4356827410828608</c:v>
                </c:pt>
                <c:pt idx="90">
                  <c:v>8.2215565283684899</c:v>
                </c:pt>
                <c:pt idx="91">
                  <c:v>8.4351834921720403</c:v>
                </c:pt>
                <c:pt idx="92">
                  <c:v>8.5328352491553403</c:v>
                </c:pt>
                <c:pt idx="93">
                  <c:v>8.4083247426458492</c:v>
                </c:pt>
                <c:pt idx="94">
                  <c:v>8.4184108120121905</c:v>
                </c:pt>
                <c:pt idx="95">
                  <c:v>8.57575311637091</c:v>
                </c:pt>
                <c:pt idx="96">
                  <c:v>8.6207558024374205</c:v>
                </c:pt>
                <c:pt idx="97">
                  <c:v>8.2208748953598896</c:v>
                </c:pt>
                <c:pt idx="98">
                  <c:v>8.6728720329463105</c:v>
                </c:pt>
                <c:pt idx="99">
                  <c:v>8.7412893660622899</c:v>
                </c:pt>
                <c:pt idx="100">
                  <c:v>8.5650738311257104</c:v>
                </c:pt>
                <c:pt idx="101">
                  <c:v>8.5768925643016107</c:v>
                </c:pt>
                <c:pt idx="102">
                  <c:v>8.5594800907800295</c:v>
                </c:pt>
                <c:pt idx="103">
                  <c:v>8.5878184304698095</c:v>
                </c:pt>
                <c:pt idx="104">
                  <c:v>8.5859849215413906</c:v>
                </c:pt>
                <c:pt idx="105">
                  <c:v>8.8109193136776494</c:v>
                </c:pt>
                <c:pt idx="106">
                  <c:v>8.52099454221751</c:v>
                </c:pt>
                <c:pt idx="107">
                  <c:v>8.3341606148108003</c:v>
                </c:pt>
                <c:pt idx="108">
                  <c:v>8.5326387951485501</c:v>
                </c:pt>
                <c:pt idx="109">
                  <c:v>8.5117604659432509</c:v>
                </c:pt>
                <c:pt idx="110">
                  <c:v>8.4293231912558699</c:v>
                </c:pt>
                <c:pt idx="111">
                  <c:v>8.5834328831355204</c:v>
                </c:pt>
                <c:pt idx="112">
                  <c:v>8.6346979129144206</c:v>
                </c:pt>
                <c:pt idx="113">
                  <c:v>8.6933605804547298</c:v>
                </c:pt>
                <c:pt idx="114">
                  <c:v>8.6176764835395705</c:v>
                </c:pt>
                <c:pt idx="115">
                  <c:v>8.3513637315661207</c:v>
                </c:pt>
                <c:pt idx="116">
                  <c:v>8.6175123353473708</c:v>
                </c:pt>
                <c:pt idx="117">
                  <c:v>8.59216888393318</c:v>
                </c:pt>
                <c:pt idx="118">
                  <c:v>8.7615476988409799</c:v>
                </c:pt>
                <c:pt idx="119">
                  <c:v>8.4519003861903705</c:v>
                </c:pt>
                <c:pt idx="120">
                  <c:v>8.6456924998619709</c:v>
                </c:pt>
                <c:pt idx="121">
                  <c:v>8.4812775277011099</c:v>
                </c:pt>
                <c:pt idx="122">
                  <c:v>8.5031809410281998</c:v>
                </c:pt>
                <c:pt idx="123">
                  <c:v>8.2840257978796092</c:v>
                </c:pt>
                <c:pt idx="124">
                  <c:v>8.5333644766082397</c:v>
                </c:pt>
                <c:pt idx="125">
                  <c:v>8.6619530963307696</c:v>
                </c:pt>
                <c:pt idx="126">
                  <c:v>8.4776969923790197</c:v>
                </c:pt>
                <c:pt idx="127">
                  <c:v>8.4033382011587392</c:v>
                </c:pt>
                <c:pt idx="128">
                  <c:v>8.3330653607841594</c:v>
                </c:pt>
                <c:pt idx="129">
                  <c:v>8.5391707310593201</c:v>
                </c:pt>
                <c:pt idx="130">
                  <c:v>8.3577466193364192</c:v>
                </c:pt>
                <c:pt idx="131">
                  <c:v>8.2432623109117706</c:v>
                </c:pt>
                <c:pt idx="132">
                  <c:v>8.4409348905620796</c:v>
                </c:pt>
                <c:pt idx="133">
                  <c:v>8.7360251362253596</c:v>
                </c:pt>
                <c:pt idx="134">
                  <c:v>8.2415217766387201</c:v>
                </c:pt>
                <c:pt idx="135">
                  <c:v>8.3072765985599908</c:v>
                </c:pt>
                <c:pt idx="136">
                  <c:v>8.4689961996423797</c:v>
                </c:pt>
                <c:pt idx="137">
                  <c:v>8.4268476999425204</c:v>
                </c:pt>
              </c:numCache>
            </c:numRef>
          </c:yVal>
          <c:smooth val="1"/>
        </c:ser>
        <c:ser>
          <c:idx val="2"/>
          <c:order val="3"/>
          <c:tx>
            <c:strRef>
              <c:f>'1'!$E$1</c:f>
              <c:strCache>
                <c:ptCount val="1"/>
                <c:pt idx="0">
                  <c:v>SSP2-4.5</c:v>
                </c:pt>
              </c:strCache>
            </c:strRef>
          </c:tx>
          <c:spPr>
            <a:ln w="1270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xVal>
            <c:numRef>
              <c:f>'1'!$A$2:$A$139</c:f>
              <c:numCache>
                <c:formatCode>General</c:formatCode>
                <c:ptCount val="138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  <c:pt idx="50">
                  <c:v>2011</c:v>
                </c:pt>
                <c:pt idx="51">
                  <c:v>2012</c:v>
                </c:pt>
                <c:pt idx="52">
                  <c:v>2013</c:v>
                </c:pt>
                <c:pt idx="53">
                  <c:v>2014</c:v>
                </c:pt>
                <c:pt idx="54">
                  <c:v>2015</c:v>
                </c:pt>
                <c:pt idx="55">
                  <c:v>2016</c:v>
                </c:pt>
                <c:pt idx="56">
                  <c:v>2017</c:v>
                </c:pt>
                <c:pt idx="57">
                  <c:v>2018</c:v>
                </c:pt>
                <c:pt idx="58">
                  <c:v>2019</c:v>
                </c:pt>
                <c:pt idx="59">
                  <c:v>2020</c:v>
                </c:pt>
                <c:pt idx="60">
                  <c:v>2021</c:v>
                </c:pt>
                <c:pt idx="61">
                  <c:v>2022</c:v>
                </c:pt>
                <c:pt idx="62">
                  <c:v>2023</c:v>
                </c:pt>
                <c:pt idx="63">
                  <c:v>2024</c:v>
                </c:pt>
                <c:pt idx="64">
                  <c:v>2025</c:v>
                </c:pt>
                <c:pt idx="65">
                  <c:v>2026</c:v>
                </c:pt>
                <c:pt idx="66">
                  <c:v>2027</c:v>
                </c:pt>
                <c:pt idx="67">
                  <c:v>2028</c:v>
                </c:pt>
                <c:pt idx="68">
                  <c:v>2029</c:v>
                </c:pt>
                <c:pt idx="69">
                  <c:v>2030</c:v>
                </c:pt>
                <c:pt idx="70">
                  <c:v>2031</c:v>
                </c:pt>
                <c:pt idx="71">
                  <c:v>2032</c:v>
                </c:pt>
                <c:pt idx="72">
                  <c:v>2033</c:v>
                </c:pt>
                <c:pt idx="73">
                  <c:v>2034</c:v>
                </c:pt>
                <c:pt idx="74">
                  <c:v>2035</c:v>
                </c:pt>
                <c:pt idx="75">
                  <c:v>2036</c:v>
                </c:pt>
                <c:pt idx="76">
                  <c:v>2037</c:v>
                </c:pt>
                <c:pt idx="77">
                  <c:v>2038</c:v>
                </c:pt>
                <c:pt idx="78">
                  <c:v>2039</c:v>
                </c:pt>
                <c:pt idx="79">
                  <c:v>2040</c:v>
                </c:pt>
                <c:pt idx="80">
                  <c:v>2041</c:v>
                </c:pt>
                <c:pt idx="81">
                  <c:v>2042</c:v>
                </c:pt>
                <c:pt idx="82">
                  <c:v>2043</c:v>
                </c:pt>
                <c:pt idx="83">
                  <c:v>2044</c:v>
                </c:pt>
                <c:pt idx="84">
                  <c:v>2045</c:v>
                </c:pt>
                <c:pt idx="85">
                  <c:v>2046</c:v>
                </c:pt>
                <c:pt idx="86">
                  <c:v>2047</c:v>
                </c:pt>
                <c:pt idx="87">
                  <c:v>2048</c:v>
                </c:pt>
                <c:pt idx="88">
                  <c:v>2049</c:v>
                </c:pt>
                <c:pt idx="89">
                  <c:v>2050</c:v>
                </c:pt>
                <c:pt idx="90">
                  <c:v>2051</c:v>
                </c:pt>
                <c:pt idx="91">
                  <c:v>2052</c:v>
                </c:pt>
                <c:pt idx="92">
                  <c:v>2053</c:v>
                </c:pt>
                <c:pt idx="93">
                  <c:v>2054</c:v>
                </c:pt>
                <c:pt idx="94">
                  <c:v>2055</c:v>
                </c:pt>
                <c:pt idx="95">
                  <c:v>2056</c:v>
                </c:pt>
                <c:pt idx="96">
                  <c:v>2057</c:v>
                </c:pt>
                <c:pt idx="97">
                  <c:v>2058</c:v>
                </c:pt>
                <c:pt idx="98">
                  <c:v>2059</c:v>
                </c:pt>
                <c:pt idx="99">
                  <c:v>2060</c:v>
                </c:pt>
                <c:pt idx="100">
                  <c:v>2061</c:v>
                </c:pt>
                <c:pt idx="101">
                  <c:v>2062</c:v>
                </c:pt>
                <c:pt idx="102">
                  <c:v>2063</c:v>
                </c:pt>
                <c:pt idx="103">
                  <c:v>2064</c:v>
                </c:pt>
                <c:pt idx="104">
                  <c:v>2065</c:v>
                </c:pt>
                <c:pt idx="105">
                  <c:v>2066</c:v>
                </c:pt>
                <c:pt idx="106">
                  <c:v>2067</c:v>
                </c:pt>
                <c:pt idx="107">
                  <c:v>2068</c:v>
                </c:pt>
                <c:pt idx="108">
                  <c:v>2069</c:v>
                </c:pt>
                <c:pt idx="109">
                  <c:v>2070</c:v>
                </c:pt>
                <c:pt idx="110">
                  <c:v>2071</c:v>
                </c:pt>
                <c:pt idx="111">
                  <c:v>2072</c:v>
                </c:pt>
                <c:pt idx="112">
                  <c:v>2073</c:v>
                </c:pt>
                <c:pt idx="113">
                  <c:v>2074</c:v>
                </c:pt>
                <c:pt idx="114">
                  <c:v>2075</c:v>
                </c:pt>
                <c:pt idx="115">
                  <c:v>2076</c:v>
                </c:pt>
                <c:pt idx="116">
                  <c:v>2077</c:v>
                </c:pt>
                <c:pt idx="117">
                  <c:v>2078</c:v>
                </c:pt>
                <c:pt idx="118">
                  <c:v>2079</c:v>
                </c:pt>
                <c:pt idx="119">
                  <c:v>2080</c:v>
                </c:pt>
                <c:pt idx="120">
                  <c:v>2081</c:v>
                </c:pt>
                <c:pt idx="121">
                  <c:v>2082</c:v>
                </c:pt>
                <c:pt idx="122">
                  <c:v>2083</c:v>
                </c:pt>
                <c:pt idx="123">
                  <c:v>2084</c:v>
                </c:pt>
                <c:pt idx="124">
                  <c:v>2085</c:v>
                </c:pt>
                <c:pt idx="125">
                  <c:v>2086</c:v>
                </c:pt>
                <c:pt idx="126">
                  <c:v>2087</c:v>
                </c:pt>
                <c:pt idx="127">
                  <c:v>2088</c:v>
                </c:pt>
                <c:pt idx="128">
                  <c:v>2089</c:v>
                </c:pt>
                <c:pt idx="129">
                  <c:v>2090</c:v>
                </c:pt>
                <c:pt idx="130">
                  <c:v>2091</c:v>
                </c:pt>
                <c:pt idx="131">
                  <c:v>2092</c:v>
                </c:pt>
                <c:pt idx="132">
                  <c:v>2093</c:v>
                </c:pt>
                <c:pt idx="133">
                  <c:v>2094</c:v>
                </c:pt>
                <c:pt idx="134">
                  <c:v>2095</c:v>
                </c:pt>
                <c:pt idx="135">
                  <c:v>2096</c:v>
                </c:pt>
                <c:pt idx="136">
                  <c:v>2097</c:v>
                </c:pt>
                <c:pt idx="137">
                  <c:v>2098</c:v>
                </c:pt>
              </c:numCache>
            </c:numRef>
          </c:xVal>
          <c:yVal>
            <c:numRef>
              <c:f>'1'!$E$2:$E$139</c:f>
              <c:numCache>
                <c:formatCode>General</c:formatCode>
                <c:ptCount val="138"/>
                <c:pt idx="53">
                  <c:v>6.9083275233059602</c:v>
                </c:pt>
                <c:pt idx="54">
                  <c:v>7.3324367784025704</c:v>
                </c:pt>
                <c:pt idx="55">
                  <c:v>7.4656708340250697</c:v>
                </c:pt>
                <c:pt idx="56">
                  <c:v>7.5626667007535904</c:v>
                </c:pt>
                <c:pt idx="57">
                  <c:v>7.4300654906454602</c:v>
                </c:pt>
                <c:pt idx="58">
                  <c:v>7.5709382773475404</c:v>
                </c:pt>
                <c:pt idx="59">
                  <c:v>7.4840584242228303</c:v>
                </c:pt>
                <c:pt idx="60">
                  <c:v>7.5974855967172203</c:v>
                </c:pt>
                <c:pt idx="61">
                  <c:v>7.6811956834121897</c:v>
                </c:pt>
                <c:pt idx="62">
                  <c:v>7.4490785050702302</c:v>
                </c:pt>
                <c:pt idx="63">
                  <c:v>7.8498735460704596</c:v>
                </c:pt>
                <c:pt idx="64">
                  <c:v>8.0752599543514307</c:v>
                </c:pt>
                <c:pt idx="65">
                  <c:v>8.1422535826608406</c:v>
                </c:pt>
                <c:pt idx="66">
                  <c:v>7.8303874658286796</c:v>
                </c:pt>
                <c:pt idx="67">
                  <c:v>8.0627565683920803</c:v>
                </c:pt>
                <c:pt idx="68">
                  <c:v>7.99068705222584</c:v>
                </c:pt>
                <c:pt idx="69">
                  <c:v>8.0591805877068907</c:v>
                </c:pt>
                <c:pt idx="70">
                  <c:v>7.8416318689973004</c:v>
                </c:pt>
                <c:pt idx="71">
                  <c:v>7.8910728566223201</c:v>
                </c:pt>
                <c:pt idx="72">
                  <c:v>8.2943033783298201</c:v>
                </c:pt>
                <c:pt idx="73">
                  <c:v>8.3684966302751107</c:v>
                </c:pt>
                <c:pt idx="74">
                  <c:v>8.2210728741788408</c:v>
                </c:pt>
                <c:pt idx="75">
                  <c:v>8.0155364118639501</c:v>
                </c:pt>
                <c:pt idx="76">
                  <c:v>8.1345051181954098</c:v>
                </c:pt>
                <c:pt idx="77">
                  <c:v>8.3560692481015906</c:v>
                </c:pt>
                <c:pt idx="78">
                  <c:v>8.5645513432091604</c:v>
                </c:pt>
                <c:pt idx="79">
                  <c:v>8.4092525534625597</c:v>
                </c:pt>
                <c:pt idx="80">
                  <c:v>8.3922171481767904</c:v>
                </c:pt>
                <c:pt idx="81">
                  <c:v>8.32355733618604</c:v>
                </c:pt>
                <c:pt idx="82">
                  <c:v>8.1479641140283707</c:v>
                </c:pt>
                <c:pt idx="83">
                  <c:v>8.5114559203001097</c:v>
                </c:pt>
                <c:pt idx="84">
                  <c:v>8.4627651329207101</c:v>
                </c:pt>
                <c:pt idx="85">
                  <c:v>8.6235997644038704</c:v>
                </c:pt>
                <c:pt idx="86">
                  <c:v>8.8582386498554104</c:v>
                </c:pt>
                <c:pt idx="87">
                  <c:v>8.7515677747781009</c:v>
                </c:pt>
                <c:pt idx="88">
                  <c:v>9.0419101811650897</c:v>
                </c:pt>
                <c:pt idx="89">
                  <c:v>8.6909055871643801</c:v>
                </c:pt>
                <c:pt idx="90">
                  <c:v>8.6376133447068604</c:v>
                </c:pt>
                <c:pt idx="91">
                  <c:v>8.6498033456251306</c:v>
                </c:pt>
                <c:pt idx="92">
                  <c:v>8.9770495369484706</c:v>
                </c:pt>
                <c:pt idx="93">
                  <c:v>8.9893709704538605</c:v>
                </c:pt>
                <c:pt idx="94">
                  <c:v>8.8217540477986507</c:v>
                </c:pt>
                <c:pt idx="95">
                  <c:v>8.9963262674553697</c:v>
                </c:pt>
                <c:pt idx="96">
                  <c:v>8.88106685065706</c:v>
                </c:pt>
                <c:pt idx="97">
                  <c:v>9.1154179864768405</c:v>
                </c:pt>
                <c:pt idx="98">
                  <c:v>9.1277511092073098</c:v>
                </c:pt>
                <c:pt idx="99">
                  <c:v>9.0648489072758203</c:v>
                </c:pt>
                <c:pt idx="100">
                  <c:v>8.7990811355798293</c:v>
                </c:pt>
                <c:pt idx="101">
                  <c:v>9.0359746827474403</c:v>
                </c:pt>
                <c:pt idx="102">
                  <c:v>9.1629983699035797</c:v>
                </c:pt>
                <c:pt idx="103">
                  <c:v>9.0650577006618906</c:v>
                </c:pt>
                <c:pt idx="104">
                  <c:v>9.1184840698740199</c:v>
                </c:pt>
                <c:pt idx="105">
                  <c:v>9.2285418536177097</c:v>
                </c:pt>
                <c:pt idx="106">
                  <c:v>9.2690423182937298</c:v>
                </c:pt>
                <c:pt idx="107">
                  <c:v>9.4108063015465397</c:v>
                </c:pt>
                <c:pt idx="108">
                  <c:v>9.3063485058218092</c:v>
                </c:pt>
                <c:pt idx="109">
                  <c:v>9.2828200139275197</c:v>
                </c:pt>
                <c:pt idx="110">
                  <c:v>9.3740668065225403</c:v>
                </c:pt>
                <c:pt idx="111">
                  <c:v>9.4337981989440696</c:v>
                </c:pt>
                <c:pt idx="112">
                  <c:v>9.5472081225537906</c:v>
                </c:pt>
                <c:pt idx="113">
                  <c:v>9.5444836809690496</c:v>
                </c:pt>
                <c:pt idx="114">
                  <c:v>9.5117537443843005</c:v>
                </c:pt>
                <c:pt idx="115">
                  <c:v>9.4511473305491407</c:v>
                </c:pt>
                <c:pt idx="116">
                  <c:v>9.6088397130434107</c:v>
                </c:pt>
                <c:pt idx="117">
                  <c:v>9.4401899183085298</c:v>
                </c:pt>
                <c:pt idx="118">
                  <c:v>9.5965531379915703</c:v>
                </c:pt>
                <c:pt idx="119">
                  <c:v>9.4747338195048894</c:v>
                </c:pt>
                <c:pt idx="120">
                  <c:v>9.4751988955847004</c:v>
                </c:pt>
                <c:pt idx="121">
                  <c:v>9.4517105965709707</c:v>
                </c:pt>
                <c:pt idx="122">
                  <c:v>9.6142699259892801</c:v>
                </c:pt>
                <c:pt idx="123">
                  <c:v>9.5358036571537106</c:v>
                </c:pt>
                <c:pt idx="124">
                  <c:v>9.49956258732837</c:v>
                </c:pt>
                <c:pt idx="125">
                  <c:v>9.7216299421350705</c:v>
                </c:pt>
                <c:pt idx="126">
                  <c:v>9.5972115560904303</c:v>
                </c:pt>
                <c:pt idx="127">
                  <c:v>9.6329963430446703</c:v>
                </c:pt>
                <c:pt idx="128">
                  <c:v>9.9005266342847396</c:v>
                </c:pt>
                <c:pt idx="129">
                  <c:v>9.8340274164216304</c:v>
                </c:pt>
                <c:pt idx="130">
                  <c:v>9.8319016946889501</c:v>
                </c:pt>
                <c:pt idx="131">
                  <c:v>9.7106370249769896</c:v>
                </c:pt>
                <c:pt idx="132">
                  <c:v>9.8113014195042698</c:v>
                </c:pt>
                <c:pt idx="133">
                  <c:v>9.8775696060458404</c:v>
                </c:pt>
                <c:pt idx="134">
                  <c:v>9.6488630530083999</c:v>
                </c:pt>
                <c:pt idx="135">
                  <c:v>9.6538895527450901</c:v>
                </c:pt>
                <c:pt idx="136">
                  <c:v>9.8543000835937704</c:v>
                </c:pt>
                <c:pt idx="137">
                  <c:v>9.8167204076201706</c:v>
                </c:pt>
              </c:numCache>
            </c:numRef>
          </c:yVal>
          <c:smooth val="1"/>
        </c:ser>
        <c:ser>
          <c:idx val="3"/>
          <c:order val="4"/>
          <c:tx>
            <c:strRef>
              <c:f>'1'!$F$1</c:f>
              <c:strCache>
                <c:ptCount val="1"/>
                <c:pt idx="0">
                  <c:v>SSP3-7.0</c:v>
                </c:pt>
              </c:strCache>
            </c:strRef>
          </c:tx>
          <c:spPr>
            <a:ln w="12700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xVal>
            <c:numRef>
              <c:f>'1'!$A$2:$A$139</c:f>
              <c:numCache>
                <c:formatCode>General</c:formatCode>
                <c:ptCount val="138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  <c:pt idx="50">
                  <c:v>2011</c:v>
                </c:pt>
                <c:pt idx="51">
                  <c:v>2012</c:v>
                </c:pt>
                <c:pt idx="52">
                  <c:v>2013</c:v>
                </c:pt>
                <c:pt idx="53">
                  <c:v>2014</c:v>
                </c:pt>
                <c:pt idx="54">
                  <c:v>2015</c:v>
                </c:pt>
                <c:pt idx="55">
                  <c:v>2016</c:v>
                </c:pt>
                <c:pt idx="56">
                  <c:v>2017</c:v>
                </c:pt>
                <c:pt idx="57">
                  <c:v>2018</c:v>
                </c:pt>
                <c:pt idx="58">
                  <c:v>2019</c:v>
                </c:pt>
                <c:pt idx="59">
                  <c:v>2020</c:v>
                </c:pt>
                <c:pt idx="60">
                  <c:v>2021</c:v>
                </c:pt>
                <c:pt idx="61">
                  <c:v>2022</c:v>
                </c:pt>
                <c:pt idx="62">
                  <c:v>2023</c:v>
                </c:pt>
                <c:pt idx="63">
                  <c:v>2024</c:v>
                </c:pt>
                <c:pt idx="64">
                  <c:v>2025</c:v>
                </c:pt>
                <c:pt idx="65">
                  <c:v>2026</c:v>
                </c:pt>
                <c:pt idx="66">
                  <c:v>2027</c:v>
                </c:pt>
                <c:pt idx="67">
                  <c:v>2028</c:v>
                </c:pt>
                <c:pt idx="68">
                  <c:v>2029</c:v>
                </c:pt>
                <c:pt idx="69">
                  <c:v>2030</c:v>
                </c:pt>
                <c:pt idx="70">
                  <c:v>2031</c:v>
                </c:pt>
                <c:pt idx="71">
                  <c:v>2032</c:v>
                </c:pt>
                <c:pt idx="72">
                  <c:v>2033</c:v>
                </c:pt>
                <c:pt idx="73">
                  <c:v>2034</c:v>
                </c:pt>
                <c:pt idx="74">
                  <c:v>2035</c:v>
                </c:pt>
                <c:pt idx="75">
                  <c:v>2036</c:v>
                </c:pt>
                <c:pt idx="76">
                  <c:v>2037</c:v>
                </c:pt>
                <c:pt idx="77">
                  <c:v>2038</c:v>
                </c:pt>
                <c:pt idx="78">
                  <c:v>2039</c:v>
                </c:pt>
                <c:pt idx="79">
                  <c:v>2040</c:v>
                </c:pt>
                <c:pt idx="80">
                  <c:v>2041</c:v>
                </c:pt>
                <c:pt idx="81">
                  <c:v>2042</c:v>
                </c:pt>
                <c:pt idx="82">
                  <c:v>2043</c:v>
                </c:pt>
                <c:pt idx="83">
                  <c:v>2044</c:v>
                </c:pt>
                <c:pt idx="84">
                  <c:v>2045</c:v>
                </c:pt>
                <c:pt idx="85">
                  <c:v>2046</c:v>
                </c:pt>
                <c:pt idx="86">
                  <c:v>2047</c:v>
                </c:pt>
                <c:pt idx="87">
                  <c:v>2048</c:v>
                </c:pt>
                <c:pt idx="88">
                  <c:v>2049</c:v>
                </c:pt>
                <c:pt idx="89">
                  <c:v>2050</c:v>
                </c:pt>
                <c:pt idx="90">
                  <c:v>2051</c:v>
                </c:pt>
                <c:pt idx="91">
                  <c:v>2052</c:v>
                </c:pt>
                <c:pt idx="92">
                  <c:v>2053</c:v>
                </c:pt>
                <c:pt idx="93">
                  <c:v>2054</c:v>
                </c:pt>
                <c:pt idx="94">
                  <c:v>2055</c:v>
                </c:pt>
                <c:pt idx="95">
                  <c:v>2056</c:v>
                </c:pt>
                <c:pt idx="96">
                  <c:v>2057</c:v>
                </c:pt>
                <c:pt idx="97">
                  <c:v>2058</c:v>
                </c:pt>
                <c:pt idx="98">
                  <c:v>2059</c:v>
                </c:pt>
                <c:pt idx="99">
                  <c:v>2060</c:v>
                </c:pt>
                <c:pt idx="100">
                  <c:v>2061</c:v>
                </c:pt>
                <c:pt idx="101">
                  <c:v>2062</c:v>
                </c:pt>
                <c:pt idx="102">
                  <c:v>2063</c:v>
                </c:pt>
                <c:pt idx="103">
                  <c:v>2064</c:v>
                </c:pt>
                <c:pt idx="104">
                  <c:v>2065</c:v>
                </c:pt>
                <c:pt idx="105">
                  <c:v>2066</c:v>
                </c:pt>
                <c:pt idx="106">
                  <c:v>2067</c:v>
                </c:pt>
                <c:pt idx="107">
                  <c:v>2068</c:v>
                </c:pt>
                <c:pt idx="108">
                  <c:v>2069</c:v>
                </c:pt>
                <c:pt idx="109">
                  <c:v>2070</c:v>
                </c:pt>
                <c:pt idx="110">
                  <c:v>2071</c:v>
                </c:pt>
                <c:pt idx="111">
                  <c:v>2072</c:v>
                </c:pt>
                <c:pt idx="112">
                  <c:v>2073</c:v>
                </c:pt>
                <c:pt idx="113">
                  <c:v>2074</c:v>
                </c:pt>
                <c:pt idx="114">
                  <c:v>2075</c:v>
                </c:pt>
                <c:pt idx="115">
                  <c:v>2076</c:v>
                </c:pt>
                <c:pt idx="116">
                  <c:v>2077</c:v>
                </c:pt>
                <c:pt idx="117">
                  <c:v>2078</c:v>
                </c:pt>
                <c:pt idx="118">
                  <c:v>2079</c:v>
                </c:pt>
                <c:pt idx="119">
                  <c:v>2080</c:v>
                </c:pt>
                <c:pt idx="120">
                  <c:v>2081</c:v>
                </c:pt>
                <c:pt idx="121">
                  <c:v>2082</c:v>
                </c:pt>
                <c:pt idx="122">
                  <c:v>2083</c:v>
                </c:pt>
                <c:pt idx="123">
                  <c:v>2084</c:v>
                </c:pt>
                <c:pt idx="124">
                  <c:v>2085</c:v>
                </c:pt>
                <c:pt idx="125">
                  <c:v>2086</c:v>
                </c:pt>
                <c:pt idx="126">
                  <c:v>2087</c:v>
                </c:pt>
                <c:pt idx="127">
                  <c:v>2088</c:v>
                </c:pt>
                <c:pt idx="128">
                  <c:v>2089</c:v>
                </c:pt>
                <c:pt idx="129">
                  <c:v>2090</c:v>
                </c:pt>
                <c:pt idx="130">
                  <c:v>2091</c:v>
                </c:pt>
                <c:pt idx="131">
                  <c:v>2092</c:v>
                </c:pt>
                <c:pt idx="132">
                  <c:v>2093</c:v>
                </c:pt>
                <c:pt idx="133">
                  <c:v>2094</c:v>
                </c:pt>
                <c:pt idx="134">
                  <c:v>2095</c:v>
                </c:pt>
                <c:pt idx="135">
                  <c:v>2096</c:v>
                </c:pt>
                <c:pt idx="136">
                  <c:v>2097</c:v>
                </c:pt>
                <c:pt idx="137">
                  <c:v>2098</c:v>
                </c:pt>
              </c:numCache>
            </c:numRef>
          </c:xVal>
          <c:yVal>
            <c:numRef>
              <c:f>'1'!$F$2:$F$139</c:f>
              <c:numCache>
                <c:formatCode>General</c:formatCode>
                <c:ptCount val="138"/>
                <c:pt idx="53">
                  <c:v>6.9083275233059602</c:v>
                </c:pt>
                <c:pt idx="54">
                  <c:v>7.4714399742468398</c:v>
                </c:pt>
                <c:pt idx="55">
                  <c:v>7.5872168707520196</c:v>
                </c:pt>
                <c:pt idx="56">
                  <c:v>7.68112660314197</c:v>
                </c:pt>
                <c:pt idx="57">
                  <c:v>7.7834551572881301</c:v>
                </c:pt>
                <c:pt idx="58">
                  <c:v>7.7409186389681901</c:v>
                </c:pt>
                <c:pt idx="59">
                  <c:v>7.6152948340414301</c:v>
                </c:pt>
                <c:pt idx="60">
                  <c:v>7.7501821143610901</c:v>
                </c:pt>
                <c:pt idx="61">
                  <c:v>7.7890772641476103</c:v>
                </c:pt>
                <c:pt idx="62">
                  <c:v>7.9326809157550198</c:v>
                </c:pt>
                <c:pt idx="63">
                  <c:v>7.6502969569760797</c:v>
                </c:pt>
                <c:pt idx="64">
                  <c:v>7.96813983661223</c:v>
                </c:pt>
                <c:pt idx="65">
                  <c:v>7.9520957588071601</c:v>
                </c:pt>
                <c:pt idx="66">
                  <c:v>7.9005103382927002</c:v>
                </c:pt>
                <c:pt idx="67">
                  <c:v>8.1748010162762696</c:v>
                </c:pt>
                <c:pt idx="68">
                  <c:v>8.2139453212658307</c:v>
                </c:pt>
                <c:pt idx="69">
                  <c:v>8.1850186356634307</c:v>
                </c:pt>
                <c:pt idx="70">
                  <c:v>8.0456017964217494</c:v>
                </c:pt>
                <c:pt idx="71">
                  <c:v>8.1285744682174101</c:v>
                </c:pt>
                <c:pt idx="72">
                  <c:v>8.0590114775930992</c:v>
                </c:pt>
                <c:pt idx="73">
                  <c:v>8.0537714505811202</c:v>
                </c:pt>
                <c:pt idx="74">
                  <c:v>8.1694545115728303</c:v>
                </c:pt>
                <c:pt idx="75">
                  <c:v>8.2996660682305308</c:v>
                </c:pt>
                <c:pt idx="76">
                  <c:v>8.4593477096592498</c:v>
                </c:pt>
                <c:pt idx="77">
                  <c:v>8.3591842696009895</c:v>
                </c:pt>
                <c:pt idx="78">
                  <c:v>8.4153480300672197</c:v>
                </c:pt>
                <c:pt idx="79">
                  <c:v>8.3392807092447594</c:v>
                </c:pt>
                <c:pt idx="80">
                  <c:v>8.7213908607113808</c:v>
                </c:pt>
                <c:pt idx="81">
                  <c:v>8.61876693738132</c:v>
                </c:pt>
                <c:pt idx="82">
                  <c:v>8.6072624254812098</c:v>
                </c:pt>
                <c:pt idx="83">
                  <c:v>8.6225001955345402</c:v>
                </c:pt>
                <c:pt idx="84">
                  <c:v>8.8211787603122893</c:v>
                </c:pt>
                <c:pt idx="85">
                  <c:v>8.6643017938242899</c:v>
                </c:pt>
                <c:pt idx="86">
                  <c:v>8.76153143006497</c:v>
                </c:pt>
                <c:pt idx="87">
                  <c:v>8.8536079427597798</c:v>
                </c:pt>
                <c:pt idx="88">
                  <c:v>8.9788109312954898</c:v>
                </c:pt>
                <c:pt idx="89">
                  <c:v>9.2326500526280793</c:v>
                </c:pt>
                <c:pt idx="90">
                  <c:v>8.9334775572535605</c:v>
                </c:pt>
                <c:pt idx="91">
                  <c:v>9.0346078244848993</c:v>
                </c:pt>
                <c:pt idx="92">
                  <c:v>9.0689531020067609</c:v>
                </c:pt>
                <c:pt idx="93">
                  <c:v>9.1126844856929097</c:v>
                </c:pt>
                <c:pt idx="94">
                  <c:v>9.3108524308883904</c:v>
                </c:pt>
                <c:pt idx="95">
                  <c:v>9.1874221409107193</c:v>
                </c:pt>
                <c:pt idx="96">
                  <c:v>9.2920655265782397</c:v>
                </c:pt>
                <c:pt idx="97">
                  <c:v>9.2105612795273295</c:v>
                </c:pt>
                <c:pt idx="98">
                  <c:v>9.6058194483781705</c:v>
                </c:pt>
                <c:pt idx="99">
                  <c:v>9.4111103493625308</c:v>
                </c:pt>
                <c:pt idx="100">
                  <c:v>9.6493748668308701</c:v>
                </c:pt>
                <c:pt idx="101">
                  <c:v>9.8355183494678204</c:v>
                </c:pt>
                <c:pt idx="102">
                  <c:v>9.4059825477022105</c:v>
                </c:pt>
                <c:pt idx="103">
                  <c:v>9.9125131517328207</c:v>
                </c:pt>
                <c:pt idx="104">
                  <c:v>9.71782960219039</c:v>
                </c:pt>
                <c:pt idx="105">
                  <c:v>9.8802536595894406</c:v>
                </c:pt>
                <c:pt idx="106">
                  <c:v>10.0687468912109</c:v>
                </c:pt>
                <c:pt idx="107">
                  <c:v>10.010433455579401</c:v>
                </c:pt>
                <c:pt idx="108">
                  <c:v>10.1719014074488</c:v>
                </c:pt>
                <c:pt idx="109">
                  <c:v>9.8794242067359708</c:v>
                </c:pt>
                <c:pt idx="110">
                  <c:v>9.9286821111326198</c:v>
                </c:pt>
                <c:pt idx="111">
                  <c:v>10.0885058283761</c:v>
                </c:pt>
                <c:pt idx="112">
                  <c:v>10.275735311264301</c:v>
                </c:pt>
                <c:pt idx="113">
                  <c:v>10.3805064630345</c:v>
                </c:pt>
                <c:pt idx="114">
                  <c:v>10.5147862299235</c:v>
                </c:pt>
                <c:pt idx="115">
                  <c:v>10.399816446449799</c:v>
                </c:pt>
                <c:pt idx="116">
                  <c:v>10.4122207366</c:v>
                </c:pt>
                <c:pt idx="117">
                  <c:v>10.4794718433629</c:v>
                </c:pt>
                <c:pt idx="118">
                  <c:v>10.371457216761501</c:v>
                </c:pt>
                <c:pt idx="119">
                  <c:v>10.711226098950499</c:v>
                </c:pt>
                <c:pt idx="120">
                  <c:v>10.635651484691399</c:v>
                </c:pt>
                <c:pt idx="121">
                  <c:v>10.645301349282001</c:v>
                </c:pt>
                <c:pt idx="122">
                  <c:v>10.6362726783419</c:v>
                </c:pt>
                <c:pt idx="123">
                  <c:v>10.714177284535801</c:v>
                </c:pt>
                <c:pt idx="124">
                  <c:v>10.873119015056901</c:v>
                </c:pt>
                <c:pt idx="125">
                  <c:v>11.146577546656101</c:v>
                </c:pt>
                <c:pt idx="126">
                  <c:v>10.916309875126901</c:v>
                </c:pt>
                <c:pt idx="127">
                  <c:v>11.313037546788999</c:v>
                </c:pt>
                <c:pt idx="128">
                  <c:v>11.2806881701925</c:v>
                </c:pt>
                <c:pt idx="129">
                  <c:v>11.353324162566301</c:v>
                </c:pt>
                <c:pt idx="130">
                  <c:v>11.113793176563</c:v>
                </c:pt>
                <c:pt idx="131">
                  <c:v>11.2462393964786</c:v>
                </c:pt>
                <c:pt idx="132">
                  <c:v>11.573310349445499</c:v>
                </c:pt>
                <c:pt idx="133">
                  <c:v>11.439074845423001</c:v>
                </c:pt>
                <c:pt idx="134">
                  <c:v>11.253649119383899</c:v>
                </c:pt>
                <c:pt idx="135">
                  <c:v>11.480274758018799</c:v>
                </c:pt>
                <c:pt idx="136">
                  <c:v>11.8364579366702</c:v>
                </c:pt>
                <c:pt idx="137">
                  <c:v>11.646466731047299</c:v>
                </c:pt>
              </c:numCache>
            </c:numRef>
          </c:yVal>
          <c:smooth val="1"/>
        </c:ser>
        <c:ser>
          <c:idx val="4"/>
          <c:order val="5"/>
          <c:tx>
            <c:strRef>
              <c:f>'1'!$G$1</c:f>
              <c:strCache>
                <c:ptCount val="1"/>
                <c:pt idx="0">
                  <c:v>SSP4-3.4</c:v>
                </c:pt>
              </c:strCache>
            </c:strRef>
          </c:tx>
          <c:spPr>
            <a:ln w="127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'1'!$A$2:$A$139</c:f>
              <c:numCache>
                <c:formatCode>General</c:formatCode>
                <c:ptCount val="138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  <c:pt idx="50">
                  <c:v>2011</c:v>
                </c:pt>
                <c:pt idx="51">
                  <c:v>2012</c:v>
                </c:pt>
                <c:pt idx="52">
                  <c:v>2013</c:v>
                </c:pt>
                <c:pt idx="53">
                  <c:v>2014</c:v>
                </c:pt>
                <c:pt idx="54">
                  <c:v>2015</c:v>
                </c:pt>
                <c:pt idx="55">
                  <c:v>2016</c:v>
                </c:pt>
                <c:pt idx="56">
                  <c:v>2017</c:v>
                </c:pt>
                <c:pt idx="57">
                  <c:v>2018</c:v>
                </c:pt>
                <c:pt idx="58">
                  <c:v>2019</c:v>
                </c:pt>
                <c:pt idx="59">
                  <c:v>2020</c:v>
                </c:pt>
                <c:pt idx="60">
                  <c:v>2021</c:v>
                </c:pt>
                <c:pt idx="61">
                  <c:v>2022</c:v>
                </c:pt>
                <c:pt idx="62">
                  <c:v>2023</c:v>
                </c:pt>
                <c:pt idx="63">
                  <c:v>2024</c:v>
                </c:pt>
                <c:pt idx="64">
                  <c:v>2025</c:v>
                </c:pt>
                <c:pt idx="65">
                  <c:v>2026</c:v>
                </c:pt>
                <c:pt idx="66">
                  <c:v>2027</c:v>
                </c:pt>
                <c:pt idx="67">
                  <c:v>2028</c:v>
                </c:pt>
                <c:pt idx="68">
                  <c:v>2029</c:v>
                </c:pt>
                <c:pt idx="69">
                  <c:v>2030</c:v>
                </c:pt>
                <c:pt idx="70">
                  <c:v>2031</c:v>
                </c:pt>
                <c:pt idx="71">
                  <c:v>2032</c:v>
                </c:pt>
                <c:pt idx="72">
                  <c:v>2033</c:v>
                </c:pt>
                <c:pt idx="73">
                  <c:v>2034</c:v>
                </c:pt>
                <c:pt idx="74">
                  <c:v>2035</c:v>
                </c:pt>
                <c:pt idx="75">
                  <c:v>2036</c:v>
                </c:pt>
                <c:pt idx="76">
                  <c:v>2037</c:v>
                </c:pt>
                <c:pt idx="77">
                  <c:v>2038</c:v>
                </c:pt>
                <c:pt idx="78">
                  <c:v>2039</c:v>
                </c:pt>
                <c:pt idx="79">
                  <c:v>2040</c:v>
                </c:pt>
                <c:pt idx="80">
                  <c:v>2041</c:v>
                </c:pt>
                <c:pt idx="81">
                  <c:v>2042</c:v>
                </c:pt>
                <c:pt idx="82">
                  <c:v>2043</c:v>
                </c:pt>
                <c:pt idx="83">
                  <c:v>2044</c:v>
                </c:pt>
                <c:pt idx="84">
                  <c:v>2045</c:v>
                </c:pt>
                <c:pt idx="85">
                  <c:v>2046</c:v>
                </c:pt>
                <c:pt idx="86">
                  <c:v>2047</c:v>
                </c:pt>
                <c:pt idx="87">
                  <c:v>2048</c:v>
                </c:pt>
                <c:pt idx="88">
                  <c:v>2049</c:v>
                </c:pt>
                <c:pt idx="89">
                  <c:v>2050</c:v>
                </c:pt>
                <c:pt idx="90">
                  <c:v>2051</c:v>
                </c:pt>
                <c:pt idx="91">
                  <c:v>2052</c:v>
                </c:pt>
                <c:pt idx="92">
                  <c:v>2053</c:v>
                </c:pt>
                <c:pt idx="93">
                  <c:v>2054</c:v>
                </c:pt>
                <c:pt idx="94">
                  <c:v>2055</c:v>
                </c:pt>
                <c:pt idx="95">
                  <c:v>2056</c:v>
                </c:pt>
                <c:pt idx="96">
                  <c:v>2057</c:v>
                </c:pt>
                <c:pt idx="97">
                  <c:v>2058</c:v>
                </c:pt>
                <c:pt idx="98">
                  <c:v>2059</c:v>
                </c:pt>
                <c:pt idx="99">
                  <c:v>2060</c:v>
                </c:pt>
                <c:pt idx="100">
                  <c:v>2061</c:v>
                </c:pt>
                <c:pt idx="101">
                  <c:v>2062</c:v>
                </c:pt>
                <c:pt idx="102">
                  <c:v>2063</c:v>
                </c:pt>
                <c:pt idx="103">
                  <c:v>2064</c:v>
                </c:pt>
                <c:pt idx="104">
                  <c:v>2065</c:v>
                </c:pt>
                <c:pt idx="105">
                  <c:v>2066</c:v>
                </c:pt>
                <c:pt idx="106">
                  <c:v>2067</c:v>
                </c:pt>
                <c:pt idx="107">
                  <c:v>2068</c:v>
                </c:pt>
                <c:pt idx="108">
                  <c:v>2069</c:v>
                </c:pt>
                <c:pt idx="109">
                  <c:v>2070</c:v>
                </c:pt>
                <c:pt idx="110">
                  <c:v>2071</c:v>
                </c:pt>
                <c:pt idx="111">
                  <c:v>2072</c:v>
                </c:pt>
                <c:pt idx="112">
                  <c:v>2073</c:v>
                </c:pt>
                <c:pt idx="113">
                  <c:v>2074</c:v>
                </c:pt>
                <c:pt idx="114">
                  <c:v>2075</c:v>
                </c:pt>
                <c:pt idx="115">
                  <c:v>2076</c:v>
                </c:pt>
                <c:pt idx="116">
                  <c:v>2077</c:v>
                </c:pt>
                <c:pt idx="117">
                  <c:v>2078</c:v>
                </c:pt>
                <c:pt idx="118">
                  <c:v>2079</c:v>
                </c:pt>
                <c:pt idx="119">
                  <c:v>2080</c:v>
                </c:pt>
                <c:pt idx="120">
                  <c:v>2081</c:v>
                </c:pt>
                <c:pt idx="121">
                  <c:v>2082</c:v>
                </c:pt>
                <c:pt idx="122">
                  <c:v>2083</c:v>
                </c:pt>
                <c:pt idx="123">
                  <c:v>2084</c:v>
                </c:pt>
                <c:pt idx="124">
                  <c:v>2085</c:v>
                </c:pt>
                <c:pt idx="125">
                  <c:v>2086</c:v>
                </c:pt>
                <c:pt idx="126">
                  <c:v>2087</c:v>
                </c:pt>
                <c:pt idx="127">
                  <c:v>2088</c:v>
                </c:pt>
                <c:pt idx="128">
                  <c:v>2089</c:v>
                </c:pt>
                <c:pt idx="129">
                  <c:v>2090</c:v>
                </c:pt>
                <c:pt idx="130">
                  <c:v>2091</c:v>
                </c:pt>
                <c:pt idx="131">
                  <c:v>2092</c:v>
                </c:pt>
                <c:pt idx="132">
                  <c:v>2093</c:v>
                </c:pt>
                <c:pt idx="133">
                  <c:v>2094</c:v>
                </c:pt>
                <c:pt idx="134">
                  <c:v>2095</c:v>
                </c:pt>
                <c:pt idx="135">
                  <c:v>2096</c:v>
                </c:pt>
                <c:pt idx="136">
                  <c:v>2097</c:v>
                </c:pt>
                <c:pt idx="137">
                  <c:v>2098</c:v>
                </c:pt>
              </c:numCache>
            </c:numRef>
          </c:xVal>
          <c:yVal>
            <c:numRef>
              <c:f>'1'!$G$2:$G$139</c:f>
              <c:numCache>
                <c:formatCode>General</c:formatCode>
                <c:ptCount val="138"/>
                <c:pt idx="53">
                  <c:v>6.9083275233059602</c:v>
                </c:pt>
                <c:pt idx="54">
                  <c:v>7.4102500363988799</c:v>
                </c:pt>
                <c:pt idx="55">
                  <c:v>7.4521667163786196</c:v>
                </c:pt>
                <c:pt idx="56">
                  <c:v>7.3685223969649503</c:v>
                </c:pt>
                <c:pt idx="57">
                  <c:v>7.58677071713708</c:v>
                </c:pt>
                <c:pt idx="58">
                  <c:v>7.6465185028087896</c:v>
                </c:pt>
                <c:pt idx="59">
                  <c:v>7.5002521877331203</c:v>
                </c:pt>
                <c:pt idx="60">
                  <c:v>7.6628479625339301</c:v>
                </c:pt>
                <c:pt idx="61">
                  <c:v>7.54211101937985</c:v>
                </c:pt>
                <c:pt idx="62">
                  <c:v>7.6837229634357103</c:v>
                </c:pt>
                <c:pt idx="63">
                  <c:v>7.9668026037793602</c:v>
                </c:pt>
                <c:pt idx="64">
                  <c:v>7.9243613133438204</c:v>
                </c:pt>
                <c:pt idx="65">
                  <c:v>8.0243863941950497</c:v>
                </c:pt>
                <c:pt idx="66">
                  <c:v>7.8536306066661599</c:v>
                </c:pt>
                <c:pt idx="67">
                  <c:v>7.9736937331514</c:v>
                </c:pt>
                <c:pt idx="68">
                  <c:v>8.0842478288136395</c:v>
                </c:pt>
                <c:pt idx="69">
                  <c:v>7.8698828889000403</c:v>
                </c:pt>
                <c:pt idx="70">
                  <c:v>8.0767273176261405</c:v>
                </c:pt>
                <c:pt idx="71">
                  <c:v>8.1427367356879508</c:v>
                </c:pt>
                <c:pt idx="72">
                  <c:v>8.1376396257704293</c:v>
                </c:pt>
                <c:pt idx="73">
                  <c:v>8.0602066752778594</c:v>
                </c:pt>
                <c:pt idx="74">
                  <c:v>8.1934389072790896</c:v>
                </c:pt>
                <c:pt idx="75">
                  <c:v>8.2024665472641196</c:v>
                </c:pt>
                <c:pt idx="76">
                  <c:v>8.2122954064500799</c:v>
                </c:pt>
                <c:pt idx="77">
                  <c:v>8.2711791052945909</c:v>
                </c:pt>
                <c:pt idx="78">
                  <c:v>8.1658818317553798</c:v>
                </c:pt>
                <c:pt idx="79">
                  <c:v>8.3820547425746099</c:v>
                </c:pt>
                <c:pt idx="80">
                  <c:v>8.4357211221836899</c:v>
                </c:pt>
                <c:pt idx="81">
                  <c:v>8.4164805760360597</c:v>
                </c:pt>
                <c:pt idx="82">
                  <c:v>8.1216093881283395</c:v>
                </c:pt>
                <c:pt idx="83">
                  <c:v>8.2888180133709302</c:v>
                </c:pt>
                <c:pt idx="84">
                  <c:v>8.3811648079071492</c:v>
                </c:pt>
                <c:pt idx="85">
                  <c:v>8.43551657042023</c:v>
                </c:pt>
                <c:pt idx="86">
                  <c:v>8.3560047474819097</c:v>
                </c:pt>
                <c:pt idx="87">
                  <c:v>8.5254796753654301</c:v>
                </c:pt>
                <c:pt idx="88">
                  <c:v>8.4196932258265704</c:v>
                </c:pt>
                <c:pt idx="89">
                  <c:v>8.6658236046922799</c:v>
                </c:pt>
                <c:pt idx="90">
                  <c:v>8.5667734788646204</c:v>
                </c:pt>
                <c:pt idx="91">
                  <c:v>8.9381216786413091</c:v>
                </c:pt>
                <c:pt idx="92">
                  <c:v>8.8172486444786902</c:v>
                </c:pt>
                <c:pt idx="93">
                  <c:v>8.9768538612750906</c:v>
                </c:pt>
                <c:pt idx="94">
                  <c:v>8.8478645068942203</c:v>
                </c:pt>
                <c:pt idx="95">
                  <c:v>8.7497628830091401</c:v>
                </c:pt>
                <c:pt idx="96">
                  <c:v>8.9397526176643094</c:v>
                </c:pt>
                <c:pt idx="97">
                  <c:v>8.9584067372645695</c:v>
                </c:pt>
                <c:pt idx="98">
                  <c:v>8.6857179216603004</c:v>
                </c:pt>
                <c:pt idx="99">
                  <c:v>8.8167953286386709</c:v>
                </c:pt>
                <c:pt idx="100">
                  <c:v>8.8551414226693002</c:v>
                </c:pt>
                <c:pt idx="101">
                  <c:v>8.8559279576577907</c:v>
                </c:pt>
                <c:pt idx="102">
                  <c:v>9.0616743055230007</c:v>
                </c:pt>
                <c:pt idx="103">
                  <c:v>8.6977760302814904</c:v>
                </c:pt>
                <c:pt idx="104">
                  <c:v>8.8275126641211692</c:v>
                </c:pt>
                <c:pt idx="105">
                  <c:v>8.9882539329117002</c:v>
                </c:pt>
                <c:pt idx="106">
                  <c:v>9.0836509309933309</c:v>
                </c:pt>
                <c:pt idx="107">
                  <c:v>8.90886000021505</c:v>
                </c:pt>
                <c:pt idx="108">
                  <c:v>8.8307528460233105</c:v>
                </c:pt>
                <c:pt idx="109">
                  <c:v>8.9021198019501497</c:v>
                </c:pt>
                <c:pt idx="110">
                  <c:v>9.1070918440283997</c:v>
                </c:pt>
                <c:pt idx="111">
                  <c:v>8.8925775010689598</c:v>
                </c:pt>
                <c:pt idx="112">
                  <c:v>8.7622076217968701</c:v>
                </c:pt>
                <c:pt idx="113">
                  <c:v>8.9429414019595708</c:v>
                </c:pt>
                <c:pt idx="114">
                  <c:v>9.1500917169387392</c:v>
                </c:pt>
                <c:pt idx="115">
                  <c:v>9.0140287638657792</c:v>
                </c:pt>
                <c:pt idx="116">
                  <c:v>9.0525393762984798</c:v>
                </c:pt>
                <c:pt idx="117">
                  <c:v>9.0412828814702308</c:v>
                </c:pt>
                <c:pt idx="118">
                  <c:v>9.0929078667608394</c:v>
                </c:pt>
                <c:pt idx="119">
                  <c:v>9.05568238939399</c:v>
                </c:pt>
                <c:pt idx="120">
                  <c:v>9.0304770824540395</c:v>
                </c:pt>
                <c:pt idx="121">
                  <c:v>9.0222614410109898</c:v>
                </c:pt>
                <c:pt idx="122">
                  <c:v>9.1923619870070699</c:v>
                </c:pt>
                <c:pt idx="123">
                  <c:v>9.0480250985801494</c:v>
                </c:pt>
                <c:pt idx="124">
                  <c:v>9.3280874407947199</c:v>
                </c:pt>
                <c:pt idx="125">
                  <c:v>9.1527612163066401</c:v>
                </c:pt>
                <c:pt idx="126">
                  <c:v>8.8419055576318204</c:v>
                </c:pt>
                <c:pt idx="127">
                  <c:v>9.0221203787651607</c:v>
                </c:pt>
                <c:pt idx="128">
                  <c:v>9.1886575079883901</c:v>
                </c:pt>
                <c:pt idx="129">
                  <c:v>9.0489829368865102</c:v>
                </c:pt>
                <c:pt idx="130">
                  <c:v>9.2559750190147305</c:v>
                </c:pt>
                <c:pt idx="131">
                  <c:v>9.0259060159209099</c:v>
                </c:pt>
                <c:pt idx="132">
                  <c:v>9.2993230934243005</c:v>
                </c:pt>
                <c:pt idx="133">
                  <c:v>9.2292165129384003</c:v>
                </c:pt>
                <c:pt idx="134">
                  <c:v>9.1882344210611908</c:v>
                </c:pt>
                <c:pt idx="135">
                  <c:v>8.9696596228929106</c:v>
                </c:pt>
                <c:pt idx="136">
                  <c:v>9.2520296133901905</c:v>
                </c:pt>
                <c:pt idx="137">
                  <c:v>9.0333418043472893</c:v>
                </c:pt>
              </c:numCache>
            </c:numRef>
          </c:yVal>
          <c:smooth val="1"/>
        </c:ser>
        <c:ser>
          <c:idx val="5"/>
          <c:order val="6"/>
          <c:tx>
            <c:strRef>
              <c:f>'1'!$H$1</c:f>
              <c:strCache>
                <c:ptCount val="1"/>
                <c:pt idx="0">
                  <c:v>SSP4-6.0</c:v>
                </c:pt>
              </c:strCache>
            </c:strRef>
          </c:tx>
          <c:spPr>
            <a:ln w="12700" cap="rnd">
              <a:solidFill>
                <a:srgbClr val="FF66CC"/>
              </a:solidFill>
              <a:round/>
            </a:ln>
            <a:effectLst/>
          </c:spPr>
          <c:marker>
            <c:symbol val="none"/>
          </c:marker>
          <c:xVal>
            <c:numRef>
              <c:f>'1'!$A$2:$A$139</c:f>
              <c:numCache>
                <c:formatCode>General</c:formatCode>
                <c:ptCount val="138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  <c:pt idx="50">
                  <c:v>2011</c:v>
                </c:pt>
                <c:pt idx="51">
                  <c:v>2012</c:v>
                </c:pt>
                <c:pt idx="52">
                  <c:v>2013</c:v>
                </c:pt>
                <c:pt idx="53">
                  <c:v>2014</c:v>
                </c:pt>
                <c:pt idx="54">
                  <c:v>2015</c:v>
                </c:pt>
                <c:pt idx="55">
                  <c:v>2016</c:v>
                </c:pt>
                <c:pt idx="56">
                  <c:v>2017</c:v>
                </c:pt>
                <c:pt idx="57">
                  <c:v>2018</c:v>
                </c:pt>
                <c:pt idx="58">
                  <c:v>2019</c:v>
                </c:pt>
                <c:pt idx="59">
                  <c:v>2020</c:v>
                </c:pt>
                <c:pt idx="60">
                  <c:v>2021</c:v>
                </c:pt>
                <c:pt idx="61">
                  <c:v>2022</c:v>
                </c:pt>
                <c:pt idx="62">
                  <c:v>2023</c:v>
                </c:pt>
                <c:pt idx="63">
                  <c:v>2024</c:v>
                </c:pt>
                <c:pt idx="64">
                  <c:v>2025</c:v>
                </c:pt>
                <c:pt idx="65">
                  <c:v>2026</c:v>
                </c:pt>
                <c:pt idx="66">
                  <c:v>2027</c:v>
                </c:pt>
                <c:pt idx="67">
                  <c:v>2028</c:v>
                </c:pt>
                <c:pt idx="68">
                  <c:v>2029</c:v>
                </c:pt>
                <c:pt idx="69">
                  <c:v>2030</c:v>
                </c:pt>
                <c:pt idx="70">
                  <c:v>2031</c:v>
                </c:pt>
                <c:pt idx="71">
                  <c:v>2032</c:v>
                </c:pt>
                <c:pt idx="72">
                  <c:v>2033</c:v>
                </c:pt>
                <c:pt idx="73">
                  <c:v>2034</c:v>
                </c:pt>
                <c:pt idx="74">
                  <c:v>2035</c:v>
                </c:pt>
                <c:pt idx="75">
                  <c:v>2036</c:v>
                </c:pt>
                <c:pt idx="76">
                  <c:v>2037</c:v>
                </c:pt>
                <c:pt idx="77">
                  <c:v>2038</c:v>
                </c:pt>
                <c:pt idx="78">
                  <c:v>2039</c:v>
                </c:pt>
                <c:pt idx="79">
                  <c:v>2040</c:v>
                </c:pt>
                <c:pt idx="80">
                  <c:v>2041</c:v>
                </c:pt>
                <c:pt idx="81">
                  <c:v>2042</c:v>
                </c:pt>
                <c:pt idx="82">
                  <c:v>2043</c:v>
                </c:pt>
                <c:pt idx="83">
                  <c:v>2044</c:v>
                </c:pt>
                <c:pt idx="84">
                  <c:v>2045</c:v>
                </c:pt>
                <c:pt idx="85">
                  <c:v>2046</c:v>
                </c:pt>
                <c:pt idx="86">
                  <c:v>2047</c:v>
                </c:pt>
                <c:pt idx="87">
                  <c:v>2048</c:v>
                </c:pt>
                <c:pt idx="88">
                  <c:v>2049</c:v>
                </c:pt>
                <c:pt idx="89">
                  <c:v>2050</c:v>
                </c:pt>
                <c:pt idx="90">
                  <c:v>2051</c:v>
                </c:pt>
                <c:pt idx="91">
                  <c:v>2052</c:v>
                </c:pt>
                <c:pt idx="92">
                  <c:v>2053</c:v>
                </c:pt>
                <c:pt idx="93">
                  <c:v>2054</c:v>
                </c:pt>
                <c:pt idx="94">
                  <c:v>2055</c:v>
                </c:pt>
                <c:pt idx="95">
                  <c:v>2056</c:v>
                </c:pt>
                <c:pt idx="96">
                  <c:v>2057</c:v>
                </c:pt>
                <c:pt idx="97">
                  <c:v>2058</c:v>
                </c:pt>
                <c:pt idx="98">
                  <c:v>2059</c:v>
                </c:pt>
                <c:pt idx="99">
                  <c:v>2060</c:v>
                </c:pt>
                <c:pt idx="100">
                  <c:v>2061</c:v>
                </c:pt>
                <c:pt idx="101">
                  <c:v>2062</c:v>
                </c:pt>
                <c:pt idx="102">
                  <c:v>2063</c:v>
                </c:pt>
                <c:pt idx="103">
                  <c:v>2064</c:v>
                </c:pt>
                <c:pt idx="104">
                  <c:v>2065</c:v>
                </c:pt>
                <c:pt idx="105">
                  <c:v>2066</c:v>
                </c:pt>
                <c:pt idx="106">
                  <c:v>2067</c:v>
                </c:pt>
                <c:pt idx="107">
                  <c:v>2068</c:v>
                </c:pt>
                <c:pt idx="108">
                  <c:v>2069</c:v>
                </c:pt>
                <c:pt idx="109">
                  <c:v>2070</c:v>
                </c:pt>
                <c:pt idx="110">
                  <c:v>2071</c:v>
                </c:pt>
                <c:pt idx="111">
                  <c:v>2072</c:v>
                </c:pt>
                <c:pt idx="112">
                  <c:v>2073</c:v>
                </c:pt>
                <c:pt idx="113">
                  <c:v>2074</c:v>
                </c:pt>
                <c:pt idx="114">
                  <c:v>2075</c:v>
                </c:pt>
                <c:pt idx="115">
                  <c:v>2076</c:v>
                </c:pt>
                <c:pt idx="116">
                  <c:v>2077</c:v>
                </c:pt>
                <c:pt idx="117">
                  <c:v>2078</c:v>
                </c:pt>
                <c:pt idx="118">
                  <c:v>2079</c:v>
                </c:pt>
                <c:pt idx="119">
                  <c:v>2080</c:v>
                </c:pt>
                <c:pt idx="120">
                  <c:v>2081</c:v>
                </c:pt>
                <c:pt idx="121">
                  <c:v>2082</c:v>
                </c:pt>
                <c:pt idx="122">
                  <c:v>2083</c:v>
                </c:pt>
                <c:pt idx="123">
                  <c:v>2084</c:v>
                </c:pt>
                <c:pt idx="124">
                  <c:v>2085</c:v>
                </c:pt>
                <c:pt idx="125">
                  <c:v>2086</c:v>
                </c:pt>
                <c:pt idx="126">
                  <c:v>2087</c:v>
                </c:pt>
                <c:pt idx="127">
                  <c:v>2088</c:v>
                </c:pt>
                <c:pt idx="128">
                  <c:v>2089</c:v>
                </c:pt>
                <c:pt idx="129">
                  <c:v>2090</c:v>
                </c:pt>
                <c:pt idx="130">
                  <c:v>2091</c:v>
                </c:pt>
                <c:pt idx="131">
                  <c:v>2092</c:v>
                </c:pt>
                <c:pt idx="132">
                  <c:v>2093</c:v>
                </c:pt>
                <c:pt idx="133">
                  <c:v>2094</c:v>
                </c:pt>
                <c:pt idx="134">
                  <c:v>2095</c:v>
                </c:pt>
                <c:pt idx="135">
                  <c:v>2096</c:v>
                </c:pt>
                <c:pt idx="136">
                  <c:v>2097</c:v>
                </c:pt>
                <c:pt idx="137">
                  <c:v>2098</c:v>
                </c:pt>
              </c:numCache>
            </c:numRef>
          </c:xVal>
          <c:yVal>
            <c:numRef>
              <c:f>'1'!$H$2:$H$139</c:f>
              <c:numCache>
                <c:formatCode>General</c:formatCode>
                <c:ptCount val="138"/>
                <c:pt idx="53">
                  <c:v>6.9083275233059602</c:v>
                </c:pt>
                <c:pt idx="54">
                  <c:v>7.3811561290646104</c:v>
                </c:pt>
                <c:pt idx="55">
                  <c:v>7.3693827979428699</c:v>
                </c:pt>
                <c:pt idx="56">
                  <c:v>7.39026535719987</c:v>
                </c:pt>
                <c:pt idx="57">
                  <c:v>7.5410882317099803</c:v>
                </c:pt>
                <c:pt idx="58">
                  <c:v>7.7766583278365804</c:v>
                </c:pt>
                <c:pt idx="59">
                  <c:v>7.71503402029904</c:v>
                </c:pt>
                <c:pt idx="60">
                  <c:v>7.8280713649271698</c:v>
                </c:pt>
                <c:pt idx="61">
                  <c:v>7.6824333372687503</c:v>
                </c:pt>
                <c:pt idx="62">
                  <c:v>7.8523352979320604</c:v>
                </c:pt>
                <c:pt idx="63">
                  <c:v>8.1044627333153496</c:v>
                </c:pt>
                <c:pt idx="64">
                  <c:v>7.8407684290100796</c:v>
                </c:pt>
                <c:pt idx="65">
                  <c:v>7.9605681193636002</c:v>
                </c:pt>
                <c:pt idx="66">
                  <c:v>7.8998153860022997</c:v>
                </c:pt>
                <c:pt idx="67">
                  <c:v>7.9172934083129896</c:v>
                </c:pt>
                <c:pt idx="68">
                  <c:v>8.0099901372224807</c:v>
                </c:pt>
                <c:pt idx="69">
                  <c:v>8.1638635888488693</c:v>
                </c:pt>
                <c:pt idx="70">
                  <c:v>8.0451976722873493</c:v>
                </c:pt>
                <c:pt idx="71">
                  <c:v>8.2220844598002891</c:v>
                </c:pt>
                <c:pt idx="72">
                  <c:v>8.2026135276425904</c:v>
                </c:pt>
                <c:pt idx="73">
                  <c:v>8.24722029018608</c:v>
                </c:pt>
                <c:pt idx="74">
                  <c:v>8.4277468220657195</c:v>
                </c:pt>
                <c:pt idx="75">
                  <c:v>8.4446847654054693</c:v>
                </c:pt>
                <c:pt idx="76">
                  <c:v>8.4984385405751208</c:v>
                </c:pt>
                <c:pt idx="77">
                  <c:v>8.3793411415603707</c:v>
                </c:pt>
                <c:pt idx="78">
                  <c:v>8.4243810328989195</c:v>
                </c:pt>
                <c:pt idx="79">
                  <c:v>8.4691818805667705</c:v>
                </c:pt>
                <c:pt idx="80">
                  <c:v>8.5027975875854196</c:v>
                </c:pt>
                <c:pt idx="81">
                  <c:v>8.7342461912671201</c:v>
                </c:pt>
                <c:pt idx="82">
                  <c:v>8.6671597134131702</c:v>
                </c:pt>
                <c:pt idx="83">
                  <c:v>8.8925869562344104</c:v>
                </c:pt>
                <c:pt idx="84">
                  <c:v>8.5990397976799198</c:v>
                </c:pt>
                <c:pt idx="85">
                  <c:v>8.4616964740734293</c:v>
                </c:pt>
                <c:pt idx="86">
                  <c:v>8.9029156497684099</c:v>
                </c:pt>
                <c:pt idx="87">
                  <c:v>8.8778255087378906</c:v>
                </c:pt>
                <c:pt idx="88">
                  <c:v>8.6414030431357407</c:v>
                </c:pt>
                <c:pt idx="89">
                  <c:v>8.8123672302072507</c:v>
                </c:pt>
                <c:pt idx="90">
                  <c:v>8.7801686552376808</c:v>
                </c:pt>
                <c:pt idx="91">
                  <c:v>8.7738561222347506</c:v>
                </c:pt>
                <c:pt idx="92">
                  <c:v>9.0005391504088408</c:v>
                </c:pt>
                <c:pt idx="93">
                  <c:v>9.2719911367007199</c:v>
                </c:pt>
                <c:pt idx="94">
                  <c:v>9.0864273515029499</c:v>
                </c:pt>
                <c:pt idx="95">
                  <c:v>9.1816735368962803</c:v>
                </c:pt>
                <c:pt idx="96">
                  <c:v>9.2074055749172103</c:v>
                </c:pt>
                <c:pt idx="97">
                  <c:v>9.15811152149824</c:v>
                </c:pt>
                <c:pt idx="98">
                  <c:v>9.2501086100015701</c:v>
                </c:pt>
                <c:pt idx="99">
                  <c:v>9.4266935642767908</c:v>
                </c:pt>
                <c:pt idx="100">
                  <c:v>9.3400411785415791</c:v>
                </c:pt>
                <c:pt idx="101">
                  <c:v>9.3517025639582592</c:v>
                </c:pt>
                <c:pt idx="102">
                  <c:v>9.5696329952018502</c:v>
                </c:pt>
                <c:pt idx="103">
                  <c:v>9.5935721434997205</c:v>
                </c:pt>
                <c:pt idx="104">
                  <c:v>9.5563583622657902</c:v>
                </c:pt>
                <c:pt idx="105">
                  <c:v>9.5128667054452105</c:v>
                </c:pt>
                <c:pt idx="106">
                  <c:v>9.6096773616967806</c:v>
                </c:pt>
                <c:pt idx="107">
                  <c:v>9.6820315364012597</c:v>
                </c:pt>
                <c:pt idx="108">
                  <c:v>9.6182126889104005</c:v>
                </c:pt>
                <c:pt idx="109">
                  <c:v>9.6916843843161899</c:v>
                </c:pt>
                <c:pt idx="110">
                  <c:v>9.8263301644043395</c:v>
                </c:pt>
                <c:pt idx="111">
                  <c:v>9.8460175214731294</c:v>
                </c:pt>
                <c:pt idx="112">
                  <c:v>9.9197773253098394</c:v>
                </c:pt>
                <c:pt idx="113">
                  <c:v>9.8905101655674006</c:v>
                </c:pt>
                <c:pt idx="114">
                  <c:v>9.8553401341685198</c:v>
                </c:pt>
                <c:pt idx="115">
                  <c:v>9.7042478010192603</c:v>
                </c:pt>
                <c:pt idx="116">
                  <c:v>9.7860590530283496</c:v>
                </c:pt>
                <c:pt idx="117">
                  <c:v>10.1254113540957</c:v>
                </c:pt>
                <c:pt idx="118">
                  <c:v>9.9816717164162991</c:v>
                </c:pt>
                <c:pt idx="119">
                  <c:v>10.153649767281699</c:v>
                </c:pt>
                <c:pt idx="120">
                  <c:v>10.0492480892636</c:v>
                </c:pt>
                <c:pt idx="121">
                  <c:v>10.1915252184208</c:v>
                </c:pt>
                <c:pt idx="122">
                  <c:v>10.1957206100791</c:v>
                </c:pt>
                <c:pt idx="123">
                  <c:v>10.0880564615493</c:v>
                </c:pt>
                <c:pt idx="124">
                  <c:v>10.1995861070973</c:v>
                </c:pt>
                <c:pt idx="125">
                  <c:v>10.276297765740299</c:v>
                </c:pt>
                <c:pt idx="126">
                  <c:v>10.4867198492234</c:v>
                </c:pt>
                <c:pt idx="127">
                  <c:v>10.459565540743499</c:v>
                </c:pt>
                <c:pt idx="128">
                  <c:v>10.2747251320244</c:v>
                </c:pt>
                <c:pt idx="129">
                  <c:v>10.393624291536799</c:v>
                </c:pt>
                <c:pt idx="130">
                  <c:v>10.5091597808033</c:v>
                </c:pt>
                <c:pt idx="131">
                  <c:v>10.2617306155819</c:v>
                </c:pt>
                <c:pt idx="132">
                  <c:v>10.349964887532099</c:v>
                </c:pt>
                <c:pt idx="133">
                  <c:v>10.5712078448326</c:v>
                </c:pt>
                <c:pt idx="134">
                  <c:v>10.607501547275101</c:v>
                </c:pt>
                <c:pt idx="135">
                  <c:v>10.3260707844255</c:v>
                </c:pt>
                <c:pt idx="136">
                  <c:v>10.461930566286799</c:v>
                </c:pt>
                <c:pt idx="137">
                  <c:v>10.547702719624001</c:v>
                </c:pt>
              </c:numCache>
            </c:numRef>
          </c:yVal>
          <c:smooth val="1"/>
        </c:ser>
        <c:ser>
          <c:idx val="6"/>
          <c:order val="7"/>
          <c:tx>
            <c:strRef>
              <c:f>'1'!$I$1</c:f>
              <c:strCache>
                <c:ptCount val="1"/>
                <c:pt idx="0">
                  <c:v>SSP5-8.5</c:v>
                </c:pt>
              </c:strCache>
            </c:strRef>
          </c:tx>
          <c:spPr>
            <a:ln w="127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xVal>
            <c:numRef>
              <c:f>'1'!$A$2:$A$139</c:f>
              <c:numCache>
                <c:formatCode>General</c:formatCode>
                <c:ptCount val="138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  <c:pt idx="50">
                  <c:v>2011</c:v>
                </c:pt>
                <c:pt idx="51">
                  <c:v>2012</c:v>
                </c:pt>
                <c:pt idx="52">
                  <c:v>2013</c:v>
                </c:pt>
                <c:pt idx="53">
                  <c:v>2014</c:v>
                </c:pt>
                <c:pt idx="54">
                  <c:v>2015</c:v>
                </c:pt>
                <c:pt idx="55">
                  <c:v>2016</c:v>
                </c:pt>
                <c:pt idx="56">
                  <c:v>2017</c:v>
                </c:pt>
                <c:pt idx="57">
                  <c:v>2018</c:v>
                </c:pt>
                <c:pt idx="58">
                  <c:v>2019</c:v>
                </c:pt>
                <c:pt idx="59">
                  <c:v>2020</c:v>
                </c:pt>
                <c:pt idx="60">
                  <c:v>2021</c:v>
                </c:pt>
                <c:pt idx="61">
                  <c:v>2022</c:v>
                </c:pt>
                <c:pt idx="62">
                  <c:v>2023</c:v>
                </c:pt>
                <c:pt idx="63">
                  <c:v>2024</c:v>
                </c:pt>
                <c:pt idx="64">
                  <c:v>2025</c:v>
                </c:pt>
                <c:pt idx="65">
                  <c:v>2026</c:v>
                </c:pt>
                <c:pt idx="66">
                  <c:v>2027</c:v>
                </c:pt>
                <c:pt idx="67">
                  <c:v>2028</c:v>
                </c:pt>
                <c:pt idx="68">
                  <c:v>2029</c:v>
                </c:pt>
                <c:pt idx="69">
                  <c:v>2030</c:v>
                </c:pt>
                <c:pt idx="70">
                  <c:v>2031</c:v>
                </c:pt>
                <c:pt idx="71">
                  <c:v>2032</c:v>
                </c:pt>
                <c:pt idx="72">
                  <c:v>2033</c:v>
                </c:pt>
                <c:pt idx="73">
                  <c:v>2034</c:v>
                </c:pt>
                <c:pt idx="74">
                  <c:v>2035</c:v>
                </c:pt>
                <c:pt idx="75">
                  <c:v>2036</c:v>
                </c:pt>
                <c:pt idx="76">
                  <c:v>2037</c:v>
                </c:pt>
                <c:pt idx="77">
                  <c:v>2038</c:v>
                </c:pt>
                <c:pt idx="78">
                  <c:v>2039</c:v>
                </c:pt>
                <c:pt idx="79">
                  <c:v>2040</c:v>
                </c:pt>
                <c:pt idx="80">
                  <c:v>2041</c:v>
                </c:pt>
                <c:pt idx="81">
                  <c:v>2042</c:v>
                </c:pt>
                <c:pt idx="82">
                  <c:v>2043</c:v>
                </c:pt>
                <c:pt idx="83">
                  <c:v>2044</c:v>
                </c:pt>
                <c:pt idx="84">
                  <c:v>2045</c:v>
                </c:pt>
                <c:pt idx="85">
                  <c:v>2046</c:v>
                </c:pt>
                <c:pt idx="86">
                  <c:v>2047</c:v>
                </c:pt>
                <c:pt idx="87">
                  <c:v>2048</c:v>
                </c:pt>
                <c:pt idx="88">
                  <c:v>2049</c:v>
                </c:pt>
                <c:pt idx="89">
                  <c:v>2050</c:v>
                </c:pt>
                <c:pt idx="90">
                  <c:v>2051</c:v>
                </c:pt>
                <c:pt idx="91">
                  <c:v>2052</c:v>
                </c:pt>
                <c:pt idx="92">
                  <c:v>2053</c:v>
                </c:pt>
                <c:pt idx="93">
                  <c:v>2054</c:v>
                </c:pt>
                <c:pt idx="94">
                  <c:v>2055</c:v>
                </c:pt>
                <c:pt idx="95">
                  <c:v>2056</c:v>
                </c:pt>
                <c:pt idx="96">
                  <c:v>2057</c:v>
                </c:pt>
                <c:pt idx="97">
                  <c:v>2058</c:v>
                </c:pt>
                <c:pt idx="98">
                  <c:v>2059</c:v>
                </c:pt>
                <c:pt idx="99">
                  <c:v>2060</c:v>
                </c:pt>
                <c:pt idx="100">
                  <c:v>2061</c:v>
                </c:pt>
                <c:pt idx="101">
                  <c:v>2062</c:v>
                </c:pt>
                <c:pt idx="102">
                  <c:v>2063</c:v>
                </c:pt>
                <c:pt idx="103">
                  <c:v>2064</c:v>
                </c:pt>
                <c:pt idx="104">
                  <c:v>2065</c:v>
                </c:pt>
                <c:pt idx="105">
                  <c:v>2066</c:v>
                </c:pt>
                <c:pt idx="106">
                  <c:v>2067</c:v>
                </c:pt>
                <c:pt idx="107">
                  <c:v>2068</c:v>
                </c:pt>
                <c:pt idx="108">
                  <c:v>2069</c:v>
                </c:pt>
                <c:pt idx="109">
                  <c:v>2070</c:v>
                </c:pt>
                <c:pt idx="110">
                  <c:v>2071</c:v>
                </c:pt>
                <c:pt idx="111">
                  <c:v>2072</c:v>
                </c:pt>
                <c:pt idx="112">
                  <c:v>2073</c:v>
                </c:pt>
                <c:pt idx="113">
                  <c:v>2074</c:v>
                </c:pt>
                <c:pt idx="114">
                  <c:v>2075</c:v>
                </c:pt>
                <c:pt idx="115">
                  <c:v>2076</c:v>
                </c:pt>
                <c:pt idx="116">
                  <c:v>2077</c:v>
                </c:pt>
                <c:pt idx="117">
                  <c:v>2078</c:v>
                </c:pt>
                <c:pt idx="118">
                  <c:v>2079</c:v>
                </c:pt>
                <c:pt idx="119">
                  <c:v>2080</c:v>
                </c:pt>
                <c:pt idx="120">
                  <c:v>2081</c:v>
                </c:pt>
                <c:pt idx="121">
                  <c:v>2082</c:v>
                </c:pt>
                <c:pt idx="122">
                  <c:v>2083</c:v>
                </c:pt>
                <c:pt idx="123">
                  <c:v>2084</c:v>
                </c:pt>
                <c:pt idx="124">
                  <c:v>2085</c:v>
                </c:pt>
                <c:pt idx="125">
                  <c:v>2086</c:v>
                </c:pt>
                <c:pt idx="126">
                  <c:v>2087</c:v>
                </c:pt>
                <c:pt idx="127">
                  <c:v>2088</c:v>
                </c:pt>
                <c:pt idx="128">
                  <c:v>2089</c:v>
                </c:pt>
                <c:pt idx="129">
                  <c:v>2090</c:v>
                </c:pt>
                <c:pt idx="130">
                  <c:v>2091</c:v>
                </c:pt>
                <c:pt idx="131">
                  <c:v>2092</c:v>
                </c:pt>
                <c:pt idx="132">
                  <c:v>2093</c:v>
                </c:pt>
                <c:pt idx="133">
                  <c:v>2094</c:v>
                </c:pt>
                <c:pt idx="134">
                  <c:v>2095</c:v>
                </c:pt>
                <c:pt idx="135">
                  <c:v>2096</c:v>
                </c:pt>
                <c:pt idx="136">
                  <c:v>2097</c:v>
                </c:pt>
                <c:pt idx="137">
                  <c:v>2098</c:v>
                </c:pt>
              </c:numCache>
            </c:numRef>
          </c:xVal>
          <c:yVal>
            <c:numRef>
              <c:f>'1'!$I$2:$I$139</c:f>
              <c:numCache>
                <c:formatCode>General</c:formatCode>
                <c:ptCount val="138"/>
                <c:pt idx="53">
                  <c:v>6.9083275233059602</c:v>
                </c:pt>
                <c:pt idx="54">
                  <c:v>7.6097299384647199</c:v>
                </c:pt>
                <c:pt idx="55">
                  <c:v>7.5499890457721301</c:v>
                </c:pt>
                <c:pt idx="56">
                  <c:v>7.9465856172397098</c:v>
                </c:pt>
                <c:pt idx="57">
                  <c:v>7.75579945152296</c:v>
                </c:pt>
                <c:pt idx="58">
                  <c:v>7.8929714910835402</c:v>
                </c:pt>
                <c:pt idx="59">
                  <c:v>7.6618789930433104</c:v>
                </c:pt>
                <c:pt idx="60">
                  <c:v>7.9392225053866001</c:v>
                </c:pt>
                <c:pt idx="61">
                  <c:v>7.9685430905502503</c:v>
                </c:pt>
                <c:pt idx="62">
                  <c:v>8.1643788493997196</c:v>
                </c:pt>
                <c:pt idx="63">
                  <c:v>8.1045391751654492</c:v>
                </c:pt>
                <c:pt idx="64">
                  <c:v>8.1871538662163097</c:v>
                </c:pt>
                <c:pt idx="65">
                  <c:v>8.0956860692635892</c:v>
                </c:pt>
                <c:pt idx="66">
                  <c:v>8.2120109740712</c:v>
                </c:pt>
                <c:pt idx="67">
                  <c:v>8.1617964644782699</c:v>
                </c:pt>
                <c:pt idx="68">
                  <c:v>8.5072991423923696</c:v>
                </c:pt>
                <c:pt idx="69">
                  <c:v>8.5038268054601698</c:v>
                </c:pt>
                <c:pt idx="70">
                  <c:v>8.4773278434173402</c:v>
                </c:pt>
                <c:pt idx="71">
                  <c:v>8.5145136699936703</c:v>
                </c:pt>
                <c:pt idx="72">
                  <c:v>8.4876889800099899</c:v>
                </c:pt>
                <c:pt idx="73">
                  <c:v>8.4186999559211504</c:v>
                </c:pt>
                <c:pt idx="74">
                  <c:v>8.5871807583804198</c:v>
                </c:pt>
                <c:pt idx="75">
                  <c:v>8.6384045987835893</c:v>
                </c:pt>
                <c:pt idx="76">
                  <c:v>8.81207370411183</c:v>
                </c:pt>
                <c:pt idx="77">
                  <c:v>8.8873404333193395</c:v>
                </c:pt>
                <c:pt idx="78">
                  <c:v>8.8280568580085603</c:v>
                </c:pt>
                <c:pt idx="79">
                  <c:v>8.8474574431915993</c:v>
                </c:pt>
                <c:pt idx="80">
                  <c:v>8.8322622595997302</c:v>
                </c:pt>
                <c:pt idx="81">
                  <c:v>8.9156017365615803</c:v>
                </c:pt>
                <c:pt idx="82">
                  <c:v>9.2139303123696799</c:v>
                </c:pt>
                <c:pt idx="83">
                  <c:v>9.0076632473827303</c:v>
                </c:pt>
                <c:pt idx="84">
                  <c:v>9.23097754116659</c:v>
                </c:pt>
                <c:pt idx="85">
                  <c:v>9.0908784190416103</c:v>
                </c:pt>
                <c:pt idx="86">
                  <c:v>9.2235522774556493</c:v>
                </c:pt>
                <c:pt idx="87">
                  <c:v>9.5723620385854797</c:v>
                </c:pt>
                <c:pt idx="88">
                  <c:v>9.4112954643747795</c:v>
                </c:pt>
                <c:pt idx="89">
                  <c:v>9.7337698462731304</c:v>
                </c:pt>
                <c:pt idx="90">
                  <c:v>9.3410743602875499</c:v>
                </c:pt>
                <c:pt idx="91">
                  <c:v>9.6967961700486303</c:v>
                </c:pt>
                <c:pt idx="92">
                  <c:v>9.6477307067258806</c:v>
                </c:pt>
                <c:pt idx="93">
                  <c:v>9.7295432194458709</c:v>
                </c:pt>
                <c:pt idx="94">
                  <c:v>9.8496509589089705</c:v>
                </c:pt>
                <c:pt idx="95">
                  <c:v>10.0144833740442</c:v>
                </c:pt>
                <c:pt idx="96">
                  <c:v>9.9218906678477001</c:v>
                </c:pt>
                <c:pt idx="97">
                  <c:v>10.021278954469</c:v>
                </c:pt>
                <c:pt idx="98">
                  <c:v>10.117605753628499</c:v>
                </c:pt>
                <c:pt idx="99">
                  <c:v>10.2224485050562</c:v>
                </c:pt>
                <c:pt idx="100">
                  <c:v>10.0705618719161</c:v>
                </c:pt>
                <c:pt idx="101">
                  <c:v>10.386189042922901</c:v>
                </c:pt>
                <c:pt idx="102">
                  <c:v>10.7143436836357</c:v>
                </c:pt>
                <c:pt idx="103">
                  <c:v>10.6004844903162</c:v>
                </c:pt>
                <c:pt idx="104">
                  <c:v>10.2128773904168</c:v>
                </c:pt>
                <c:pt idx="105">
                  <c:v>10.620389942280701</c:v>
                </c:pt>
                <c:pt idx="106">
                  <c:v>10.8163527832429</c:v>
                </c:pt>
                <c:pt idx="107">
                  <c:v>10.8705380287288</c:v>
                </c:pt>
                <c:pt idx="108">
                  <c:v>10.905859354937</c:v>
                </c:pt>
                <c:pt idx="109">
                  <c:v>10.914516213714601</c:v>
                </c:pt>
                <c:pt idx="110">
                  <c:v>11.0273956410515</c:v>
                </c:pt>
                <c:pt idx="111">
                  <c:v>10.8359263125155</c:v>
                </c:pt>
                <c:pt idx="112">
                  <c:v>11.121116746973099</c:v>
                </c:pt>
                <c:pt idx="113">
                  <c:v>11.3799096144073</c:v>
                </c:pt>
                <c:pt idx="114">
                  <c:v>11.4546218281388</c:v>
                </c:pt>
                <c:pt idx="115">
                  <c:v>11.2647973669965</c:v>
                </c:pt>
                <c:pt idx="116">
                  <c:v>11.3273242827918</c:v>
                </c:pt>
                <c:pt idx="117">
                  <c:v>11.587688846682299</c:v>
                </c:pt>
                <c:pt idx="118">
                  <c:v>11.609452607555101</c:v>
                </c:pt>
                <c:pt idx="119">
                  <c:v>11.5149810930456</c:v>
                </c:pt>
                <c:pt idx="120">
                  <c:v>12.0214154549385</c:v>
                </c:pt>
                <c:pt idx="121">
                  <c:v>12.0261630619102</c:v>
                </c:pt>
                <c:pt idx="122">
                  <c:v>12.020830137931201</c:v>
                </c:pt>
                <c:pt idx="123">
                  <c:v>11.98163056932</c:v>
                </c:pt>
                <c:pt idx="124">
                  <c:v>12.0409348861591</c:v>
                </c:pt>
                <c:pt idx="125">
                  <c:v>12.073223593827199</c:v>
                </c:pt>
                <c:pt idx="126">
                  <c:v>12.2843509260902</c:v>
                </c:pt>
                <c:pt idx="127">
                  <c:v>12.4133257246122</c:v>
                </c:pt>
                <c:pt idx="128">
                  <c:v>12.5015597016613</c:v>
                </c:pt>
                <c:pt idx="129">
                  <c:v>12.4796914768097</c:v>
                </c:pt>
                <c:pt idx="130">
                  <c:v>12.8886366529248</c:v>
                </c:pt>
                <c:pt idx="131">
                  <c:v>12.764010615173801</c:v>
                </c:pt>
                <c:pt idx="132">
                  <c:v>12.8281233187527</c:v>
                </c:pt>
                <c:pt idx="133">
                  <c:v>13.106733424484201</c:v>
                </c:pt>
                <c:pt idx="134">
                  <c:v>13.136465135038501</c:v>
                </c:pt>
                <c:pt idx="135">
                  <c:v>13.072134622584599</c:v>
                </c:pt>
                <c:pt idx="136">
                  <c:v>13.315929495620701</c:v>
                </c:pt>
                <c:pt idx="137">
                  <c:v>13.4620573673356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3991104"/>
        <c:axId val="463996608"/>
      </c:scatterChart>
      <c:valAx>
        <c:axId val="463991104"/>
        <c:scaling>
          <c:orientation val="minMax"/>
          <c:max val="2100"/>
          <c:min val="199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lg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63996608"/>
        <c:crosses val="autoZero"/>
        <c:crossBetween val="midCat"/>
      </c:valAx>
      <c:valAx>
        <c:axId val="463996608"/>
        <c:scaling>
          <c:orientation val="minMax"/>
          <c:min val="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lg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 (</a:t>
                </a:r>
                <a:r>
                  <a:rPr lang="zh-CN"/>
                  <a:t>℃</a:t>
                </a:r>
                <a:r>
                  <a:rPr lang="en-US"/>
                  <a:t>)</a:t>
                </a:r>
                <a:endParaRPr lang="zh-CN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63991104"/>
        <c:crosses val="autoZero"/>
        <c:crossBetween val="midCat"/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22956909248429716"/>
          <c:y val="0.81324132602893662"/>
          <c:w val="0.73891238899718437"/>
          <c:h val="7.52612726506531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401992635910763E-2"/>
          <c:y val="4.9058856580980477E-2"/>
          <c:w val="0.90392592592592591"/>
          <c:h val="0.86977876106194685"/>
        </c:manualLayout>
      </c:layout>
      <c:scatterChart>
        <c:scatterStyle val="smoothMarker"/>
        <c:varyColors val="0"/>
        <c:ser>
          <c:idx val="7"/>
          <c:order val="0"/>
          <c:tx>
            <c:strRef>
              <c:f>'Sheet1 (2)'!$B$1</c:f>
              <c:strCache>
                <c:ptCount val="1"/>
                <c:pt idx="0">
                  <c:v>Historical</c:v>
                </c:pt>
              </c:strCache>
            </c:strRef>
          </c:tx>
          <c:spPr>
            <a:ln w="127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'Sheet1 (2)'!$A$2:$A$141</c:f>
              <c:numCache>
                <c:formatCode>General</c:formatCode>
                <c:ptCount val="140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  <c:pt idx="50">
                  <c:v>2011</c:v>
                </c:pt>
                <c:pt idx="51">
                  <c:v>2012</c:v>
                </c:pt>
                <c:pt idx="52">
                  <c:v>2013</c:v>
                </c:pt>
                <c:pt idx="53">
                  <c:v>2014</c:v>
                </c:pt>
                <c:pt idx="54">
                  <c:v>2015</c:v>
                </c:pt>
                <c:pt idx="55">
                  <c:v>2016</c:v>
                </c:pt>
                <c:pt idx="56">
                  <c:v>2017</c:v>
                </c:pt>
                <c:pt idx="57">
                  <c:v>2018</c:v>
                </c:pt>
                <c:pt idx="58">
                  <c:v>2019</c:v>
                </c:pt>
                <c:pt idx="59">
                  <c:v>2020</c:v>
                </c:pt>
                <c:pt idx="60">
                  <c:v>2021</c:v>
                </c:pt>
                <c:pt idx="61">
                  <c:v>2022</c:v>
                </c:pt>
                <c:pt idx="62">
                  <c:v>2023</c:v>
                </c:pt>
                <c:pt idx="63">
                  <c:v>2024</c:v>
                </c:pt>
                <c:pt idx="64">
                  <c:v>2025</c:v>
                </c:pt>
                <c:pt idx="65">
                  <c:v>2026</c:v>
                </c:pt>
                <c:pt idx="66">
                  <c:v>2027</c:v>
                </c:pt>
                <c:pt idx="67">
                  <c:v>2028</c:v>
                </c:pt>
                <c:pt idx="68">
                  <c:v>2029</c:v>
                </c:pt>
                <c:pt idx="69">
                  <c:v>2030</c:v>
                </c:pt>
                <c:pt idx="70">
                  <c:v>2031</c:v>
                </c:pt>
                <c:pt idx="71">
                  <c:v>2032</c:v>
                </c:pt>
                <c:pt idx="72">
                  <c:v>2033</c:v>
                </c:pt>
                <c:pt idx="73">
                  <c:v>2034</c:v>
                </c:pt>
                <c:pt idx="74">
                  <c:v>2035</c:v>
                </c:pt>
                <c:pt idx="75">
                  <c:v>2036</c:v>
                </c:pt>
                <c:pt idx="76">
                  <c:v>2037</c:v>
                </c:pt>
                <c:pt idx="77">
                  <c:v>2038</c:v>
                </c:pt>
                <c:pt idx="78">
                  <c:v>2039</c:v>
                </c:pt>
                <c:pt idx="79">
                  <c:v>2040</c:v>
                </c:pt>
                <c:pt idx="80">
                  <c:v>2041</c:v>
                </c:pt>
                <c:pt idx="81">
                  <c:v>2042</c:v>
                </c:pt>
                <c:pt idx="82">
                  <c:v>2043</c:v>
                </c:pt>
                <c:pt idx="83">
                  <c:v>2044</c:v>
                </c:pt>
                <c:pt idx="84">
                  <c:v>2045</c:v>
                </c:pt>
                <c:pt idx="85">
                  <c:v>2046</c:v>
                </c:pt>
                <c:pt idx="86">
                  <c:v>2047</c:v>
                </c:pt>
                <c:pt idx="87">
                  <c:v>2048</c:v>
                </c:pt>
                <c:pt idx="88">
                  <c:v>2049</c:v>
                </c:pt>
                <c:pt idx="89">
                  <c:v>2050</c:v>
                </c:pt>
                <c:pt idx="90">
                  <c:v>2051</c:v>
                </c:pt>
                <c:pt idx="91">
                  <c:v>2052</c:v>
                </c:pt>
                <c:pt idx="92">
                  <c:v>2053</c:v>
                </c:pt>
                <c:pt idx="93">
                  <c:v>2054</c:v>
                </c:pt>
                <c:pt idx="94">
                  <c:v>2055</c:v>
                </c:pt>
                <c:pt idx="95">
                  <c:v>2056</c:v>
                </c:pt>
                <c:pt idx="96">
                  <c:v>2057</c:v>
                </c:pt>
                <c:pt idx="97">
                  <c:v>2058</c:v>
                </c:pt>
                <c:pt idx="98">
                  <c:v>2059</c:v>
                </c:pt>
                <c:pt idx="99">
                  <c:v>2060</c:v>
                </c:pt>
                <c:pt idx="100">
                  <c:v>2061</c:v>
                </c:pt>
                <c:pt idx="101">
                  <c:v>2062</c:v>
                </c:pt>
                <c:pt idx="102">
                  <c:v>2063</c:v>
                </c:pt>
                <c:pt idx="103">
                  <c:v>2064</c:v>
                </c:pt>
                <c:pt idx="104">
                  <c:v>2065</c:v>
                </c:pt>
                <c:pt idx="105">
                  <c:v>2066</c:v>
                </c:pt>
                <c:pt idx="106">
                  <c:v>2067</c:v>
                </c:pt>
                <c:pt idx="107">
                  <c:v>2068</c:v>
                </c:pt>
                <c:pt idx="108">
                  <c:v>2069</c:v>
                </c:pt>
                <c:pt idx="109">
                  <c:v>2070</c:v>
                </c:pt>
                <c:pt idx="110">
                  <c:v>2071</c:v>
                </c:pt>
                <c:pt idx="111">
                  <c:v>2072</c:v>
                </c:pt>
                <c:pt idx="112">
                  <c:v>2073</c:v>
                </c:pt>
                <c:pt idx="113">
                  <c:v>2074</c:v>
                </c:pt>
                <c:pt idx="114">
                  <c:v>2075</c:v>
                </c:pt>
                <c:pt idx="115">
                  <c:v>2076</c:v>
                </c:pt>
                <c:pt idx="116">
                  <c:v>2077</c:v>
                </c:pt>
                <c:pt idx="117">
                  <c:v>2078</c:v>
                </c:pt>
                <c:pt idx="118">
                  <c:v>2079</c:v>
                </c:pt>
                <c:pt idx="119">
                  <c:v>2080</c:v>
                </c:pt>
                <c:pt idx="120">
                  <c:v>2081</c:v>
                </c:pt>
                <c:pt idx="121">
                  <c:v>2082</c:v>
                </c:pt>
                <c:pt idx="122">
                  <c:v>2083</c:v>
                </c:pt>
                <c:pt idx="123">
                  <c:v>2084</c:v>
                </c:pt>
                <c:pt idx="124">
                  <c:v>2085</c:v>
                </c:pt>
                <c:pt idx="125">
                  <c:v>2086</c:v>
                </c:pt>
                <c:pt idx="126">
                  <c:v>2087</c:v>
                </c:pt>
                <c:pt idx="127">
                  <c:v>2088</c:v>
                </c:pt>
                <c:pt idx="128">
                  <c:v>2089</c:v>
                </c:pt>
                <c:pt idx="129">
                  <c:v>2090</c:v>
                </c:pt>
                <c:pt idx="130">
                  <c:v>2091</c:v>
                </c:pt>
                <c:pt idx="131">
                  <c:v>2092</c:v>
                </c:pt>
                <c:pt idx="132">
                  <c:v>2093</c:v>
                </c:pt>
                <c:pt idx="133">
                  <c:v>2094</c:v>
                </c:pt>
                <c:pt idx="134">
                  <c:v>2095</c:v>
                </c:pt>
                <c:pt idx="135">
                  <c:v>2096</c:v>
                </c:pt>
                <c:pt idx="136">
                  <c:v>2097</c:v>
                </c:pt>
                <c:pt idx="137">
                  <c:v>2098</c:v>
                </c:pt>
                <c:pt idx="138">
                  <c:v>2099</c:v>
                </c:pt>
                <c:pt idx="139">
                  <c:v>2100</c:v>
                </c:pt>
              </c:numCache>
            </c:numRef>
          </c:xVal>
          <c:yVal>
            <c:numRef>
              <c:f>'Sheet1 (2)'!$B$2:$B$141</c:f>
              <c:numCache>
                <c:formatCode>General</c:formatCode>
                <c:ptCount val="140"/>
                <c:pt idx="0">
                  <c:v>598.44162939207797</c:v>
                </c:pt>
                <c:pt idx="1">
                  <c:v>616.31281899982696</c:v>
                </c:pt>
                <c:pt idx="2">
                  <c:v>623.43315466330398</c:v>
                </c:pt>
                <c:pt idx="3">
                  <c:v>617.67234013405596</c:v>
                </c:pt>
                <c:pt idx="4">
                  <c:v>608.482310290795</c:v>
                </c:pt>
                <c:pt idx="5">
                  <c:v>605.76069212637901</c:v>
                </c:pt>
                <c:pt idx="6">
                  <c:v>595.48790096083496</c:v>
                </c:pt>
                <c:pt idx="7">
                  <c:v>603.25346375862102</c:v>
                </c:pt>
                <c:pt idx="8">
                  <c:v>615.04862748797404</c:v>
                </c:pt>
                <c:pt idx="9">
                  <c:v>607.26980653978205</c:v>
                </c:pt>
                <c:pt idx="10">
                  <c:v>627.35529025768403</c:v>
                </c:pt>
                <c:pt idx="11">
                  <c:v>590.52074644108905</c:v>
                </c:pt>
                <c:pt idx="12">
                  <c:v>597.21339334336699</c:v>
                </c:pt>
                <c:pt idx="13">
                  <c:v>596.13676496956305</c:v>
                </c:pt>
                <c:pt idx="14">
                  <c:v>612.92405868013202</c:v>
                </c:pt>
                <c:pt idx="15">
                  <c:v>604.69761845607195</c:v>
                </c:pt>
                <c:pt idx="16">
                  <c:v>588.14038912824299</c:v>
                </c:pt>
                <c:pt idx="17">
                  <c:v>600.23559613989403</c:v>
                </c:pt>
                <c:pt idx="18">
                  <c:v>604.98734962236495</c:v>
                </c:pt>
                <c:pt idx="19">
                  <c:v>578.62975456299</c:v>
                </c:pt>
                <c:pt idx="20">
                  <c:v>602.81112614330698</c:v>
                </c:pt>
                <c:pt idx="21">
                  <c:v>613.70392772544596</c:v>
                </c:pt>
                <c:pt idx="22">
                  <c:v>595.96233808678801</c:v>
                </c:pt>
                <c:pt idx="23">
                  <c:v>634.59742468999195</c:v>
                </c:pt>
                <c:pt idx="24">
                  <c:v>605.19462082345501</c:v>
                </c:pt>
                <c:pt idx="25">
                  <c:v>609.82648033365194</c:v>
                </c:pt>
                <c:pt idx="26">
                  <c:v>580.63877789834396</c:v>
                </c:pt>
                <c:pt idx="27">
                  <c:v>602.287757948999</c:v>
                </c:pt>
                <c:pt idx="28">
                  <c:v>612.98327909099896</c:v>
                </c:pt>
                <c:pt idx="29">
                  <c:v>599.66935237386099</c:v>
                </c:pt>
                <c:pt idx="30">
                  <c:v>582.63998127792797</c:v>
                </c:pt>
                <c:pt idx="31">
                  <c:v>600.21242052531898</c:v>
                </c:pt>
                <c:pt idx="32">
                  <c:v>614.63477062133802</c:v>
                </c:pt>
                <c:pt idx="33">
                  <c:v>609.35873778516304</c:v>
                </c:pt>
                <c:pt idx="34">
                  <c:v>599.95222824745099</c:v>
                </c:pt>
                <c:pt idx="35">
                  <c:v>580.60111129668701</c:v>
                </c:pt>
                <c:pt idx="36">
                  <c:v>622.93739373444703</c:v>
                </c:pt>
                <c:pt idx="37">
                  <c:v>584.11613773754095</c:v>
                </c:pt>
                <c:pt idx="38">
                  <c:v>598.826930666203</c:v>
                </c:pt>
                <c:pt idx="39">
                  <c:v>594.647796394495</c:v>
                </c:pt>
                <c:pt idx="40">
                  <c:v>624.896011669431</c:v>
                </c:pt>
                <c:pt idx="41">
                  <c:v>603.56944668703204</c:v>
                </c:pt>
                <c:pt idx="42">
                  <c:v>603.51614996036403</c:v>
                </c:pt>
                <c:pt idx="43">
                  <c:v>603.39115494865302</c:v>
                </c:pt>
                <c:pt idx="44">
                  <c:v>606.61867816893903</c:v>
                </c:pt>
                <c:pt idx="45">
                  <c:v>579.75061095990895</c:v>
                </c:pt>
                <c:pt idx="46">
                  <c:v>607.08133567311199</c:v>
                </c:pt>
                <c:pt idx="47">
                  <c:v>603.19141539944496</c:v>
                </c:pt>
                <c:pt idx="48">
                  <c:v>603.34354986171195</c:v>
                </c:pt>
                <c:pt idx="49">
                  <c:v>594.02207563280399</c:v>
                </c:pt>
                <c:pt idx="50">
                  <c:v>582.35489643002802</c:v>
                </c:pt>
                <c:pt idx="51">
                  <c:v>596.01523069089001</c:v>
                </c:pt>
                <c:pt idx="52">
                  <c:v>607.19608446407301</c:v>
                </c:pt>
                <c:pt idx="53">
                  <c:v>603.55769420442402</c:v>
                </c:pt>
              </c:numCache>
            </c:numRef>
          </c:yVal>
          <c:smooth val="1"/>
        </c:ser>
        <c:ser>
          <c:idx val="0"/>
          <c:order val="1"/>
          <c:tx>
            <c:strRef>
              <c:f>'Sheet1 (2)'!$C$1</c:f>
              <c:strCache>
                <c:ptCount val="1"/>
                <c:pt idx="0">
                  <c:v>SSP1-1.9</c:v>
                </c:pt>
              </c:strCache>
            </c:strRef>
          </c:tx>
          <c:spPr>
            <a:ln w="1270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'Sheet1 (2)'!$A$2:$A$139</c:f>
              <c:numCache>
                <c:formatCode>General</c:formatCode>
                <c:ptCount val="138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  <c:pt idx="50">
                  <c:v>2011</c:v>
                </c:pt>
                <c:pt idx="51">
                  <c:v>2012</c:v>
                </c:pt>
                <c:pt idx="52">
                  <c:v>2013</c:v>
                </c:pt>
                <c:pt idx="53">
                  <c:v>2014</c:v>
                </c:pt>
                <c:pt idx="54">
                  <c:v>2015</c:v>
                </c:pt>
                <c:pt idx="55">
                  <c:v>2016</c:v>
                </c:pt>
                <c:pt idx="56">
                  <c:v>2017</c:v>
                </c:pt>
                <c:pt idx="57">
                  <c:v>2018</c:v>
                </c:pt>
                <c:pt idx="58">
                  <c:v>2019</c:v>
                </c:pt>
                <c:pt idx="59">
                  <c:v>2020</c:v>
                </c:pt>
                <c:pt idx="60">
                  <c:v>2021</c:v>
                </c:pt>
                <c:pt idx="61">
                  <c:v>2022</c:v>
                </c:pt>
                <c:pt idx="62">
                  <c:v>2023</c:v>
                </c:pt>
                <c:pt idx="63">
                  <c:v>2024</c:v>
                </c:pt>
                <c:pt idx="64">
                  <c:v>2025</c:v>
                </c:pt>
                <c:pt idx="65">
                  <c:v>2026</c:v>
                </c:pt>
                <c:pt idx="66">
                  <c:v>2027</c:v>
                </c:pt>
                <c:pt idx="67">
                  <c:v>2028</c:v>
                </c:pt>
                <c:pt idx="68">
                  <c:v>2029</c:v>
                </c:pt>
                <c:pt idx="69">
                  <c:v>2030</c:v>
                </c:pt>
                <c:pt idx="70">
                  <c:v>2031</c:v>
                </c:pt>
                <c:pt idx="71">
                  <c:v>2032</c:v>
                </c:pt>
                <c:pt idx="72">
                  <c:v>2033</c:v>
                </c:pt>
                <c:pt idx="73">
                  <c:v>2034</c:v>
                </c:pt>
                <c:pt idx="74">
                  <c:v>2035</c:v>
                </c:pt>
                <c:pt idx="75">
                  <c:v>2036</c:v>
                </c:pt>
                <c:pt idx="76">
                  <c:v>2037</c:v>
                </c:pt>
                <c:pt idx="77">
                  <c:v>2038</c:v>
                </c:pt>
                <c:pt idx="78">
                  <c:v>2039</c:v>
                </c:pt>
                <c:pt idx="79">
                  <c:v>2040</c:v>
                </c:pt>
                <c:pt idx="80">
                  <c:v>2041</c:v>
                </c:pt>
                <c:pt idx="81">
                  <c:v>2042</c:v>
                </c:pt>
                <c:pt idx="82">
                  <c:v>2043</c:v>
                </c:pt>
                <c:pt idx="83">
                  <c:v>2044</c:v>
                </c:pt>
                <c:pt idx="84">
                  <c:v>2045</c:v>
                </c:pt>
                <c:pt idx="85">
                  <c:v>2046</c:v>
                </c:pt>
                <c:pt idx="86">
                  <c:v>2047</c:v>
                </c:pt>
                <c:pt idx="87">
                  <c:v>2048</c:v>
                </c:pt>
                <c:pt idx="88">
                  <c:v>2049</c:v>
                </c:pt>
                <c:pt idx="89">
                  <c:v>2050</c:v>
                </c:pt>
                <c:pt idx="90">
                  <c:v>2051</c:v>
                </c:pt>
                <c:pt idx="91">
                  <c:v>2052</c:v>
                </c:pt>
                <c:pt idx="92">
                  <c:v>2053</c:v>
                </c:pt>
                <c:pt idx="93">
                  <c:v>2054</c:v>
                </c:pt>
                <c:pt idx="94">
                  <c:v>2055</c:v>
                </c:pt>
                <c:pt idx="95">
                  <c:v>2056</c:v>
                </c:pt>
                <c:pt idx="96">
                  <c:v>2057</c:v>
                </c:pt>
                <c:pt idx="97">
                  <c:v>2058</c:v>
                </c:pt>
                <c:pt idx="98">
                  <c:v>2059</c:v>
                </c:pt>
                <c:pt idx="99">
                  <c:v>2060</c:v>
                </c:pt>
                <c:pt idx="100">
                  <c:v>2061</c:v>
                </c:pt>
                <c:pt idx="101">
                  <c:v>2062</c:v>
                </c:pt>
                <c:pt idx="102">
                  <c:v>2063</c:v>
                </c:pt>
                <c:pt idx="103">
                  <c:v>2064</c:v>
                </c:pt>
                <c:pt idx="104">
                  <c:v>2065</c:v>
                </c:pt>
                <c:pt idx="105">
                  <c:v>2066</c:v>
                </c:pt>
                <c:pt idx="106">
                  <c:v>2067</c:v>
                </c:pt>
                <c:pt idx="107">
                  <c:v>2068</c:v>
                </c:pt>
                <c:pt idx="108">
                  <c:v>2069</c:v>
                </c:pt>
                <c:pt idx="109">
                  <c:v>2070</c:v>
                </c:pt>
                <c:pt idx="110">
                  <c:v>2071</c:v>
                </c:pt>
                <c:pt idx="111">
                  <c:v>2072</c:v>
                </c:pt>
                <c:pt idx="112">
                  <c:v>2073</c:v>
                </c:pt>
                <c:pt idx="113">
                  <c:v>2074</c:v>
                </c:pt>
                <c:pt idx="114">
                  <c:v>2075</c:v>
                </c:pt>
                <c:pt idx="115">
                  <c:v>2076</c:v>
                </c:pt>
                <c:pt idx="116">
                  <c:v>2077</c:v>
                </c:pt>
                <c:pt idx="117">
                  <c:v>2078</c:v>
                </c:pt>
                <c:pt idx="118">
                  <c:v>2079</c:v>
                </c:pt>
                <c:pt idx="119">
                  <c:v>2080</c:v>
                </c:pt>
                <c:pt idx="120">
                  <c:v>2081</c:v>
                </c:pt>
                <c:pt idx="121">
                  <c:v>2082</c:v>
                </c:pt>
                <c:pt idx="122">
                  <c:v>2083</c:v>
                </c:pt>
                <c:pt idx="123">
                  <c:v>2084</c:v>
                </c:pt>
                <c:pt idx="124">
                  <c:v>2085</c:v>
                </c:pt>
                <c:pt idx="125">
                  <c:v>2086</c:v>
                </c:pt>
                <c:pt idx="126">
                  <c:v>2087</c:v>
                </c:pt>
                <c:pt idx="127">
                  <c:v>2088</c:v>
                </c:pt>
                <c:pt idx="128">
                  <c:v>2089</c:v>
                </c:pt>
                <c:pt idx="129">
                  <c:v>2090</c:v>
                </c:pt>
                <c:pt idx="130">
                  <c:v>2091</c:v>
                </c:pt>
                <c:pt idx="131">
                  <c:v>2092</c:v>
                </c:pt>
                <c:pt idx="132">
                  <c:v>2093</c:v>
                </c:pt>
                <c:pt idx="133">
                  <c:v>2094</c:v>
                </c:pt>
                <c:pt idx="134">
                  <c:v>2095</c:v>
                </c:pt>
                <c:pt idx="135">
                  <c:v>2096</c:v>
                </c:pt>
                <c:pt idx="136">
                  <c:v>2097</c:v>
                </c:pt>
                <c:pt idx="137">
                  <c:v>2098</c:v>
                </c:pt>
              </c:numCache>
            </c:numRef>
          </c:xVal>
          <c:yVal>
            <c:numRef>
              <c:f>'Sheet1 (2)'!$C$2:$C$139</c:f>
              <c:numCache>
                <c:formatCode>General</c:formatCode>
                <c:ptCount val="138"/>
                <c:pt idx="53">
                  <c:v>603.55769420442402</c:v>
                </c:pt>
                <c:pt idx="54">
                  <c:v>638.39218417528605</c:v>
                </c:pt>
                <c:pt idx="55">
                  <c:v>632.25670769778696</c:v>
                </c:pt>
                <c:pt idx="56">
                  <c:v>628.35123198783697</c:v>
                </c:pt>
                <c:pt idx="57">
                  <c:v>652.94276395259499</c:v>
                </c:pt>
                <c:pt idx="58">
                  <c:v>645.69211788283701</c:v>
                </c:pt>
                <c:pt idx="59">
                  <c:v>648.24844687355801</c:v>
                </c:pt>
                <c:pt idx="60">
                  <c:v>644.35020922370802</c:v>
                </c:pt>
                <c:pt idx="61">
                  <c:v>645.89867972985405</c:v>
                </c:pt>
                <c:pt idx="62">
                  <c:v>617.85125784509398</c:v>
                </c:pt>
                <c:pt idx="63">
                  <c:v>637.87301197354702</c:v>
                </c:pt>
                <c:pt idx="64">
                  <c:v>631.71987104664197</c:v>
                </c:pt>
                <c:pt idx="65">
                  <c:v>670.08020577145999</c:v>
                </c:pt>
                <c:pt idx="66">
                  <c:v>670.52640326435699</c:v>
                </c:pt>
                <c:pt idx="67">
                  <c:v>651.90755743525494</c:v>
                </c:pt>
                <c:pt idx="68">
                  <c:v>656.07999469995298</c:v>
                </c:pt>
                <c:pt idx="69">
                  <c:v>639.770650400931</c:v>
                </c:pt>
                <c:pt idx="70">
                  <c:v>675.34603588948403</c:v>
                </c:pt>
                <c:pt idx="71">
                  <c:v>677.24191386950599</c:v>
                </c:pt>
                <c:pt idx="72">
                  <c:v>652.77863703364699</c:v>
                </c:pt>
                <c:pt idx="73">
                  <c:v>644.43400276003297</c:v>
                </c:pt>
                <c:pt idx="74">
                  <c:v>712.802055387716</c:v>
                </c:pt>
                <c:pt idx="75">
                  <c:v>659.80798162534302</c:v>
                </c:pt>
                <c:pt idx="76">
                  <c:v>677.54463617424699</c:v>
                </c:pt>
                <c:pt idx="77">
                  <c:v>679.09840340150504</c:v>
                </c:pt>
                <c:pt idx="78">
                  <c:v>649.36454379211102</c:v>
                </c:pt>
                <c:pt idx="79">
                  <c:v>659.75508779725396</c:v>
                </c:pt>
                <c:pt idx="80">
                  <c:v>668.49409352269299</c:v>
                </c:pt>
                <c:pt idx="81">
                  <c:v>660.02021885546696</c:v>
                </c:pt>
                <c:pt idx="82">
                  <c:v>668.89135680263996</c:v>
                </c:pt>
                <c:pt idx="83">
                  <c:v>679.24014955481698</c:v>
                </c:pt>
                <c:pt idx="84">
                  <c:v>664.56370981826001</c:v>
                </c:pt>
                <c:pt idx="85">
                  <c:v>690.63042573395705</c:v>
                </c:pt>
                <c:pt idx="86">
                  <c:v>670.24915898947904</c:v>
                </c:pt>
                <c:pt idx="87">
                  <c:v>679.69188697198695</c:v>
                </c:pt>
                <c:pt idx="88">
                  <c:v>670.07732047076797</c:v>
                </c:pt>
                <c:pt idx="89">
                  <c:v>657.10205832614997</c:v>
                </c:pt>
                <c:pt idx="90">
                  <c:v>679.68386475684497</c:v>
                </c:pt>
                <c:pt idx="91">
                  <c:v>700.24899367526803</c:v>
                </c:pt>
                <c:pt idx="92">
                  <c:v>695.37799090897204</c:v>
                </c:pt>
                <c:pt idx="93">
                  <c:v>661.793479263535</c:v>
                </c:pt>
                <c:pt idx="94">
                  <c:v>667.76342609598498</c:v>
                </c:pt>
                <c:pt idx="95">
                  <c:v>659.75871932282803</c:v>
                </c:pt>
                <c:pt idx="96">
                  <c:v>698.67473929337098</c:v>
                </c:pt>
                <c:pt idx="97">
                  <c:v>679.26861626202594</c:v>
                </c:pt>
                <c:pt idx="98">
                  <c:v>680.03142283770001</c:v>
                </c:pt>
                <c:pt idx="99">
                  <c:v>688.02628777163102</c:v>
                </c:pt>
                <c:pt idx="100">
                  <c:v>697.82463703563405</c:v>
                </c:pt>
                <c:pt idx="101">
                  <c:v>692.520928948201</c:v>
                </c:pt>
                <c:pt idx="102">
                  <c:v>685.17312191254405</c:v>
                </c:pt>
                <c:pt idx="103">
                  <c:v>679.70830828220596</c:v>
                </c:pt>
                <c:pt idx="104">
                  <c:v>679.13385588360097</c:v>
                </c:pt>
                <c:pt idx="105">
                  <c:v>704.48766905706304</c:v>
                </c:pt>
                <c:pt idx="106">
                  <c:v>670.496346933209</c:v>
                </c:pt>
                <c:pt idx="107">
                  <c:v>665.36983879815602</c:v>
                </c:pt>
                <c:pt idx="108">
                  <c:v>690.77258315043503</c:v>
                </c:pt>
                <c:pt idx="109">
                  <c:v>665.29887641861103</c:v>
                </c:pt>
                <c:pt idx="110">
                  <c:v>676.75949459927904</c:v>
                </c:pt>
                <c:pt idx="111">
                  <c:v>673.19988454839199</c:v>
                </c:pt>
                <c:pt idx="112">
                  <c:v>671.93259381654502</c:v>
                </c:pt>
                <c:pt idx="113">
                  <c:v>683.80833458091001</c:v>
                </c:pt>
                <c:pt idx="114">
                  <c:v>696.47470435206105</c:v>
                </c:pt>
                <c:pt idx="115">
                  <c:v>669.58921127078304</c:v>
                </c:pt>
                <c:pt idx="116">
                  <c:v>660.55919603306995</c:v>
                </c:pt>
                <c:pt idx="117">
                  <c:v>678.23645650338199</c:v>
                </c:pt>
                <c:pt idx="118">
                  <c:v>655.96406269615898</c:v>
                </c:pt>
                <c:pt idx="119">
                  <c:v>712.32739989158904</c:v>
                </c:pt>
                <c:pt idx="120">
                  <c:v>676.69013221231103</c:v>
                </c:pt>
                <c:pt idx="121">
                  <c:v>675.36247354028899</c:v>
                </c:pt>
                <c:pt idx="122">
                  <c:v>697.34969933568505</c:v>
                </c:pt>
                <c:pt idx="123">
                  <c:v>670.64096721965404</c:v>
                </c:pt>
                <c:pt idx="124">
                  <c:v>706.33593487343796</c:v>
                </c:pt>
                <c:pt idx="125">
                  <c:v>673.12227175354803</c:v>
                </c:pt>
                <c:pt idx="126">
                  <c:v>652.36763679741796</c:v>
                </c:pt>
                <c:pt idx="127">
                  <c:v>687.14657261111404</c:v>
                </c:pt>
                <c:pt idx="128">
                  <c:v>671.44475864681203</c:v>
                </c:pt>
                <c:pt idx="129">
                  <c:v>681.26608261725596</c:v>
                </c:pt>
                <c:pt idx="130">
                  <c:v>675.52310556006603</c:v>
                </c:pt>
                <c:pt idx="131">
                  <c:v>680.499174311106</c:v>
                </c:pt>
                <c:pt idx="132">
                  <c:v>668.31407006282495</c:v>
                </c:pt>
                <c:pt idx="133">
                  <c:v>681.81541705417999</c:v>
                </c:pt>
                <c:pt idx="134">
                  <c:v>668.01889516359597</c:v>
                </c:pt>
                <c:pt idx="135">
                  <c:v>676.54624984154304</c:v>
                </c:pt>
                <c:pt idx="136">
                  <c:v>669.28283359721695</c:v>
                </c:pt>
                <c:pt idx="137">
                  <c:v>654.97252432518098</c:v>
                </c:pt>
              </c:numCache>
            </c:numRef>
          </c:yVal>
          <c:smooth val="1"/>
        </c:ser>
        <c:ser>
          <c:idx val="1"/>
          <c:order val="2"/>
          <c:tx>
            <c:strRef>
              <c:f>'Sheet1 (2)'!$D$1</c:f>
              <c:strCache>
                <c:ptCount val="1"/>
                <c:pt idx="0">
                  <c:v>SSP1-2.6</c:v>
                </c:pt>
              </c:strCache>
            </c:strRef>
          </c:tx>
          <c:spPr>
            <a:ln w="127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xVal>
            <c:numRef>
              <c:f>'Sheet1 (2)'!$A$2:$A$139</c:f>
              <c:numCache>
                <c:formatCode>General</c:formatCode>
                <c:ptCount val="138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  <c:pt idx="50">
                  <c:v>2011</c:v>
                </c:pt>
                <c:pt idx="51">
                  <c:v>2012</c:v>
                </c:pt>
                <c:pt idx="52">
                  <c:v>2013</c:v>
                </c:pt>
                <c:pt idx="53">
                  <c:v>2014</c:v>
                </c:pt>
                <c:pt idx="54">
                  <c:v>2015</c:v>
                </c:pt>
                <c:pt idx="55">
                  <c:v>2016</c:v>
                </c:pt>
                <c:pt idx="56">
                  <c:v>2017</c:v>
                </c:pt>
                <c:pt idx="57">
                  <c:v>2018</c:v>
                </c:pt>
                <c:pt idx="58">
                  <c:v>2019</c:v>
                </c:pt>
                <c:pt idx="59">
                  <c:v>2020</c:v>
                </c:pt>
                <c:pt idx="60">
                  <c:v>2021</c:v>
                </c:pt>
                <c:pt idx="61">
                  <c:v>2022</c:v>
                </c:pt>
                <c:pt idx="62">
                  <c:v>2023</c:v>
                </c:pt>
                <c:pt idx="63">
                  <c:v>2024</c:v>
                </c:pt>
                <c:pt idx="64">
                  <c:v>2025</c:v>
                </c:pt>
                <c:pt idx="65">
                  <c:v>2026</c:v>
                </c:pt>
                <c:pt idx="66">
                  <c:v>2027</c:v>
                </c:pt>
                <c:pt idx="67">
                  <c:v>2028</c:v>
                </c:pt>
                <c:pt idx="68">
                  <c:v>2029</c:v>
                </c:pt>
                <c:pt idx="69">
                  <c:v>2030</c:v>
                </c:pt>
                <c:pt idx="70">
                  <c:v>2031</c:v>
                </c:pt>
                <c:pt idx="71">
                  <c:v>2032</c:v>
                </c:pt>
                <c:pt idx="72">
                  <c:v>2033</c:v>
                </c:pt>
                <c:pt idx="73">
                  <c:v>2034</c:v>
                </c:pt>
                <c:pt idx="74">
                  <c:v>2035</c:v>
                </c:pt>
                <c:pt idx="75">
                  <c:v>2036</c:v>
                </c:pt>
                <c:pt idx="76">
                  <c:v>2037</c:v>
                </c:pt>
                <c:pt idx="77">
                  <c:v>2038</c:v>
                </c:pt>
                <c:pt idx="78">
                  <c:v>2039</c:v>
                </c:pt>
                <c:pt idx="79">
                  <c:v>2040</c:v>
                </c:pt>
                <c:pt idx="80">
                  <c:v>2041</c:v>
                </c:pt>
                <c:pt idx="81">
                  <c:v>2042</c:v>
                </c:pt>
                <c:pt idx="82">
                  <c:v>2043</c:v>
                </c:pt>
                <c:pt idx="83">
                  <c:v>2044</c:v>
                </c:pt>
                <c:pt idx="84">
                  <c:v>2045</c:v>
                </c:pt>
                <c:pt idx="85">
                  <c:v>2046</c:v>
                </c:pt>
                <c:pt idx="86">
                  <c:v>2047</c:v>
                </c:pt>
                <c:pt idx="87">
                  <c:v>2048</c:v>
                </c:pt>
                <c:pt idx="88">
                  <c:v>2049</c:v>
                </c:pt>
                <c:pt idx="89">
                  <c:v>2050</c:v>
                </c:pt>
                <c:pt idx="90">
                  <c:v>2051</c:v>
                </c:pt>
                <c:pt idx="91">
                  <c:v>2052</c:v>
                </c:pt>
                <c:pt idx="92">
                  <c:v>2053</c:v>
                </c:pt>
                <c:pt idx="93">
                  <c:v>2054</c:v>
                </c:pt>
                <c:pt idx="94">
                  <c:v>2055</c:v>
                </c:pt>
                <c:pt idx="95">
                  <c:v>2056</c:v>
                </c:pt>
                <c:pt idx="96">
                  <c:v>2057</c:v>
                </c:pt>
                <c:pt idx="97">
                  <c:v>2058</c:v>
                </c:pt>
                <c:pt idx="98">
                  <c:v>2059</c:v>
                </c:pt>
                <c:pt idx="99">
                  <c:v>2060</c:v>
                </c:pt>
                <c:pt idx="100">
                  <c:v>2061</c:v>
                </c:pt>
                <c:pt idx="101">
                  <c:v>2062</c:v>
                </c:pt>
                <c:pt idx="102">
                  <c:v>2063</c:v>
                </c:pt>
                <c:pt idx="103">
                  <c:v>2064</c:v>
                </c:pt>
                <c:pt idx="104">
                  <c:v>2065</c:v>
                </c:pt>
                <c:pt idx="105">
                  <c:v>2066</c:v>
                </c:pt>
                <c:pt idx="106">
                  <c:v>2067</c:v>
                </c:pt>
                <c:pt idx="107">
                  <c:v>2068</c:v>
                </c:pt>
                <c:pt idx="108">
                  <c:v>2069</c:v>
                </c:pt>
                <c:pt idx="109">
                  <c:v>2070</c:v>
                </c:pt>
                <c:pt idx="110">
                  <c:v>2071</c:v>
                </c:pt>
                <c:pt idx="111">
                  <c:v>2072</c:v>
                </c:pt>
                <c:pt idx="112">
                  <c:v>2073</c:v>
                </c:pt>
                <c:pt idx="113">
                  <c:v>2074</c:v>
                </c:pt>
                <c:pt idx="114">
                  <c:v>2075</c:v>
                </c:pt>
                <c:pt idx="115">
                  <c:v>2076</c:v>
                </c:pt>
                <c:pt idx="116">
                  <c:v>2077</c:v>
                </c:pt>
                <c:pt idx="117">
                  <c:v>2078</c:v>
                </c:pt>
                <c:pt idx="118">
                  <c:v>2079</c:v>
                </c:pt>
                <c:pt idx="119">
                  <c:v>2080</c:v>
                </c:pt>
                <c:pt idx="120">
                  <c:v>2081</c:v>
                </c:pt>
                <c:pt idx="121">
                  <c:v>2082</c:v>
                </c:pt>
                <c:pt idx="122">
                  <c:v>2083</c:v>
                </c:pt>
                <c:pt idx="123">
                  <c:v>2084</c:v>
                </c:pt>
                <c:pt idx="124">
                  <c:v>2085</c:v>
                </c:pt>
                <c:pt idx="125">
                  <c:v>2086</c:v>
                </c:pt>
                <c:pt idx="126">
                  <c:v>2087</c:v>
                </c:pt>
                <c:pt idx="127">
                  <c:v>2088</c:v>
                </c:pt>
                <c:pt idx="128">
                  <c:v>2089</c:v>
                </c:pt>
                <c:pt idx="129">
                  <c:v>2090</c:v>
                </c:pt>
                <c:pt idx="130">
                  <c:v>2091</c:v>
                </c:pt>
                <c:pt idx="131">
                  <c:v>2092</c:v>
                </c:pt>
                <c:pt idx="132">
                  <c:v>2093</c:v>
                </c:pt>
                <c:pt idx="133">
                  <c:v>2094</c:v>
                </c:pt>
                <c:pt idx="134">
                  <c:v>2095</c:v>
                </c:pt>
                <c:pt idx="135">
                  <c:v>2096</c:v>
                </c:pt>
                <c:pt idx="136">
                  <c:v>2097</c:v>
                </c:pt>
                <c:pt idx="137">
                  <c:v>2098</c:v>
                </c:pt>
              </c:numCache>
            </c:numRef>
          </c:xVal>
          <c:yVal>
            <c:numRef>
              <c:f>'Sheet1 (2)'!$D$2:$D$139</c:f>
              <c:numCache>
                <c:formatCode>General</c:formatCode>
                <c:ptCount val="138"/>
                <c:pt idx="53">
                  <c:v>603.55769420442402</c:v>
                </c:pt>
                <c:pt idx="54">
                  <c:v>633.21062013142796</c:v>
                </c:pt>
                <c:pt idx="55">
                  <c:v>656.25004668896497</c:v>
                </c:pt>
                <c:pt idx="56">
                  <c:v>639.14824906644003</c:v>
                </c:pt>
                <c:pt idx="57">
                  <c:v>615.320053329247</c:v>
                </c:pt>
                <c:pt idx="58">
                  <c:v>649.16042227217201</c:v>
                </c:pt>
                <c:pt idx="59">
                  <c:v>653.68437233765098</c:v>
                </c:pt>
                <c:pt idx="60">
                  <c:v>670.86434463872899</c:v>
                </c:pt>
                <c:pt idx="61">
                  <c:v>636.91912765925304</c:v>
                </c:pt>
                <c:pt idx="62">
                  <c:v>635.58185233608901</c:v>
                </c:pt>
                <c:pt idx="63">
                  <c:v>652.160379544271</c:v>
                </c:pt>
                <c:pt idx="64">
                  <c:v>647.97004183833201</c:v>
                </c:pt>
                <c:pt idx="65">
                  <c:v>663.59920452190397</c:v>
                </c:pt>
                <c:pt idx="66">
                  <c:v>658.00108347699995</c:v>
                </c:pt>
                <c:pt idx="67">
                  <c:v>638.49587448914201</c:v>
                </c:pt>
                <c:pt idx="68">
                  <c:v>652.93379775807102</c:v>
                </c:pt>
                <c:pt idx="69">
                  <c:v>651.90026481874997</c:v>
                </c:pt>
                <c:pt idx="70">
                  <c:v>654.86600200167004</c:v>
                </c:pt>
                <c:pt idx="71">
                  <c:v>636.90686192333305</c:v>
                </c:pt>
                <c:pt idx="72">
                  <c:v>663.78203977491603</c:v>
                </c:pt>
                <c:pt idx="73">
                  <c:v>652.17320894075306</c:v>
                </c:pt>
                <c:pt idx="74">
                  <c:v>629.66992083830496</c:v>
                </c:pt>
                <c:pt idx="75">
                  <c:v>669.79325495122805</c:v>
                </c:pt>
                <c:pt idx="76">
                  <c:v>666.25849535351699</c:v>
                </c:pt>
                <c:pt idx="77">
                  <c:v>651.76815388622401</c:v>
                </c:pt>
                <c:pt idx="78">
                  <c:v>683.870326322697</c:v>
                </c:pt>
                <c:pt idx="79">
                  <c:v>658.26422568494502</c:v>
                </c:pt>
                <c:pt idx="80">
                  <c:v>663.06251662831505</c:v>
                </c:pt>
                <c:pt idx="81">
                  <c:v>662.62486865468202</c:v>
                </c:pt>
                <c:pt idx="82">
                  <c:v>656.75229471738396</c:v>
                </c:pt>
                <c:pt idx="83">
                  <c:v>649.95286756509199</c:v>
                </c:pt>
                <c:pt idx="84">
                  <c:v>672.79811572833603</c:v>
                </c:pt>
                <c:pt idx="85">
                  <c:v>669.791458227578</c:v>
                </c:pt>
                <c:pt idx="86">
                  <c:v>709.62981997858901</c:v>
                </c:pt>
                <c:pt idx="87">
                  <c:v>713.02447228307506</c:v>
                </c:pt>
                <c:pt idx="88">
                  <c:v>690.56632222025098</c:v>
                </c:pt>
                <c:pt idx="89">
                  <c:v>700.27286287938102</c:v>
                </c:pt>
                <c:pt idx="90">
                  <c:v>714.53619882630903</c:v>
                </c:pt>
                <c:pt idx="91">
                  <c:v>670.97668632717398</c:v>
                </c:pt>
                <c:pt idx="92">
                  <c:v>666.61739534211404</c:v>
                </c:pt>
                <c:pt idx="93">
                  <c:v>688.54106791719403</c:v>
                </c:pt>
                <c:pt idx="94">
                  <c:v>697.24618483900804</c:v>
                </c:pt>
                <c:pt idx="95">
                  <c:v>680.01609402459405</c:v>
                </c:pt>
                <c:pt idx="96">
                  <c:v>684.21786302097496</c:v>
                </c:pt>
                <c:pt idx="97">
                  <c:v>660.01460930545795</c:v>
                </c:pt>
                <c:pt idx="98">
                  <c:v>676.38642485336698</c:v>
                </c:pt>
                <c:pt idx="99">
                  <c:v>678.995275040347</c:v>
                </c:pt>
                <c:pt idx="100">
                  <c:v>712.38428920598903</c:v>
                </c:pt>
                <c:pt idx="101">
                  <c:v>688.24355718539596</c:v>
                </c:pt>
                <c:pt idx="102">
                  <c:v>695.24219890535505</c:v>
                </c:pt>
                <c:pt idx="103">
                  <c:v>688.62415564265098</c:v>
                </c:pt>
                <c:pt idx="104">
                  <c:v>683.86996230662396</c:v>
                </c:pt>
                <c:pt idx="105">
                  <c:v>691.24688612436796</c:v>
                </c:pt>
                <c:pt idx="106">
                  <c:v>700.65787849695005</c:v>
                </c:pt>
                <c:pt idx="107">
                  <c:v>688.33843690618596</c:v>
                </c:pt>
                <c:pt idx="108">
                  <c:v>677.23052721539602</c:v>
                </c:pt>
                <c:pt idx="109">
                  <c:v>690.53926498986596</c:v>
                </c:pt>
                <c:pt idx="110">
                  <c:v>685.314891855979</c:v>
                </c:pt>
                <c:pt idx="111">
                  <c:v>681.62415195058497</c:v>
                </c:pt>
                <c:pt idx="112">
                  <c:v>681.01972274516402</c:v>
                </c:pt>
                <c:pt idx="113">
                  <c:v>669.68086311217905</c:v>
                </c:pt>
                <c:pt idx="114">
                  <c:v>672.27596931070298</c:v>
                </c:pt>
                <c:pt idx="115">
                  <c:v>706.18819482483605</c:v>
                </c:pt>
                <c:pt idx="116">
                  <c:v>717.15941753414495</c:v>
                </c:pt>
                <c:pt idx="117">
                  <c:v>668.52265589479202</c:v>
                </c:pt>
                <c:pt idx="118">
                  <c:v>686.48913082417005</c:v>
                </c:pt>
                <c:pt idx="119">
                  <c:v>669.49244363841206</c:v>
                </c:pt>
                <c:pt idx="120">
                  <c:v>686.60753508446101</c:v>
                </c:pt>
                <c:pt idx="121">
                  <c:v>690.29054611532797</c:v>
                </c:pt>
                <c:pt idx="122">
                  <c:v>699.45734247727501</c:v>
                </c:pt>
                <c:pt idx="123">
                  <c:v>671.834123852272</c:v>
                </c:pt>
                <c:pt idx="124">
                  <c:v>681.671949096356</c:v>
                </c:pt>
                <c:pt idx="125">
                  <c:v>702.22294649461401</c:v>
                </c:pt>
                <c:pt idx="126">
                  <c:v>686.87484312594495</c:v>
                </c:pt>
                <c:pt idx="127">
                  <c:v>709.90208792223098</c:v>
                </c:pt>
                <c:pt idx="128">
                  <c:v>684.97622328269404</c:v>
                </c:pt>
                <c:pt idx="129">
                  <c:v>668.86267445072997</c:v>
                </c:pt>
                <c:pt idx="130">
                  <c:v>670.98075844049094</c:v>
                </c:pt>
                <c:pt idx="131">
                  <c:v>675.00716659506497</c:v>
                </c:pt>
                <c:pt idx="132">
                  <c:v>680.57908821234696</c:v>
                </c:pt>
                <c:pt idx="133">
                  <c:v>686.10357769603002</c:v>
                </c:pt>
                <c:pt idx="134">
                  <c:v>693.04028626435002</c:v>
                </c:pt>
                <c:pt idx="135">
                  <c:v>701.19079688741601</c:v>
                </c:pt>
                <c:pt idx="136">
                  <c:v>713.58998258161705</c:v>
                </c:pt>
                <c:pt idx="137">
                  <c:v>700.98378841549595</c:v>
                </c:pt>
              </c:numCache>
            </c:numRef>
          </c:yVal>
          <c:smooth val="1"/>
        </c:ser>
        <c:ser>
          <c:idx val="2"/>
          <c:order val="3"/>
          <c:tx>
            <c:strRef>
              <c:f>'Sheet1 (2)'!$E$1</c:f>
              <c:strCache>
                <c:ptCount val="1"/>
                <c:pt idx="0">
                  <c:v>SSP2-4.5</c:v>
                </c:pt>
              </c:strCache>
            </c:strRef>
          </c:tx>
          <c:spPr>
            <a:ln w="1270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xVal>
            <c:numRef>
              <c:f>'Sheet1 (2)'!$A$2:$A$139</c:f>
              <c:numCache>
                <c:formatCode>General</c:formatCode>
                <c:ptCount val="138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  <c:pt idx="50">
                  <c:v>2011</c:v>
                </c:pt>
                <c:pt idx="51">
                  <c:v>2012</c:v>
                </c:pt>
                <c:pt idx="52">
                  <c:v>2013</c:v>
                </c:pt>
                <c:pt idx="53">
                  <c:v>2014</c:v>
                </c:pt>
                <c:pt idx="54">
                  <c:v>2015</c:v>
                </c:pt>
                <c:pt idx="55">
                  <c:v>2016</c:v>
                </c:pt>
                <c:pt idx="56">
                  <c:v>2017</c:v>
                </c:pt>
                <c:pt idx="57">
                  <c:v>2018</c:v>
                </c:pt>
                <c:pt idx="58">
                  <c:v>2019</c:v>
                </c:pt>
                <c:pt idx="59">
                  <c:v>2020</c:v>
                </c:pt>
                <c:pt idx="60">
                  <c:v>2021</c:v>
                </c:pt>
                <c:pt idx="61">
                  <c:v>2022</c:v>
                </c:pt>
                <c:pt idx="62">
                  <c:v>2023</c:v>
                </c:pt>
                <c:pt idx="63">
                  <c:v>2024</c:v>
                </c:pt>
                <c:pt idx="64">
                  <c:v>2025</c:v>
                </c:pt>
                <c:pt idx="65">
                  <c:v>2026</c:v>
                </c:pt>
                <c:pt idx="66">
                  <c:v>2027</c:v>
                </c:pt>
                <c:pt idx="67">
                  <c:v>2028</c:v>
                </c:pt>
                <c:pt idx="68">
                  <c:v>2029</c:v>
                </c:pt>
                <c:pt idx="69">
                  <c:v>2030</c:v>
                </c:pt>
                <c:pt idx="70">
                  <c:v>2031</c:v>
                </c:pt>
                <c:pt idx="71">
                  <c:v>2032</c:v>
                </c:pt>
                <c:pt idx="72">
                  <c:v>2033</c:v>
                </c:pt>
                <c:pt idx="73">
                  <c:v>2034</c:v>
                </c:pt>
                <c:pt idx="74">
                  <c:v>2035</c:v>
                </c:pt>
                <c:pt idx="75">
                  <c:v>2036</c:v>
                </c:pt>
                <c:pt idx="76">
                  <c:v>2037</c:v>
                </c:pt>
                <c:pt idx="77">
                  <c:v>2038</c:v>
                </c:pt>
                <c:pt idx="78">
                  <c:v>2039</c:v>
                </c:pt>
                <c:pt idx="79">
                  <c:v>2040</c:v>
                </c:pt>
                <c:pt idx="80">
                  <c:v>2041</c:v>
                </c:pt>
                <c:pt idx="81">
                  <c:v>2042</c:v>
                </c:pt>
                <c:pt idx="82">
                  <c:v>2043</c:v>
                </c:pt>
                <c:pt idx="83">
                  <c:v>2044</c:v>
                </c:pt>
                <c:pt idx="84">
                  <c:v>2045</c:v>
                </c:pt>
                <c:pt idx="85">
                  <c:v>2046</c:v>
                </c:pt>
                <c:pt idx="86">
                  <c:v>2047</c:v>
                </c:pt>
                <c:pt idx="87">
                  <c:v>2048</c:v>
                </c:pt>
                <c:pt idx="88">
                  <c:v>2049</c:v>
                </c:pt>
                <c:pt idx="89">
                  <c:v>2050</c:v>
                </c:pt>
                <c:pt idx="90">
                  <c:v>2051</c:v>
                </c:pt>
                <c:pt idx="91">
                  <c:v>2052</c:v>
                </c:pt>
                <c:pt idx="92">
                  <c:v>2053</c:v>
                </c:pt>
                <c:pt idx="93">
                  <c:v>2054</c:v>
                </c:pt>
                <c:pt idx="94">
                  <c:v>2055</c:v>
                </c:pt>
                <c:pt idx="95">
                  <c:v>2056</c:v>
                </c:pt>
                <c:pt idx="96">
                  <c:v>2057</c:v>
                </c:pt>
                <c:pt idx="97">
                  <c:v>2058</c:v>
                </c:pt>
                <c:pt idx="98">
                  <c:v>2059</c:v>
                </c:pt>
                <c:pt idx="99">
                  <c:v>2060</c:v>
                </c:pt>
                <c:pt idx="100">
                  <c:v>2061</c:v>
                </c:pt>
                <c:pt idx="101">
                  <c:v>2062</c:v>
                </c:pt>
                <c:pt idx="102">
                  <c:v>2063</c:v>
                </c:pt>
                <c:pt idx="103">
                  <c:v>2064</c:v>
                </c:pt>
                <c:pt idx="104">
                  <c:v>2065</c:v>
                </c:pt>
                <c:pt idx="105">
                  <c:v>2066</c:v>
                </c:pt>
                <c:pt idx="106">
                  <c:v>2067</c:v>
                </c:pt>
                <c:pt idx="107">
                  <c:v>2068</c:v>
                </c:pt>
                <c:pt idx="108">
                  <c:v>2069</c:v>
                </c:pt>
                <c:pt idx="109">
                  <c:v>2070</c:v>
                </c:pt>
                <c:pt idx="110">
                  <c:v>2071</c:v>
                </c:pt>
                <c:pt idx="111">
                  <c:v>2072</c:v>
                </c:pt>
                <c:pt idx="112">
                  <c:v>2073</c:v>
                </c:pt>
                <c:pt idx="113">
                  <c:v>2074</c:v>
                </c:pt>
                <c:pt idx="114">
                  <c:v>2075</c:v>
                </c:pt>
                <c:pt idx="115">
                  <c:v>2076</c:v>
                </c:pt>
                <c:pt idx="116">
                  <c:v>2077</c:v>
                </c:pt>
                <c:pt idx="117">
                  <c:v>2078</c:v>
                </c:pt>
                <c:pt idx="118">
                  <c:v>2079</c:v>
                </c:pt>
                <c:pt idx="119">
                  <c:v>2080</c:v>
                </c:pt>
                <c:pt idx="120">
                  <c:v>2081</c:v>
                </c:pt>
                <c:pt idx="121">
                  <c:v>2082</c:v>
                </c:pt>
                <c:pt idx="122">
                  <c:v>2083</c:v>
                </c:pt>
                <c:pt idx="123">
                  <c:v>2084</c:v>
                </c:pt>
                <c:pt idx="124">
                  <c:v>2085</c:v>
                </c:pt>
                <c:pt idx="125">
                  <c:v>2086</c:v>
                </c:pt>
                <c:pt idx="126">
                  <c:v>2087</c:v>
                </c:pt>
                <c:pt idx="127">
                  <c:v>2088</c:v>
                </c:pt>
                <c:pt idx="128">
                  <c:v>2089</c:v>
                </c:pt>
                <c:pt idx="129">
                  <c:v>2090</c:v>
                </c:pt>
                <c:pt idx="130">
                  <c:v>2091</c:v>
                </c:pt>
                <c:pt idx="131">
                  <c:v>2092</c:v>
                </c:pt>
                <c:pt idx="132">
                  <c:v>2093</c:v>
                </c:pt>
                <c:pt idx="133">
                  <c:v>2094</c:v>
                </c:pt>
                <c:pt idx="134">
                  <c:v>2095</c:v>
                </c:pt>
                <c:pt idx="135">
                  <c:v>2096</c:v>
                </c:pt>
                <c:pt idx="136">
                  <c:v>2097</c:v>
                </c:pt>
                <c:pt idx="137">
                  <c:v>2098</c:v>
                </c:pt>
              </c:numCache>
            </c:numRef>
          </c:xVal>
          <c:yVal>
            <c:numRef>
              <c:f>'Sheet1 (2)'!$E$2:$E$139</c:f>
              <c:numCache>
                <c:formatCode>General</c:formatCode>
                <c:ptCount val="138"/>
                <c:pt idx="53">
                  <c:v>603.55769420442402</c:v>
                </c:pt>
                <c:pt idx="54">
                  <c:v>635.40802641263394</c:v>
                </c:pt>
                <c:pt idx="55">
                  <c:v>608.126217678167</c:v>
                </c:pt>
                <c:pt idx="56">
                  <c:v>623.44398390291201</c:v>
                </c:pt>
                <c:pt idx="57">
                  <c:v>634.038688449235</c:v>
                </c:pt>
                <c:pt idx="58">
                  <c:v>620.93747619251099</c:v>
                </c:pt>
                <c:pt idx="59">
                  <c:v>631.78398412002605</c:v>
                </c:pt>
                <c:pt idx="60">
                  <c:v>640.80033967047598</c:v>
                </c:pt>
                <c:pt idx="61">
                  <c:v>653.265538105426</c:v>
                </c:pt>
                <c:pt idx="62">
                  <c:v>640.33741562691102</c:v>
                </c:pt>
                <c:pt idx="63">
                  <c:v>633.79833973772702</c:v>
                </c:pt>
                <c:pt idx="64">
                  <c:v>643.12333351483801</c:v>
                </c:pt>
                <c:pt idx="65">
                  <c:v>642.05422465367997</c:v>
                </c:pt>
                <c:pt idx="66">
                  <c:v>630.01608563606305</c:v>
                </c:pt>
                <c:pt idx="67">
                  <c:v>623.73561833094902</c:v>
                </c:pt>
                <c:pt idx="68">
                  <c:v>666.18583849388597</c:v>
                </c:pt>
                <c:pt idx="69">
                  <c:v>647.69708842116597</c:v>
                </c:pt>
                <c:pt idx="70">
                  <c:v>638.83804409764195</c:v>
                </c:pt>
                <c:pt idx="71">
                  <c:v>645.96795150415801</c:v>
                </c:pt>
                <c:pt idx="72">
                  <c:v>656.26340688101095</c:v>
                </c:pt>
                <c:pt idx="73">
                  <c:v>664.65941951340005</c:v>
                </c:pt>
                <c:pt idx="74">
                  <c:v>621.47171078510405</c:v>
                </c:pt>
                <c:pt idx="75">
                  <c:v>622.44929300340903</c:v>
                </c:pt>
                <c:pt idx="76">
                  <c:v>634.52210560479</c:v>
                </c:pt>
                <c:pt idx="77">
                  <c:v>632.83471483849996</c:v>
                </c:pt>
                <c:pt idx="78">
                  <c:v>635.15575800184297</c:v>
                </c:pt>
                <c:pt idx="79">
                  <c:v>665.29833469750497</c:v>
                </c:pt>
                <c:pt idx="80">
                  <c:v>648.76790916713003</c:v>
                </c:pt>
                <c:pt idx="81">
                  <c:v>673.846102175135</c:v>
                </c:pt>
                <c:pt idx="82">
                  <c:v>649.56275013053505</c:v>
                </c:pt>
                <c:pt idx="83">
                  <c:v>657.55654758175399</c:v>
                </c:pt>
                <c:pt idx="84">
                  <c:v>680.72184454387298</c:v>
                </c:pt>
                <c:pt idx="85">
                  <c:v>676.61346230348397</c:v>
                </c:pt>
                <c:pt idx="86">
                  <c:v>640.41669282680505</c:v>
                </c:pt>
                <c:pt idx="87">
                  <c:v>676.63107779967902</c:v>
                </c:pt>
                <c:pt idx="88">
                  <c:v>687.05119153490796</c:v>
                </c:pt>
                <c:pt idx="89">
                  <c:v>689.75221987672398</c:v>
                </c:pt>
                <c:pt idx="90">
                  <c:v>658.70540926585602</c:v>
                </c:pt>
                <c:pt idx="91">
                  <c:v>680.38559908776097</c:v>
                </c:pt>
                <c:pt idx="92">
                  <c:v>678.57872964480305</c:v>
                </c:pt>
                <c:pt idx="93">
                  <c:v>684.30029622238897</c:v>
                </c:pt>
                <c:pt idx="94">
                  <c:v>682.41632631156301</c:v>
                </c:pt>
                <c:pt idx="95">
                  <c:v>674.71362395319204</c:v>
                </c:pt>
                <c:pt idx="96">
                  <c:v>684.41709330316098</c:v>
                </c:pt>
                <c:pt idx="97">
                  <c:v>659.96006268929</c:v>
                </c:pt>
                <c:pt idx="98">
                  <c:v>669.92797153024503</c:v>
                </c:pt>
                <c:pt idx="99">
                  <c:v>689.38834010971402</c:v>
                </c:pt>
                <c:pt idx="100">
                  <c:v>660.82824341794799</c:v>
                </c:pt>
                <c:pt idx="101">
                  <c:v>682.18202566995706</c:v>
                </c:pt>
                <c:pt idx="102">
                  <c:v>687.71095794761004</c:v>
                </c:pt>
                <c:pt idx="103">
                  <c:v>678.11619787908205</c:v>
                </c:pt>
                <c:pt idx="104">
                  <c:v>688.11301190518702</c:v>
                </c:pt>
                <c:pt idx="105">
                  <c:v>696.49681602650605</c:v>
                </c:pt>
                <c:pt idx="106">
                  <c:v>678.169806652435</c:v>
                </c:pt>
                <c:pt idx="107">
                  <c:v>658.31972113775601</c:v>
                </c:pt>
                <c:pt idx="108">
                  <c:v>676.51149442785095</c:v>
                </c:pt>
                <c:pt idx="109">
                  <c:v>709.19713822871995</c:v>
                </c:pt>
                <c:pt idx="110">
                  <c:v>699.32979732364299</c:v>
                </c:pt>
                <c:pt idx="111">
                  <c:v>689.109458333563</c:v>
                </c:pt>
                <c:pt idx="112">
                  <c:v>675.15686275318103</c:v>
                </c:pt>
                <c:pt idx="113">
                  <c:v>681.35902401571002</c:v>
                </c:pt>
                <c:pt idx="114">
                  <c:v>691.861854841379</c:v>
                </c:pt>
                <c:pt idx="115">
                  <c:v>691.04734088233204</c:v>
                </c:pt>
                <c:pt idx="116">
                  <c:v>695.16326467505701</c:v>
                </c:pt>
                <c:pt idx="117">
                  <c:v>694.36603974379602</c:v>
                </c:pt>
                <c:pt idx="118">
                  <c:v>684.90286246918504</c:v>
                </c:pt>
                <c:pt idx="119">
                  <c:v>697.25739355567396</c:v>
                </c:pt>
                <c:pt idx="120">
                  <c:v>688.51982631416797</c:v>
                </c:pt>
                <c:pt idx="121">
                  <c:v>687.26920219637202</c:v>
                </c:pt>
                <c:pt idx="122">
                  <c:v>710.60828531888001</c:v>
                </c:pt>
                <c:pt idx="123">
                  <c:v>716.84919430176899</c:v>
                </c:pt>
                <c:pt idx="124">
                  <c:v>671.48046722976198</c:v>
                </c:pt>
                <c:pt idx="125">
                  <c:v>704.33708017294703</c:v>
                </c:pt>
                <c:pt idx="126">
                  <c:v>711.25304492737303</c:v>
                </c:pt>
                <c:pt idx="127">
                  <c:v>683.99507831782398</c:v>
                </c:pt>
                <c:pt idx="128">
                  <c:v>686.36725873681598</c:v>
                </c:pt>
                <c:pt idx="129">
                  <c:v>694.63278117162702</c:v>
                </c:pt>
                <c:pt idx="130">
                  <c:v>722.82893144294496</c:v>
                </c:pt>
                <c:pt idx="131">
                  <c:v>702.98069744150496</c:v>
                </c:pt>
                <c:pt idx="132">
                  <c:v>718.33614236197002</c:v>
                </c:pt>
                <c:pt idx="133">
                  <c:v>706.48990864884195</c:v>
                </c:pt>
                <c:pt idx="134">
                  <c:v>710.84377720638497</c:v>
                </c:pt>
                <c:pt idx="135">
                  <c:v>699.88647894626899</c:v>
                </c:pt>
                <c:pt idx="136">
                  <c:v>701.95419173699804</c:v>
                </c:pt>
                <c:pt idx="137">
                  <c:v>722.25303754796698</c:v>
                </c:pt>
              </c:numCache>
            </c:numRef>
          </c:yVal>
          <c:smooth val="1"/>
        </c:ser>
        <c:ser>
          <c:idx val="3"/>
          <c:order val="4"/>
          <c:tx>
            <c:strRef>
              <c:f>'Sheet1 (2)'!$F$1</c:f>
              <c:strCache>
                <c:ptCount val="1"/>
                <c:pt idx="0">
                  <c:v>SSP3-7.0</c:v>
                </c:pt>
              </c:strCache>
            </c:strRef>
          </c:tx>
          <c:spPr>
            <a:ln w="12700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xVal>
            <c:numRef>
              <c:f>'Sheet1 (2)'!$A$2:$A$139</c:f>
              <c:numCache>
                <c:formatCode>General</c:formatCode>
                <c:ptCount val="138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  <c:pt idx="50">
                  <c:v>2011</c:v>
                </c:pt>
                <c:pt idx="51">
                  <c:v>2012</c:v>
                </c:pt>
                <c:pt idx="52">
                  <c:v>2013</c:v>
                </c:pt>
                <c:pt idx="53">
                  <c:v>2014</c:v>
                </c:pt>
                <c:pt idx="54">
                  <c:v>2015</c:v>
                </c:pt>
                <c:pt idx="55">
                  <c:v>2016</c:v>
                </c:pt>
                <c:pt idx="56">
                  <c:v>2017</c:v>
                </c:pt>
                <c:pt idx="57">
                  <c:v>2018</c:v>
                </c:pt>
                <c:pt idx="58">
                  <c:v>2019</c:v>
                </c:pt>
                <c:pt idx="59">
                  <c:v>2020</c:v>
                </c:pt>
                <c:pt idx="60">
                  <c:v>2021</c:v>
                </c:pt>
                <c:pt idx="61">
                  <c:v>2022</c:v>
                </c:pt>
                <c:pt idx="62">
                  <c:v>2023</c:v>
                </c:pt>
                <c:pt idx="63">
                  <c:v>2024</c:v>
                </c:pt>
                <c:pt idx="64">
                  <c:v>2025</c:v>
                </c:pt>
                <c:pt idx="65">
                  <c:v>2026</c:v>
                </c:pt>
                <c:pt idx="66">
                  <c:v>2027</c:v>
                </c:pt>
                <c:pt idx="67">
                  <c:v>2028</c:v>
                </c:pt>
                <c:pt idx="68">
                  <c:v>2029</c:v>
                </c:pt>
                <c:pt idx="69">
                  <c:v>2030</c:v>
                </c:pt>
                <c:pt idx="70">
                  <c:v>2031</c:v>
                </c:pt>
                <c:pt idx="71">
                  <c:v>2032</c:v>
                </c:pt>
                <c:pt idx="72">
                  <c:v>2033</c:v>
                </c:pt>
                <c:pt idx="73">
                  <c:v>2034</c:v>
                </c:pt>
                <c:pt idx="74">
                  <c:v>2035</c:v>
                </c:pt>
                <c:pt idx="75">
                  <c:v>2036</c:v>
                </c:pt>
                <c:pt idx="76">
                  <c:v>2037</c:v>
                </c:pt>
                <c:pt idx="77">
                  <c:v>2038</c:v>
                </c:pt>
                <c:pt idx="78">
                  <c:v>2039</c:v>
                </c:pt>
                <c:pt idx="79">
                  <c:v>2040</c:v>
                </c:pt>
                <c:pt idx="80">
                  <c:v>2041</c:v>
                </c:pt>
                <c:pt idx="81">
                  <c:v>2042</c:v>
                </c:pt>
                <c:pt idx="82">
                  <c:v>2043</c:v>
                </c:pt>
                <c:pt idx="83">
                  <c:v>2044</c:v>
                </c:pt>
                <c:pt idx="84">
                  <c:v>2045</c:v>
                </c:pt>
                <c:pt idx="85">
                  <c:v>2046</c:v>
                </c:pt>
                <c:pt idx="86">
                  <c:v>2047</c:v>
                </c:pt>
                <c:pt idx="87">
                  <c:v>2048</c:v>
                </c:pt>
                <c:pt idx="88">
                  <c:v>2049</c:v>
                </c:pt>
                <c:pt idx="89">
                  <c:v>2050</c:v>
                </c:pt>
                <c:pt idx="90">
                  <c:v>2051</c:v>
                </c:pt>
                <c:pt idx="91">
                  <c:v>2052</c:v>
                </c:pt>
                <c:pt idx="92">
                  <c:v>2053</c:v>
                </c:pt>
                <c:pt idx="93">
                  <c:v>2054</c:v>
                </c:pt>
                <c:pt idx="94">
                  <c:v>2055</c:v>
                </c:pt>
                <c:pt idx="95">
                  <c:v>2056</c:v>
                </c:pt>
                <c:pt idx="96">
                  <c:v>2057</c:v>
                </c:pt>
                <c:pt idx="97">
                  <c:v>2058</c:v>
                </c:pt>
                <c:pt idx="98">
                  <c:v>2059</c:v>
                </c:pt>
                <c:pt idx="99">
                  <c:v>2060</c:v>
                </c:pt>
                <c:pt idx="100">
                  <c:v>2061</c:v>
                </c:pt>
                <c:pt idx="101">
                  <c:v>2062</c:v>
                </c:pt>
                <c:pt idx="102">
                  <c:v>2063</c:v>
                </c:pt>
                <c:pt idx="103">
                  <c:v>2064</c:v>
                </c:pt>
                <c:pt idx="104">
                  <c:v>2065</c:v>
                </c:pt>
                <c:pt idx="105">
                  <c:v>2066</c:v>
                </c:pt>
                <c:pt idx="106">
                  <c:v>2067</c:v>
                </c:pt>
                <c:pt idx="107">
                  <c:v>2068</c:v>
                </c:pt>
                <c:pt idx="108">
                  <c:v>2069</c:v>
                </c:pt>
                <c:pt idx="109">
                  <c:v>2070</c:v>
                </c:pt>
                <c:pt idx="110">
                  <c:v>2071</c:v>
                </c:pt>
                <c:pt idx="111">
                  <c:v>2072</c:v>
                </c:pt>
                <c:pt idx="112">
                  <c:v>2073</c:v>
                </c:pt>
                <c:pt idx="113">
                  <c:v>2074</c:v>
                </c:pt>
                <c:pt idx="114">
                  <c:v>2075</c:v>
                </c:pt>
                <c:pt idx="115">
                  <c:v>2076</c:v>
                </c:pt>
                <c:pt idx="116">
                  <c:v>2077</c:v>
                </c:pt>
                <c:pt idx="117">
                  <c:v>2078</c:v>
                </c:pt>
                <c:pt idx="118">
                  <c:v>2079</c:v>
                </c:pt>
                <c:pt idx="119">
                  <c:v>2080</c:v>
                </c:pt>
                <c:pt idx="120">
                  <c:v>2081</c:v>
                </c:pt>
                <c:pt idx="121">
                  <c:v>2082</c:v>
                </c:pt>
                <c:pt idx="122">
                  <c:v>2083</c:v>
                </c:pt>
                <c:pt idx="123">
                  <c:v>2084</c:v>
                </c:pt>
                <c:pt idx="124">
                  <c:v>2085</c:v>
                </c:pt>
                <c:pt idx="125">
                  <c:v>2086</c:v>
                </c:pt>
                <c:pt idx="126">
                  <c:v>2087</c:v>
                </c:pt>
                <c:pt idx="127">
                  <c:v>2088</c:v>
                </c:pt>
                <c:pt idx="128">
                  <c:v>2089</c:v>
                </c:pt>
                <c:pt idx="129">
                  <c:v>2090</c:v>
                </c:pt>
                <c:pt idx="130">
                  <c:v>2091</c:v>
                </c:pt>
                <c:pt idx="131">
                  <c:v>2092</c:v>
                </c:pt>
                <c:pt idx="132">
                  <c:v>2093</c:v>
                </c:pt>
                <c:pt idx="133">
                  <c:v>2094</c:v>
                </c:pt>
                <c:pt idx="134">
                  <c:v>2095</c:v>
                </c:pt>
                <c:pt idx="135">
                  <c:v>2096</c:v>
                </c:pt>
                <c:pt idx="136">
                  <c:v>2097</c:v>
                </c:pt>
                <c:pt idx="137">
                  <c:v>2098</c:v>
                </c:pt>
              </c:numCache>
            </c:numRef>
          </c:xVal>
          <c:yVal>
            <c:numRef>
              <c:f>'Sheet1 (2)'!$F$2:$F$139</c:f>
              <c:numCache>
                <c:formatCode>General</c:formatCode>
                <c:ptCount val="138"/>
                <c:pt idx="53">
                  <c:v>603.55769420442402</c:v>
                </c:pt>
                <c:pt idx="54">
                  <c:v>629.45558306227497</c:v>
                </c:pt>
                <c:pt idx="55">
                  <c:v>649.36328149472695</c:v>
                </c:pt>
                <c:pt idx="56">
                  <c:v>647.44089157604503</c:v>
                </c:pt>
                <c:pt idx="57">
                  <c:v>616.05778812562403</c:v>
                </c:pt>
                <c:pt idx="58">
                  <c:v>623.69652066543404</c:v>
                </c:pt>
                <c:pt idx="59">
                  <c:v>635.385177803739</c:v>
                </c:pt>
                <c:pt idx="60">
                  <c:v>633.94612198678794</c:v>
                </c:pt>
                <c:pt idx="61">
                  <c:v>650.04597800361</c:v>
                </c:pt>
                <c:pt idx="62">
                  <c:v>662.50944082566502</c:v>
                </c:pt>
                <c:pt idx="63">
                  <c:v>671.26356225828101</c:v>
                </c:pt>
                <c:pt idx="64">
                  <c:v>648.05645527660897</c:v>
                </c:pt>
                <c:pt idx="65">
                  <c:v>656.62625847400898</c:v>
                </c:pt>
                <c:pt idx="66">
                  <c:v>649.60390579169996</c:v>
                </c:pt>
                <c:pt idx="67">
                  <c:v>647.64205199118305</c:v>
                </c:pt>
                <c:pt idx="68">
                  <c:v>649.55078284317403</c:v>
                </c:pt>
                <c:pt idx="69">
                  <c:v>634.16188244416298</c:v>
                </c:pt>
                <c:pt idx="70">
                  <c:v>651.72045138568205</c:v>
                </c:pt>
                <c:pt idx="71">
                  <c:v>659.70384281682402</c:v>
                </c:pt>
                <c:pt idx="72">
                  <c:v>658.00867761977895</c:v>
                </c:pt>
                <c:pt idx="73">
                  <c:v>655.06715592281</c:v>
                </c:pt>
                <c:pt idx="74">
                  <c:v>625.10563298032605</c:v>
                </c:pt>
                <c:pt idx="75">
                  <c:v>620.59119048420598</c:v>
                </c:pt>
                <c:pt idx="76">
                  <c:v>649.34616844690004</c:v>
                </c:pt>
                <c:pt idx="77">
                  <c:v>641.697318687794</c:v>
                </c:pt>
                <c:pt idx="78">
                  <c:v>669.12594232182801</c:v>
                </c:pt>
                <c:pt idx="79">
                  <c:v>654.05894022820496</c:v>
                </c:pt>
                <c:pt idx="80">
                  <c:v>692.84035011824096</c:v>
                </c:pt>
                <c:pt idx="81">
                  <c:v>668.04958498450799</c:v>
                </c:pt>
                <c:pt idx="82">
                  <c:v>673.80987746186202</c:v>
                </c:pt>
                <c:pt idx="83">
                  <c:v>653.58506903549096</c:v>
                </c:pt>
                <c:pt idx="84">
                  <c:v>624.66056701150001</c:v>
                </c:pt>
                <c:pt idx="85">
                  <c:v>667.62123457569305</c:v>
                </c:pt>
                <c:pt idx="86">
                  <c:v>658.91892645786004</c:v>
                </c:pt>
                <c:pt idx="87">
                  <c:v>663.58389668647305</c:v>
                </c:pt>
                <c:pt idx="88">
                  <c:v>625.85469996630604</c:v>
                </c:pt>
                <c:pt idx="89">
                  <c:v>638.20864265385205</c:v>
                </c:pt>
                <c:pt idx="90">
                  <c:v>678.81462595581797</c:v>
                </c:pt>
                <c:pt idx="91">
                  <c:v>700.75728652165697</c:v>
                </c:pt>
                <c:pt idx="92">
                  <c:v>657.46379409103395</c:v>
                </c:pt>
                <c:pt idx="93">
                  <c:v>654.35467790916198</c:v>
                </c:pt>
                <c:pt idx="94">
                  <c:v>645.11790022335094</c:v>
                </c:pt>
                <c:pt idx="95">
                  <c:v>660.00932305963704</c:v>
                </c:pt>
                <c:pt idx="96">
                  <c:v>666.49677302290104</c:v>
                </c:pt>
                <c:pt idx="97">
                  <c:v>663.559129236535</c:v>
                </c:pt>
                <c:pt idx="98">
                  <c:v>665.17996851660598</c:v>
                </c:pt>
                <c:pt idx="99">
                  <c:v>683.93650130651702</c:v>
                </c:pt>
                <c:pt idx="100">
                  <c:v>649.976782546202</c:v>
                </c:pt>
                <c:pt idx="101">
                  <c:v>673.80450930942402</c:v>
                </c:pt>
                <c:pt idx="102">
                  <c:v>702.90139567893596</c:v>
                </c:pt>
                <c:pt idx="103">
                  <c:v>694.44421489400099</c:v>
                </c:pt>
                <c:pt idx="104">
                  <c:v>667.43728349511798</c:v>
                </c:pt>
                <c:pt idx="105">
                  <c:v>654.43219198962095</c:v>
                </c:pt>
                <c:pt idx="106">
                  <c:v>696.50683224101704</c:v>
                </c:pt>
                <c:pt idx="107">
                  <c:v>679.05432837014996</c:v>
                </c:pt>
                <c:pt idx="108">
                  <c:v>683.80192866253196</c:v>
                </c:pt>
                <c:pt idx="109">
                  <c:v>712.453784205857</c:v>
                </c:pt>
                <c:pt idx="110">
                  <c:v>652.42631337201306</c:v>
                </c:pt>
                <c:pt idx="111">
                  <c:v>693.15091334082501</c:v>
                </c:pt>
                <c:pt idx="112">
                  <c:v>680.68466764420998</c:v>
                </c:pt>
                <c:pt idx="113">
                  <c:v>692.46758109268706</c:v>
                </c:pt>
                <c:pt idx="114">
                  <c:v>693.40098761942897</c:v>
                </c:pt>
                <c:pt idx="115">
                  <c:v>713.54487327766503</c:v>
                </c:pt>
                <c:pt idx="116">
                  <c:v>712.17552478625998</c:v>
                </c:pt>
                <c:pt idx="117">
                  <c:v>717.26091623132197</c:v>
                </c:pt>
                <c:pt idx="118">
                  <c:v>699.22871441738698</c:v>
                </c:pt>
                <c:pt idx="119">
                  <c:v>672.28390082485896</c:v>
                </c:pt>
                <c:pt idx="120">
                  <c:v>678.59533917194005</c:v>
                </c:pt>
                <c:pt idx="121">
                  <c:v>709.42360742790697</c:v>
                </c:pt>
                <c:pt idx="122">
                  <c:v>730.93942186464005</c:v>
                </c:pt>
                <c:pt idx="123">
                  <c:v>701.34542608443996</c:v>
                </c:pt>
                <c:pt idx="124">
                  <c:v>720.495754199506</c:v>
                </c:pt>
                <c:pt idx="125">
                  <c:v>685.92806005965201</c:v>
                </c:pt>
                <c:pt idx="126">
                  <c:v>683.986503255456</c:v>
                </c:pt>
                <c:pt idx="127">
                  <c:v>734.79344760432105</c:v>
                </c:pt>
                <c:pt idx="128">
                  <c:v>728.63945283322505</c:v>
                </c:pt>
                <c:pt idx="129">
                  <c:v>699.550284764867</c:v>
                </c:pt>
                <c:pt idx="130">
                  <c:v>728.95340800909003</c:v>
                </c:pt>
                <c:pt idx="131">
                  <c:v>728.84613711634097</c:v>
                </c:pt>
                <c:pt idx="132">
                  <c:v>722.92802464428598</c:v>
                </c:pt>
                <c:pt idx="133">
                  <c:v>712.16570893577</c:v>
                </c:pt>
                <c:pt idx="134">
                  <c:v>754.92292536656498</c:v>
                </c:pt>
                <c:pt idx="135">
                  <c:v>737.28989718737205</c:v>
                </c:pt>
                <c:pt idx="136">
                  <c:v>709.59134753271701</c:v>
                </c:pt>
                <c:pt idx="137">
                  <c:v>719.73948814707899</c:v>
                </c:pt>
              </c:numCache>
            </c:numRef>
          </c:yVal>
          <c:smooth val="1"/>
        </c:ser>
        <c:ser>
          <c:idx val="4"/>
          <c:order val="5"/>
          <c:tx>
            <c:strRef>
              <c:f>'Sheet1 (2)'!$G$1</c:f>
              <c:strCache>
                <c:ptCount val="1"/>
                <c:pt idx="0">
                  <c:v>SSP4-3.4</c:v>
                </c:pt>
              </c:strCache>
            </c:strRef>
          </c:tx>
          <c:spPr>
            <a:ln w="127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'Sheet1 (2)'!$A$2:$A$139</c:f>
              <c:numCache>
                <c:formatCode>General</c:formatCode>
                <c:ptCount val="138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  <c:pt idx="50">
                  <c:v>2011</c:v>
                </c:pt>
                <c:pt idx="51">
                  <c:v>2012</c:v>
                </c:pt>
                <c:pt idx="52">
                  <c:v>2013</c:v>
                </c:pt>
                <c:pt idx="53">
                  <c:v>2014</c:v>
                </c:pt>
                <c:pt idx="54">
                  <c:v>2015</c:v>
                </c:pt>
                <c:pt idx="55">
                  <c:v>2016</c:v>
                </c:pt>
                <c:pt idx="56">
                  <c:v>2017</c:v>
                </c:pt>
                <c:pt idx="57">
                  <c:v>2018</c:v>
                </c:pt>
                <c:pt idx="58">
                  <c:v>2019</c:v>
                </c:pt>
                <c:pt idx="59">
                  <c:v>2020</c:v>
                </c:pt>
                <c:pt idx="60">
                  <c:v>2021</c:v>
                </c:pt>
                <c:pt idx="61">
                  <c:v>2022</c:v>
                </c:pt>
                <c:pt idx="62">
                  <c:v>2023</c:v>
                </c:pt>
                <c:pt idx="63">
                  <c:v>2024</c:v>
                </c:pt>
                <c:pt idx="64">
                  <c:v>2025</c:v>
                </c:pt>
                <c:pt idx="65">
                  <c:v>2026</c:v>
                </c:pt>
                <c:pt idx="66">
                  <c:v>2027</c:v>
                </c:pt>
                <c:pt idx="67">
                  <c:v>2028</c:v>
                </c:pt>
                <c:pt idx="68">
                  <c:v>2029</c:v>
                </c:pt>
                <c:pt idx="69">
                  <c:v>2030</c:v>
                </c:pt>
                <c:pt idx="70">
                  <c:v>2031</c:v>
                </c:pt>
                <c:pt idx="71">
                  <c:v>2032</c:v>
                </c:pt>
                <c:pt idx="72">
                  <c:v>2033</c:v>
                </c:pt>
                <c:pt idx="73">
                  <c:v>2034</c:v>
                </c:pt>
                <c:pt idx="74">
                  <c:v>2035</c:v>
                </c:pt>
                <c:pt idx="75">
                  <c:v>2036</c:v>
                </c:pt>
                <c:pt idx="76">
                  <c:v>2037</c:v>
                </c:pt>
                <c:pt idx="77">
                  <c:v>2038</c:v>
                </c:pt>
                <c:pt idx="78">
                  <c:v>2039</c:v>
                </c:pt>
                <c:pt idx="79">
                  <c:v>2040</c:v>
                </c:pt>
                <c:pt idx="80">
                  <c:v>2041</c:v>
                </c:pt>
                <c:pt idx="81">
                  <c:v>2042</c:v>
                </c:pt>
                <c:pt idx="82">
                  <c:v>2043</c:v>
                </c:pt>
                <c:pt idx="83">
                  <c:v>2044</c:v>
                </c:pt>
                <c:pt idx="84">
                  <c:v>2045</c:v>
                </c:pt>
                <c:pt idx="85">
                  <c:v>2046</c:v>
                </c:pt>
                <c:pt idx="86">
                  <c:v>2047</c:v>
                </c:pt>
                <c:pt idx="87">
                  <c:v>2048</c:v>
                </c:pt>
                <c:pt idx="88">
                  <c:v>2049</c:v>
                </c:pt>
                <c:pt idx="89">
                  <c:v>2050</c:v>
                </c:pt>
                <c:pt idx="90">
                  <c:v>2051</c:v>
                </c:pt>
                <c:pt idx="91">
                  <c:v>2052</c:v>
                </c:pt>
                <c:pt idx="92">
                  <c:v>2053</c:v>
                </c:pt>
                <c:pt idx="93">
                  <c:v>2054</c:v>
                </c:pt>
                <c:pt idx="94">
                  <c:v>2055</c:v>
                </c:pt>
                <c:pt idx="95">
                  <c:v>2056</c:v>
                </c:pt>
                <c:pt idx="96">
                  <c:v>2057</c:v>
                </c:pt>
                <c:pt idx="97">
                  <c:v>2058</c:v>
                </c:pt>
                <c:pt idx="98">
                  <c:v>2059</c:v>
                </c:pt>
                <c:pt idx="99">
                  <c:v>2060</c:v>
                </c:pt>
                <c:pt idx="100">
                  <c:v>2061</c:v>
                </c:pt>
                <c:pt idx="101">
                  <c:v>2062</c:v>
                </c:pt>
                <c:pt idx="102">
                  <c:v>2063</c:v>
                </c:pt>
                <c:pt idx="103">
                  <c:v>2064</c:v>
                </c:pt>
                <c:pt idx="104">
                  <c:v>2065</c:v>
                </c:pt>
                <c:pt idx="105">
                  <c:v>2066</c:v>
                </c:pt>
                <c:pt idx="106">
                  <c:v>2067</c:v>
                </c:pt>
                <c:pt idx="107">
                  <c:v>2068</c:v>
                </c:pt>
                <c:pt idx="108">
                  <c:v>2069</c:v>
                </c:pt>
                <c:pt idx="109">
                  <c:v>2070</c:v>
                </c:pt>
                <c:pt idx="110">
                  <c:v>2071</c:v>
                </c:pt>
                <c:pt idx="111">
                  <c:v>2072</c:v>
                </c:pt>
                <c:pt idx="112">
                  <c:v>2073</c:v>
                </c:pt>
                <c:pt idx="113">
                  <c:v>2074</c:v>
                </c:pt>
                <c:pt idx="114">
                  <c:v>2075</c:v>
                </c:pt>
                <c:pt idx="115">
                  <c:v>2076</c:v>
                </c:pt>
                <c:pt idx="116">
                  <c:v>2077</c:v>
                </c:pt>
                <c:pt idx="117">
                  <c:v>2078</c:v>
                </c:pt>
                <c:pt idx="118">
                  <c:v>2079</c:v>
                </c:pt>
                <c:pt idx="119">
                  <c:v>2080</c:v>
                </c:pt>
                <c:pt idx="120">
                  <c:v>2081</c:v>
                </c:pt>
                <c:pt idx="121">
                  <c:v>2082</c:v>
                </c:pt>
                <c:pt idx="122">
                  <c:v>2083</c:v>
                </c:pt>
                <c:pt idx="123">
                  <c:v>2084</c:v>
                </c:pt>
                <c:pt idx="124">
                  <c:v>2085</c:v>
                </c:pt>
                <c:pt idx="125">
                  <c:v>2086</c:v>
                </c:pt>
                <c:pt idx="126">
                  <c:v>2087</c:v>
                </c:pt>
                <c:pt idx="127">
                  <c:v>2088</c:v>
                </c:pt>
                <c:pt idx="128">
                  <c:v>2089</c:v>
                </c:pt>
                <c:pt idx="129">
                  <c:v>2090</c:v>
                </c:pt>
                <c:pt idx="130">
                  <c:v>2091</c:v>
                </c:pt>
                <c:pt idx="131">
                  <c:v>2092</c:v>
                </c:pt>
                <c:pt idx="132">
                  <c:v>2093</c:v>
                </c:pt>
                <c:pt idx="133">
                  <c:v>2094</c:v>
                </c:pt>
                <c:pt idx="134">
                  <c:v>2095</c:v>
                </c:pt>
                <c:pt idx="135">
                  <c:v>2096</c:v>
                </c:pt>
                <c:pt idx="136">
                  <c:v>2097</c:v>
                </c:pt>
                <c:pt idx="137">
                  <c:v>2098</c:v>
                </c:pt>
              </c:numCache>
            </c:numRef>
          </c:xVal>
          <c:yVal>
            <c:numRef>
              <c:f>'Sheet1 (2)'!$G$2:$G$139</c:f>
              <c:numCache>
                <c:formatCode>General</c:formatCode>
                <c:ptCount val="138"/>
                <c:pt idx="53">
                  <c:v>603.55769420442402</c:v>
                </c:pt>
                <c:pt idx="54">
                  <c:v>636.07108402664198</c:v>
                </c:pt>
                <c:pt idx="55">
                  <c:v>627.84910510925704</c:v>
                </c:pt>
                <c:pt idx="56">
                  <c:v>629.88912443969298</c:v>
                </c:pt>
                <c:pt idx="57">
                  <c:v>621.47863545061796</c:v>
                </c:pt>
                <c:pt idx="58">
                  <c:v>661.51320785865596</c:v>
                </c:pt>
                <c:pt idx="59">
                  <c:v>651.22128884041899</c:v>
                </c:pt>
                <c:pt idx="60">
                  <c:v>659.06991862851999</c:v>
                </c:pt>
                <c:pt idx="61">
                  <c:v>655.05043384471503</c:v>
                </c:pt>
                <c:pt idx="62">
                  <c:v>666.97232233333398</c:v>
                </c:pt>
                <c:pt idx="63">
                  <c:v>658.11286321398097</c:v>
                </c:pt>
                <c:pt idx="64">
                  <c:v>627.68505284328103</c:v>
                </c:pt>
                <c:pt idx="65">
                  <c:v>668.14604443726205</c:v>
                </c:pt>
                <c:pt idx="66">
                  <c:v>652.69079827471</c:v>
                </c:pt>
                <c:pt idx="67">
                  <c:v>667.19596565429003</c:v>
                </c:pt>
                <c:pt idx="68">
                  <c:v>628.61232510749403</c:v>
                </c:pt>
                <c:pt idx="69">
                  <c:v>646.39335219790098</c:v>
                </c:pt>
                <c:pt idx="70">
                  <c:v>659.517167394029</c:v>
                </c:pt>
                <c:pt idx="71">
                  <c:v>646.10949734138399</c:v>
                </c:pt>
                <c:pt idx="72">
                  <c:v>658.34026263945702</c:v>
                </c:pt>
                <c:pt idx="73">
                  <c:v>654.05263152917098</c:v>
                </c:pt>
                <c:pt idx="74">
                  <c:v>654.43659402504295</c:v>
                </c:pt>
                <c:pt idx="75">
                  <c:v>669.18879168243802</c:v>
                </c:pt>
                <c:pt idx="76">
                  <c:v>664.92224155287704</c:v>
                </c:pt>
                <c:pt idx="77">
                  <c:v>661.63378874565501</c:v>
                </c:pt>
                <c:pt idx="78">
                  <c:v>679.85240093991104</c:v>
                </c:pt>
                <c:pt idx="79">
                  <c:v>674.27045149557796</c:v>
                </c:pt>
                <c:pt idx="80">
                  <c:v>675.15965271758898</c:v>
                </c:pt>
                <c:pt idx="81">
                  <c:v>653.86211959775801</c:v>
                </c:pt>
                <c:pt idx="82">
                  <c:v>664.00433732177396</c:v>
                </c:pt>
                <c:pt idx="83">
                  <c:v>686.33879802514105</c:v>
                </c:pt>
                <c:pt idx="84">
                  <c:v>668.84637204570697</c:v>
                </c:pt>
                <c:pt idx="85">
                  <c:v>693.17036218369799</c:v>
                </c:pt>
                <c:pt idx="86">
                  <c:v>668.56550398486695</c:v>
                </c:pt>
                <c:pt idx="87">
                  <c:v>684.47119942739505</c:v>
                </c:pt>
                <c:pt idx="88">
                  <c:v>667.92534629708302</c:v>
                </c:pt>
                <c:pt idx="89">
                  <c:v>666.67488372929199</c:v>
                </c:pt>
                <c:pt idx="90">
                  <c:v>663.35371308341905</c:v>
                </c:pt>
                <c:pt idx="91">
                  <c:v>671.034561174136</c:v>
                </c:pt>
                <c:pt idx="92">
                  <c:v>675.97659277631499</c:v>
                </c:pt>
                <c:pt idx="93">
                  <c:v>679.71762896921803</c:v>
                </c:pt>
                <c:pt idx="94">
                  <c:v>657.47892521122901</c:v>
                </c:pt>
                <c:pt idx="95">
                  <c:v>671.87185638102596</c:v>
                </c:pt>
                <c:pt idx="96">
                  <c:v>664.47586381339602</c:v>
                </c:pt>
                <c:pt idx="97">
                  <c:v>706.71525860668305</c:v>
                </c:pt>
                <c:pt idx="98">
                  <c:v>709.118124167411</c:v>
                </c:pt>
                <c:pt idx="99">
                  <c:v>692.39153219703701</c:v>
                </c:pt>
                <c:pt idx="100">
                  <c:v>711.16314356114697</c:v>
                </c:pt>
                <c:pt idx="101">
                  <c:v>682.93049788572102</c:v>
                </c:pt>
                <c:pt idx="102">
                  <c:v>686.62997145340296</c:v>
                </c:pt>
                <c:pt idx="103">
                  <c:v>698.33188188146505</c:v>
                </c:pt>
                <c:pt idx="104">
                  <c:v>674.32056068230395</c:v>
                </c:pt>
                <c:pt idx="105">
                  <c:v>711.34200816902899</c:v>
                </c:pt>
                <c:pt idx="106">
                  <c:v>706.69841984177197</c:v>
                </c:pt>
                <c:pt idx="107">
                  <c:v>688.84439577944499</c:v>
                </c:pt>
                <c:pt idx="108">
                  <c:v>684.47232171443204</c:v>
                </c:pt>
                <c:pt idx="109">
                  <c:v>685.25196163067199</c:v>
                </c:pt>
                <c:pt idx="110">
                  <c:v>676.59734398127398</c:v>
                </c:pt>
                <c:pt idx="111">
                  <c:v>701.31605428338605</c:v>
                </c:pt>
                <c:pt idx="112">
                  <c:v>687.23954674067102</c:v>
                </c:pt>
                <c:pt idx="113">
                  <c:v>694.17491731919495</c:v>
                </c:pt>
                <c:pt idx="114">
                  <c:v>695.067905426327</c:v>
                </c:pt>
                <c:pt idx="115">
                  <c:v>705.16917597694498</c:v>
                </c:pt>
                <c:pt idx="116">
                  <c:v>665.24197143605898</c:v>
                </c:pt>
                <c:pt idx="117">
                  <c:v>673.58968261583595</c:v>
                </c:pt>
                <c:pt idx="118">
                  <c:v>706.59287924030502</c:v>
                </c:pt>
                <c:pt idx="119">
                  <c:v>696.35747484938804</c:v>
                </c:pt>
                <c:pt idx="120">
                  <c:v>707.616720126171</c:v>
                </c:pt>
                <c:pt idx="121">
                  <c:v>683.85889718465</c:v>
                </c:pt>
                <c:pt idx="122">
                  <c:v>676.26438289035696</c:v>
                </c:pt>
                <c:pt idx="123">
                  <c:v>706.81067344707697</c:v>
                </c:pt>
                <c:pt idx="124">
                  <c:v>683.80713947972401</c:v>
                </c:pt>
                <c:pt idx="125">
                  <c:v>714.95174615937503</c:v>
                </c:pt>
                <c:pt idx="126">
                  <c:v>705.36060871772304</c:v>
                </c:pt>
                <c:pt idx="127">
                  <c:v>705.50459945680996</c:v>
                </c:pt>
                <c:pt idx="128">
                  <c:v>717.00588232887605</c:v>
                </c:pt>
                <c:pt idx="129">
                  <c:v>697.48241086175994</c:v>
                </c:pt>
                <c:pt idx="130">
                  <c:v>682.38670569940905</c:v>
                </c:pt>
                <c:pt idx="131">
                  <c:v>722.56609899671105</c:v>
                </c:pt>
                <c:pt idx="132">
                  <c:v>698.35177541458404</c:v>
                </c:pt>
                <c:pt idx="133">
                  <c:v>706.18574683559802</c:v>
                </c:pt>
                <c:pt idx="134">
                  <c:v>729.42270306324497</c:v>
                </c:pt>
                <c:pt idx="135">
                  <c:v>727.88897915083305</c:v>
                </c:pt>
                <c:pt idx="136">
                  <c:v>677.802266019733</c:v>
                </c:pt>
                <c:pt idx="137">
                  <c:v>725.66006524401496</c:v>
                </c:pt>
              </c:numCache>
            </c:numRef>
          </c:yVal>
          <c:smooth val="1"/>
        </c:ser>
        <c:ser>
          <c:idx val="5"/>
          <c:order val="6"/>
          <c:tx>
            <c:strRef>
              <c:f>'Sheet1 (2)'!$H$1</c:f>
              <c:strCache>
                <c:ptCount val="1"/>
                <c:pt idx="0">
                  <c:v>SSP4-6.0</c:v>
                </c:pt>
              </c:strCache>
            </c:strRef>
          </c:tx>
          <c:spPr>
            <a:ln w="12700" cap="rnd">
              <a:solidFill>
                <a:srgbClr val="FF66CC"/>
              </a:solidFill>
              <a:round/>
            </a:ln>
            <a:effectLst/>
          </c:spPr>
          <c:marker>
            <c:symbol val="none"/>
          </c:marker>
          <c:xVal>
            <c:numRef>
              <c:f>'Sheet1 (2)'!$A$2:$A$139</c:f>
              <c:numCache>
                <c:formatCode>General</c:formatCode>
                <c:ptCount val="138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  <c:pt idx="50">
                  <c:v>2011</c:v>
                </c:pt>
                <c:pt idx="51">
                  <c:v>2012</c:v>
                </c:pt>
                <c:pt idx="52">
                  <c:v>2013</c:v>
                </c:pt>
                <c:pt idx="53">
                  <c:v>2014</c:v>
                </c:pt>
                <c:pt idx="54">
                  <c:v>2015</c:v>
                </c:pt>
                <c:pt idx="55">
                  <c:v>2016</c:v>
                </c:pt>
                <c:pt idx="56">
                  <c:v>2017</c:v>
                </c:pt>
                <c:pt idx="57">
                  <c:v>2018</c:v>
                </c:pt>
                <c:pt idx="58">
                  <c:v>2019</c:v>
                </c:pt>
                <c:pt idx="59">
                  <c:v>2020</c:v>
                </c:pt>
                <c:pt idx="60">
                  <c:v>2021</c:v>
                </c:pt>
                <c:pt idx="61">
                  <c:v>2022</c:v>
                </c:pt>
                <c:pt idx="62">
                  <c:v>2023</c:v>
                </c:pt>
                <c:pt idx="63">
                  <c:v>2024</c:v>
                </c:pt>
                <c:pt idx="64">
                  <c:v>2025</c:v>
                </c:pt>
                <c:pt idx="65">
                  <c:v>2026</c:v>
                </c:pt>
                <c:pt idx="66">
                  <c:v>2027</c:v>
                </c:pt>
                <c:pt idx="67">
                  <c:v>2028</c:v>
                </c:pt>
                <c:pt idx="68">
                  <c:v>2029</c:v>
                </c:pt>
                <c:pt idx="69">
                  <c:v>2030</c:v>
                </c:pt>
                <c:pt idx="70">
                  <c:v>2031</c:v>
                </c:pt>
                <c:pt idx="71">
                  <c:v>2032</c:v>
                </c:pt>
                <c:pt idx="72">
                  <c:v>2033</c:v>
                </c:pt>
                <c:pt idx="73">
                  <c:v>2034</c:v>
                </c:pt>
                <c:pt idx="74">
                  <c:v>2035</c:v>
                </c:pt>
                <c:pt idx="75">
                  <c:v>2036</c:v>
                </c:pt>
                <c:pt idx="76">
                  <c:v>2037</c:v>
                </c:pt>
                <c:pt idx="77">
                  <c:v>2038</c:v>
                </c:pt>
                <c:pt idx="78">
                  <c:v>2039</c:v>
                </c:pt>
                <c:pt idx="79">
                  <c:v>2040</c:v>
                </c:pt>
                <c:pt idx="80">
                  <c:v>2041</c:v>
                </c:pt>
                <c:pt idx="81">
                  <c:v>2042</c:v>
                </c:pt>
                <c:pt idx="82">
                  <c:v>2043</c:v>
                </c:pt>
                <c:pt idx="83">
                  <c:v>2044</c:v>
                </c:pt>
                <c:pt idx="84">
                  <c:v>2045</c:v>
                </c:pt>
                <c:pt idx="85">
                  <c:v>2046</c:v>
                </c:pt>
                <c:pt idx="86">
                  <c:v>2047</c:v>
                </c:pt>
                <c:pt idx="87">
                  <c:v>2048</c:v>
                </c:pt>
                <c:pt idx="88">
                  <c:v>2049</c:v>
                </c:pt>
                <c:pt idx="89">
                  <c:v>2050</c:v>
                </c:pt>
                <c:pt idx="90">
                  <c:v>2051</c:v>
                </c:pt>
                <c:pt idx="91">
                  <c:v>2052</c:v>
                </c:pt>
                <c:pt idx="92">
                  <c:v>2053</c:v>
                </c:pt>
                <c:pt idx="93">
                  <c:v>2054</c:v>
                </c:pt>
                <c:pt idx="94">
                  <c:v>2055</c:v>
                </c:pt>
                <c:pt idx="95">
                  <c:v>2056</c:v>
                </c:pt>
                <c:pt idx="96">
                  <c:v>2057</c:v>
                </c:pt>
                <c:pt idx="97">
                  <c:v>2058</c:v>
                </c:pt>
                <c:pt idx="98">
                  <c:v>2059</c:v>
                </c:pt>
                <c:pt idx="99">
                  <c:v>2060</c:v>
                </c:pt>
                <c:pt idx="100">
                  <c:v>2061</c:v>
                </c:pt>
                <c:pt idx="101">
                  <c:v>2062</c:v>
                </c:pt>
                <c:pt idx="102">
                  <c:v>2063</c:v>
                </c:pt>
                <c:pt idx="103">
                  <c:v>2064</c:v>
                </c:pt>
                <c:pt idx="104">
                  <c:v>2065</c:v>
                </c:pt>
                <c:pt idx="105">
                  <c:v>2066</c:v>
                </c:pt>
                <c:pt idx="106">
                  <c:v>2067</c:v>
                </c:pt>
                <c:pt idx="107">
                  <c:v>2068</c:v>
                </c:pt>
                <c:pt idx="108">
                  <c:v>2069</c:v>
                </c:pt>
                <c:pt idx="109">
                  <c:v>2070</c:v>
                </c:pt>
                <c:pt idx="110">
                  <c:v>2071</c:v>
                </c:pt>
                <c:pt idx="111">
                  <c:v>2072</c:v>
                </c:pt>
                <c:pt idx="112">
                  <c:v>2073</c:v>
                </c:pt>
                <c:pt idx="113">
                  <c:v>2074</c:v>
                </c:pt>
                <c:pt idx="114">
                  <c:v>2075</c:v>
                </c:pt>
                <c:pt idx="115">
                  <c:v>2076</c:v>
                </c:pt>
                <c:pt idx="116">
                  <c:v>2077</c:v>
                </c:pt>
                <c:pt idx="117">
                  <c:v>2078</c:v>
                </c:pt>
                <c:pt idx="118">
                  <c:v>2079</c:v>
                </c:pt>
                <c:pt idx="119">
                  <c:v>2080</c:v>
                </c:pt>
                <c:pt idx="120">
                  <c:v>2081</c:v>
                </c:pt>
                <c:pt idx="121">
                  <c:v>2082</c:v>
                </c:pt>
                <c:pt idx="122">
                  <c:v>2083</c:v>
                </c:pt>
                <c:pt idx="123">
                  <c:v>2084</c:v>
                </c:pt>
                <c:pt idx="124">
                  <c:v>2085</c:v>
                </c:pt>
                <c:pt idx="125">
                  <c:v>2086</c:v>
                </c:pt>
                <c:pt idx="126">
                  <c:v>2087</c:v>
                </c:pt>
                <c:pt idx="127">
                  <c:v>2088</c:v>
                </c:pt>
                <c:pt idx="128">
                  <c:v>2089</c:v>
                </c:pt>
                <c:pt idx="129">
                  <c:v>2090</c:v>
                </c:pt>
                <c:pt idx="130">
                  <c:v>2091</c:v>
                </c:pt>
                <c:pt idx="131">
                  <c:v>2092</c:v>
                </c:pt>
                <c:pt idx="132">
                  <c:v>2093</c:v>
                </c:pt>
                <c:pt idx="133">
                  <c:v>2094</c:v>
                </c:pt>
                <c:pt idx="134">
                  <c:v>2095</c:v>
                </c:pt>
                <c:pt idx="135">
                  <c:v>2096</c:v>
                </c:pt>
                <c:pt idx="136">
                  <c:v>2097</c:v>
                </c:pt>
                <c:pt idx="137">
                  <c:v>2098</c:v>
                </c:pt>
              </c:numCache>
            </c:numRef>
          </c:xVal>
          <c:yVal>
            <c:numRef>
              <c:f>'Sheet1 (2)'!$H$2:$H$139</c:f>
              <c:numCache>
                <c:formatCode>General</c:formatCode>
                <c:ptCount val="138"/>
                <c:pt idx="53">
                  <c:v>603.55769420442402</c:v>
                </c:pt>
                <c:pt idx="54">
                  <c:v>615.86506596246204</c:v>
                </c:pt>
                <c:pt idx="55">
                  <c:v>614.14435477764198</c:v>
                </c:pt>
                <c:pt idx="56">
                  <c:v>662.54447929349101</c:v>
                </c:pt>
                <c:pt idx="57">
                  <c:v>609.254793451002</c:v>
                </c:pt>
                <c:pt idx="58">
                  <c:v>653.41427456812005</c:v>
                </c:pt>
                <c:pt idx="59">
                  <c:v>628.34501175486298</c:v>
                </c:pt>
                <c:pt idx="60">
                  <c:v>639.42321239630303</c:v>
                </c:pt>
                <c:pt idx="61">
                  <c:v>638.02918690484898</c:v>
                </c:pt>
                <c:pt idx="62">
                  <c:v>623.10388724330198</c:v>
                </c:pt>
                <c:pt idx="63">
                  <c:v>631.57923364677004</c:v>
                </c:pt>
                <c:pt idx="64">
                  <c:v>636.50869564319203</c:v>
                </c:pt>
                <c:pt idx="65">
                  <c:v>647.28535550003903</c:v>
                </c:pt>
                <c:pt idx="66">
                  <c:v>657.19600513239402</c:v>
                </c:pt>
                <c:pt idx="67">
                  <c:v>652.62828769080795</c:v>
                </c:pt>
                <c:pt idx="68">
                  <c:v>661.190365829283</c:v>
                </c:pt>
                <c:pt idx="69">
                  <c:v>650.10252817969103</c:v>
                </c:pt>
                <c:pt idx="70">
                  <c:v>628.53578437476006</c:v>
                </c:pt>
                <c:pt idx="71">
                  <c:v>638.25793645740202</c:v>
                </c:pt>
                <c:pt idx="72">
                  <c:v>629.58092382873201</c:v>
                </c:pt>
                <c:pt idx="73">
                  <c:v>671.13951870597305</c:v>
                </c:pt>
                <c:pt idx="74">
                  <c:v>657.56246509903599</c:v>
                </c:pt>
                <c:pt idx="75">
                  <c:v>656.04284998263302</c:v>
                </c:pt>
                <c:pt idx="76">
                  <c:v>660.69054820870997</c:v>
                </c:pt>
                <c:pt idx="77">
                  <c:v>692.07589500263805</c:v>
                </c:pt>
                <c:pt idx="78">
                  <c:v>675.23452308277297</c:v>
                </c:pt>
                <c:pt idx="79">
                  <c:v>655.11211046404401</c:v>
                </c:pt>
                <c:pt idx="80">
                  <c:v>662.21021831170503</c:v>
                </c:pt>
                <c:pt idx="81">
                  <c:v>664.50375297818698</c:v>
                </c:pt>
                <c:pt idx="82">
                  <c:v>662.74280977661704</c:v>
                </c:pt>
                <c:pt idx="83">
                  <c:v>660.82233308188495</c:v>
                </c:pt>
                <c:pt idx="84">
                  <c:v>695.77600894508203</c:v>
                </c:pt>
                <c:pt idx="85">
                  <c:v>660.427807017634</c:v>
                </c:pt>
                <c:pt idx="86">
                  <c:v>692.94440731009195</c:v>
                </c:pt>
                <c:pt idx="87">
                  <c:v>676.60597680989599</c:v>
                </c:pt>
                <c:pt idx="88">
                  <c:v>666.40821029572305</c:v>
                </c:pt>
                <c:pt idx="89">
                  <c:v>676.29458174043896</c:v>
                </c:pt>
                <c:pt idx="90">
                  <c:v>692.81441262245698</c:v>
                </c:pt>
                <c:pt idx="91">
                  <c:v>674.49418478087603</c:v>
                </c:pt>
                <c:pt idx="92">
                  <c:v>670.371919149733</c:v>
                </c:pt>
                <c:pt idx="93">
                  <c:v>701.77374553315099</c:v>
                </c:pt>
                <c:pt idx="94">
                  <c:v>659.01834060153396</c:v>
                </c:pt>
                <c:pt idx="95">
                  <c:v>676.50147622986299</c:v>
                </c:pt>
                <c:pt idx="96">
                  <c:v>668.06568885834304</c:v>
                </c:pt>
                <c:pt idx="97">
                  <c:v>661.15746499936495</c:v>
                </c:pt>
                <c:pt idx="98">
                  <c:v>699.13002859529001</c:v>
                </c:pt>
                <c:pt idx="99">
                  <c:v>676.62800700048103</c:v>
                </c:pt>
                <c:pt idx="100">
                  <c:v>686.20379969460498</c:v>
                </c:pt>
                <c:pt idx="101">
                  <c:v>665.36726199995201</c:v>
                </c:pt>
                <c:pt idx="102">
                  <c:v>684.82475373164698</c:v>
                </c:pt>
                <c:pt idx="103">
                  <c:v>664.73244880988102</c:v>
                </c:pt>
                <c:pt idx="104">
                  <c:v>687.75590476044397</c:v>
                </c:pt>
                <c:pt idx="105">
                  <c:v>690.55477237478101</c:v>
                </c:pt>
                <c:pt idx="106">
                  <c:v>695.12087974606698</c:v>
                </c:pt>
                <c:pt idx="107">
                  <c:v>706.19371228355601</c:v>
                </c:pt>
                <c:pt idx="108">
                  <c:v>678.65953038870305</c:v>
                </c:pt>
                <c:pt idx="109">
                  <c:v>669.31525917414001</c:v>
                </c:pt>
                <c:pt idx="110">
                  <c:v>677.54857395540705</c:v>
                </c:pt>
                <c:pt idx="111">
                  <c:v>688.00703988088401</c:v>
                </c:pt>
                <c:pt idx="112">
                  <c:v>697.00788159963304</c:v>
                </c:pt>
                <c:pt idx="113">
                  <c:v>692.15045710450397</c:v>
                </c:pt>
                <c:pt idx="114">
                  <c:v>686.68717157799597</c:v>
                </c:pt>
                <c:pt idx="115">
                  <c:v>740.03132520672398</c:v>
                </c:pt>
                <c:pt idx="116">
                  <c:v>717.70517257937297</c:v>
                </c:pt>
                <c:pt idx="117">
                  <c:v>676.03468446707097</c:v>
                </c:pt>
                <c:pt idx="118">
                  <c:v>700.46532570699299</c:v>
                </c:pt>
                <c:pt idx="119">
                  <c:v>702.18115454726797</c:v>
                </c:pt>
                <c:pt idx="120">
                  <c:v>668.59944307337196</c:v>
                </c:pt>
                <c:pt idx="121">
                  <c:v>711.27895658185196</c:v>
                </c:pt>
                <c:pt idx="122">
                  <c:v>713.88827961084701</c:v>
                </c:pt>
                <c:pt idx="123">
                  <c:v>671.63412753951604</c:v>
                </c:pt>
                <c:pt idx="124">
                  <c:v>699.12529584377501</c:v>
                </c:pt>
                <c:pt idx="125">
                  <c:v>722.38997112566096</c:v>
                </c:pt>
                <c:pt idx="126">
                  <c:v>698.13282160513597</c:v>
                </c:pt>
                <c:pt idx="127">
                  <c:v>701.92289037527098</c:v>
                </c:pt>
                <c:pt idx="128">
                  <c:v>740.08153844301603</c:v>
                </c:pt>
                <c:pt idx="129">
                  <c:v>722.31440707384797</c:v>
                </c:pt>
                <c:pt idx="130">
                  <c:v>684.49559812274094</c:v>
                </c:pt>
                <c:pt idx="131">
                  <c:v>706.81936033705301</c:v>
                </c:pt>
                <c:pt idx="132">
                  <c:v>705.80685168519801</c:v>
                </c:pt>
                <c:pt idx="133">
                  <c:v>711.41308245162304</c:v>
                </c:pt>
                <c:pt idx="134">
                  <c:v>770.29132623040505</c:v>
                </c:pt>
                <c:pt idx="135">
                  <c:v>731.00566364727501</c:v>
                </c:pt>
                <c:pt idx="136">
                  <c:v>698.59563572872798</c:v>
                </c:pt>
                <c:pt idx="137">
                  <c:v>700.28788349251602</c:v>
                </c:pt>
              </c:numCache>
            </c:numRef>
          </c:yVal>
          <c:smooth val="1"/>
        </c:ser>
        <c:ser>
          <c:idx val="6"/>
          <c:order val="7"/>
          <c:tx>
            <c:strRef>
              <c:f>'Sheet1 (2)'!$I$1</c:f>
              <c:strCache>
                <c:ptCount val="1"/>
                <c:pt idx="0">
                  <c:v>SSP5-8.5</c:v>
                </c:pt>
              </c:strCache>
            </c:strRef>
          </c:tx>
          <c:spPr>
            <a:ln w="127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xVal>
            <c:numRef>
              <c:f>'Sheet1 (2)'!$A$2:$A$139</c:f>
              <c:numCache>
                <c:formatCode>General</c:formatCode>
                <c:ptCount val="138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  <c:pt idx="50">
                  <c:v>2011</c:v>
                </c:pt>
                <c:pt idx="51">
                  <c:v>2012</c:v>
                </c:pt>
                <c:pt idx="52">
                  <c:v>2013</c:v>
                </c:pt>
                <c:pt idx="53">
                  <c:v>2014</c:v>
                </c:pt>
                <c:pt idx="54">
                  <c:v>2015</c:v>
                </c:pt>
                <c:pt idx="55">
                  <c:v>2016</c:v>
                </c:pt>
                <c:pt idx="56">
                  <c:v>2017</c:v>
                </c:pt>
                <c:pt idx="57">
                  <c:v>2018</c:v>
                </c:pt>
                <c:pt idx="58">
                  <c:v>2019</c:v>
                </c:pt>
                <c:pt idx="59">
                  <c:v>2020</c:v>
                </c:pt>
                <c:pt idx="60">
                  <c:v>2021</c:v>
                </c:pt>
                <c:pt idx="61">
                  <c:v>2022</c:v>
                </c:pt>
                <c:pt idx="62">
                  <c:v>2023</c:v>
                </c:pt>
                <c:pt idx="63">
                  <c:v>2024</c:v>
                </c:pt>
                <c:pt idx="64">
                  <c:v>2025</c:v>
                </c:pt>
                <c:pt idx="65">
                  <c:v>2026</c:v>
                </c:pt>
                <c:pt idx="66">
                  <c:v>2027</c:v>
                </c:pt>
                <c:pt idx="67">
                  <c:v>2028</c:v>
                </c:pt>
                <c:pt idx="68">
                  <c:v>2029</c:v>
                </c:pt>
                <c:pt idx="69">
                  <c:v>2030</c:v>
                </c:pt>
                <c:pt idx="70">
                  <c:v>2031</c:v>
                </c:pt>
                <c:pt idx="71">
                  <c:v>2032</c:v>
                </c:pt>
                <c:pt idx="72">
                  <c:v>2033</c:v>
                </c:pt>
                <c:pt idx="73">
                  <c:v>2034</c:v>
                </c:pt>
                <c:pt idx="74">
                  <c:v>2035</c:v>
                </c:pt>
                <c:pt idx="75">
                  <c:v>2036</c:v>
                </c:pt>
                <c:pt idx="76">
                  <c:v>2037</c:v>
                </c:pt>
                <c:pt idx="77">
                  <c:v>2038</c:v>
                </c:pt>
                <c:pt idx="78">
                  <c:v>2039</c:v>
                </c:pt>
                <c:pt idx="79">
                  <c:v>2040</c:v>
                </c:pt>
                <c:pt idx="80">
                  <c:v>2041</c:v>
                </c:pt>
                <c:pt idx="81">
                  <c:v>2042</c:v>
                </c:pt>
                <c:pt idx="82">
                  <c:v>2043</c:v>
                </c:pt>
                <c:pt idx="83">
                  <c:v>2044</c:v>
                </c:pt>
                <c:pt idx="84">
                  <c:v>2045</c:v>
                </c:pt>
                <c:pt idx="85">
                  <c:v>2046</c:v>
                </c:pt>
                <c:pt idx="86">
                  <c:v>2047</c:v>
                </c:pt>
                <c:pt idx="87">
                  <c:v>2048</c:v>
                </c:pt>
                <c:pt idx="88">
                  <c:v>2049</c:v>
                </c:pt>
                <c:pt idx="89">
                  <c:v>2050</c:v>
                </c:pt>
                <c:pt idx="90">
                  <c:v>2051</c:v>
                </c:pt>
                <c:pt idx="91">
                  <c:v>2052</c:v>
                </c:pt>
                <c:pt idx="92">
                  <c:v>2053</c:v>
                </c:pt>
                <c:pt idx="93">
                  <c:v>2054</c:v>
                </c:pt>
                <c:pt idx="94">
                  <c:v>2055</c:v>
                </c:pt>
                <c:pt idx="95">
                  <c:v>2056</c:v>
                </c:pt>
                <c:pt idx="96">
                  <c:v>2057</c:v>
                </c:pt>
                <c:pt idx="97">
                  <c:v>2058</c:v>
                </c:pt>
                <c:pt idx="98">
                  <c:v>2059</c:v>
                </c:pt>
                <c:pt idx="99">
                  <c:v>2060</c:v>
                </c:pt>
                <c:pt idx="100">
                  <c:v>2061</c:v>
                </c:pt>
                <c:pt idx="101">
                  <c:v>2062</c:v>
                </c:pt>
                <c:pt idx="102">
                  <c:v>2063</c:v>
                </c:pt>
                <c:pt idx="103">
                  <c:v>2064</c:v>
                </c:pt>
                <c:pt idx="104">
                  <c:v>2065</c:v>
                </c:pt>
                <c:pt idx="105">
                  <c:v>2066</c:v>
                </c:pt>
                <c:pt idx="106">
                  <c:v>2067</c:v>
                </c:pt>
                <c:pt idx="107">
                  <c:v>2068</c:v>
                </c:pt>
                <c:pt idx="108">
                  <c:v>2069</c:v>
                </c:pt>
                <c:pt idx="109">
                  <c:v>2070</c:v>
                </c:pt>
                <c:pt idx="110">
                  <c:v>2071</c:v>
                </c:pt>
                <c:pt idx="111">
                  <c:v>2072</c:v>
                </c:pt>
                <c:pt idx="112">
                  <c:v>2073</c:v>
                </c:pt>
                <c:pt idx="113">
                  <c:v>2074</c:v>
                </c:pt>
                <c:pt idx="114">
                  <c:v>2075</c:v>
                </c:pt>
                <c:pt idx="115">
                  <c:v>2076</c:v>
                </c:pt>
                <c:pt idx="116">
                  <c:v>2077</c:v>
                </c:pt>
                <c:pt idx="117">
                  <c:v>2078</c:v>
                </c:pt>
                <c:pt idx="118">
                  <c:v>2079</c:v>
                </c:pt>
                <c:pt idx="119">
                  <c:v>2080</c:v>
                </c:pt>
                <c:pt idx="120">
                  <c:v>2081</c:v>
                </c:pt>
                <c:pt idx="121">
                  <c:v>2082</c:v>
                </c:pt>
                <c:pt idx="122">
                  <c:v>2083</c:v>
                </c:pt>
                <c:pt idx="123">
                  <c:v>2084</c:v>
                </c:pt>
                <c:pt idx="124">
                  <c:v>2085</c:v>
                </c:pt>
                <c:pt idx="125">
                  <c:v>2086</c:v>
                </c:pt>
                <c:pt idx="126">
                  <c:v>2087</c:v>
                </c:pt>
                <c:pt idx="127">
                  <c:v>2088</c:v>
                </c:pt>
                <c:pt idx="128">
                  <c:v>2089</c:v>
                </c:pt>
                <c:pt idx="129">
                  <c:v>2090</c:v>
                </c:pt>
                <c:pt idx="130">
                  <c:v>2091</c:v>
                </c:pt>
                <c:pt idx="131">
                  <c:v>2092</c:v>
                </c:pt>
                <c:pt idx="132">
                  <c:v>2093</c:v>
                </c:pt>
                <c:pt idx="133">
                  <c:v>2094</c:v>
                </c:pt>
                <c:pt idx="134">
                  <c:v>2095</c:v>
                </c:pt>
                <c:pt idx="135">
                  <c:v>2096</c:v>
                </c:pt>
                <c:pt idx="136">
                  <c:v>2097</c:v>
                </c:pt>
                <c:pt idx="137">
                  <c:v>2098</c:v>
                </c:pt>
              </c:numCache>
            </c:numRef>
          </c:xVal>
          <c:yVal>
            <c:numRef>
              <c:f>'Sheet1 (2)'!$I$2:$I$139</c:f>
              <c:numCache>
                <c:formatCode>General</c:formatCode>
                <c:ptCount val="138"/>
                <c:pt idx="53">
                  <c:v>603.55769420442402</c:v>
                </c:pt>
                <c:pt idx="54">
                  <c:v>651.81602666108802</c:v>
                </c:pt>
                <c:pt idx="55">
                  <c:v>668.75196263677401</c:v>
                </c:pt>
                <c:pt idx="56">
                  <c:v>630.30003654752102</c:v>
                </c:pt>
                <c:pt idx="57">
                  <c:v>663.94578130705304</c:v>
                </c:pt>
                <c:pt idx="58">
                  <c:v>637.63977088657703</c:v>
                </c:pt>
                <c:pt idx="59">
                  <c:v>631.65843190063697</c:v>
                </c:pt>
                <c:pt idx="60">
                  <c:v>638.98541820472406</c:v>
                </c:pt>
                <c:pt idx="61">
                  <c:v>641.27890692985704</c:v>
                </c:pt>
                <c:pt idx="62">
                  <c:v>665.80357537544</c:v>
                </c:pt>
                <c:pt idx="63">
                  <c:v>652.83322721412503</c:v>
                </c:pt>
                <c:pt idx="64">
                  <c:v>690.14628477847202</c:v>
                </c:pt>
                <c:pt idx="65">
                  <c:v>664.89193392004597</c:v>
                </c:pt>
                <c:pt idx="66">
                  <c:v>649.16284258604503</c:v>
                </c:pt>
                <c:pt idx="67">
                  <c:v>656.70014814108697</c:v>
                </c:pt>
                <c:pt idx="68">
                  <c:v>672.14724160238097</c:v>
                </c:pt>
                <c:pt idx="69">
                  <c:v>683.60658169576504</c:v>
                </c:pt>
                <c:pt idx="70">
                  <c:v>660.40770479013997</c:v>
                </c:pt>
                <c:pt idx="71">
                  <c:v>646.44412562986395</c:v>
                </c:pt>
                <c:pt idx="72">
                  <c:v>652.62264101100902</c:v>
                </c:pt>
                <c:pt idx="73">
                  <c:v>673.11276323997095</c:v>
                </c:pt>
                <c:pt idx="74">
                  <c:v>665.68666257664404</c:v>
                </c:pt>
                <c:pt idx="75">
                  <c:v>678.32672973113495</c:v>
                </c:pt>
                <c:pt idx="76">
                  <c:v>683.52549846992895</c:v>
                </c:pt>
                <c:pt idx="77">
                  <c:v>653.76330767701404</c:v>
                </c:pt>
                <c:pt idx="78">
                  <c:v>671.959527813911</c:v>
                </c:pt>
                <c:pt idx="79">
                  <c:v>700.78603410260905</c:v>
                </c:pt>
                <c:pt idx="80">
                  <c:v>682.24873382051499</c:v>
                </c:pt>
                <c:pt idx="81">
                  <c:v>682.37663567927905</c:v>
                </c:pt>
                <c:pt idx="82">
                  <c:v>670.07939112193299</c:v>
                </c:pt>
                <c:pt idx="83">
                  <c:v>692.61888293846698</c:v>
                </c:pt>
                <c:pt idx="84">
                  <c:v>711.83850491965495</c:v>
                </c:pt>
                <c:pt idx="85">
                  <c:v>681.23446234611902</c:v>
                </c:pt>
                <c:pt idx="86">
                  <c:v>688.85026941804199</c:v>
                </c:pt>
                <c:pt idx="87">
                  <c:v>677.28180868743698</c:v>
                </c:pt>
                <c:pt idx="88">
                  <c:v>680.96455360491802</c:v>
                </c:pt>
                <c:pt idx="89">
                  <c:v>705.16890987525505</c:v>
                </c:pt>
                <c:pt idx="90">
                  <c:v>700.37085252443603</c:v>
                </c:pt>
                <c:pt idx="91">
                  <c:v>685.91514422942601</c:v>
                </c:pt>
                <c:pt idx="92">
                  <c:v>682.78491769733103</c:v>
                </c:pt>
                <c:pt idx="93">
                  <c:v>673.32629973791404</c:v>
                </c:pt>
                <c:pt idx="94">
                  <c:v>706.49342678787798</c:v>
                </c:pt>
                <c:pt idx="95">
                  <c:v>691.04378872131497</c:v>
                </c:pt>
                <c:pt idx="96">
                  <c:v>693.29330718202402</c:v>
                </c:pt>
                <c:pt idx="97">
                  <c:v>745.75537049983802</c:v>
                </c:pt>
                <c:pt idx="98">
                  <c:v>733.74617255333897</c:v>
                </c:pt>
                <c:pt idx="99">
                  <c:v>686.92125049654499</c:v>
                </c:pt>
                <c:pt idx="100">
                  <c:v>693.203162495735</c:v>
                </c:pt>
                <c:pt idx="101">
                  <c:v>729.11413481313696</c:v>
                </c:pt>
                <c:pt idx="102">
                  <c:v>730.18267487908201</c:v>
                </c:pt>
                <c:pt idx="103">
                  <c:v>703.72892483326905</c:v>
                </c:pt>
                <c:pt idx="104">
                  <c:v>701.73235261645596</c:v>
                </c:pt>
                <c:pt idx="105">
                  <c:v>666.98766680190897</c:v>
                </c:pt>
                <c:pt idx="106">
                  <c:v>720.40077825398896</c:v>
                </c:pt>
                <c:pt idx="107">
                  <c:v>704.95287207030594</c:v>
                </c:pt>
                <c:pt idx="108">
                  <c:v>702.13915225687504</c:v>
                </c:pt>
                <c:pt idx="109">
                  <c:v>714.22327663764599</c:v>
                </c:pt>
                <c:pt idx="110">
                  <c:v>732.82553425938397</c:v>
                </c:pt>
                <c:pt idx="111">
                  <c:v>753.50371584623497</c:v>
                </c:pt>
                <c:pt idx="112">
                  <c:v>722.52189407043795</c:v>
                </c:pt>
                <c:pt idx="113">
                  <c:v>746.51931121893597</c:v>
                </c:pt>
                <c:pt idx="114">
                  <c:v>709.32936007563399</c:v>
                </c:pt>
                <c:pt idx="115">
                  <c:v>739.52421041236198</c:v>
                </c:pt>
                <c:pt idx="116">
                  <c:v>742.36011493969499</c:v>
                </c:pt>
                <c:pt idx="117">
                  <c:v>741.25391894843995</c:v>
                </c:pt>
                <c:pt idx="118">
                  <c:v>728.42420408467501</c:v>
                </c:pt>
                <c:pt idx="119">
                  <c:v>729.54334263976295</c:v>
                </c:pt>
                <c:pt idx="120">
                  <c:v>745.01744848985595</c:v>
                </c:pt>
                <c:pt idx="121">
                  <c:v>711.13605029806797</c:v>
                </c:pt>
                <c:pt idx="122">
                  <c:v>749.33017785721404</c:v>
                </c:pt>
                <c:pt idx="123">
                  <c:v>754.52106267647105</c:v>
                </c:pt>
                <c:pt idx="124">
                  <c:v>763.15860575101601</c:v>
                </c:pt>
                <c:pt idx="125">
                  <c:v>736.61795868011495</c:v>
                </c:pt>
                <c:pt idx="126">
                  <c:v>755.01232709575004</c:v>
                </c:pt>
                <c:pt idx="127">
                  <c:v>747.46243962995402</c:v>
                </c:pt>
                <c:pt idx="128">
                  <c:v>756.38482358388796</c:v>
                </c:pt>
                <c:pt idx="129">
                  <c:v>779.693633188641</c:v>
                </c:pt>
                <c:pt idx="130">
                  <c:v>743.77100445036695</c:v>
                </c:pt>
                <c:pt idx="131">
                  <c:v>794.94795439972404</c:v>
                </c:pt>
                <c:pt idx="132">
                  <c:v>782.53955264545004</c:v>
                </c:pt>
                <c:pt idx="133">
                  <c:v>753.004865005581</c:v>
                </c:pt>
                <c:pt idx="134">
                  <c:v>767.069287700676</c:v>
                </c:pt>
                <c:pt idx="135">
                  <c:v>774.49772726466904</c:v>
                </c:pt>
                <c:pt idx="136">
                  <c:v>753.22679280851401</c:v>
                </c:pt>
                <c:pt idx="137">
                  <c:v>756.24295208976798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3593288"/>
        <c:axId val="463901720"/>
      </c:scatterChart>
      <c:valAx>
        <c:axId val="463593288"/>
        <c:scaling>
          <c:orientation val="minMax"/>
          <c:max val="2100"/>
          <c:min val="199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lg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63901720"/>
        <c:crosses val="autoZero"/>
        <c:crossBetween val="midCat"/>
      </c:valAx>
      <c:valAx>
        <c:axId val="463901720"/>
        <c:scaling>
          <c:orientation val="minMax"/>
          <c:max val="800"/>
          <c:min val="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lg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Precipitation (mm)</a:t>
                </a:r>
                <a:endParaRPr lang="zh-CN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63593288"/>
        <c:crosses val="autoZero"/>
        <c:crossBetween val="midCat"/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22956909248429716"/>
          <c:y val="0.81324132602893662"/>
          <c:w val="0.73891238899718437"/>
          <c:h val="7.52612726506531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401992635910763E-2"/>
          <c:y val="4.9058856580980477E-2"/>
          <c:w val="0.90392592592592591"/>
          <c:h val="0.8658758252563562"/>
        </c:manualLayout>
      </c:layout>
      <c:scatterChart>
        <c:scatterStyle val="smoothMarker"/>
        <c:varyColors val="0"/>
        <c:ser>
          <c:idx val="7"/>
          <c:order val="0"/>
          <c:tx>
            <c:strRef>
              <c:f>Sheet1!$B$1</c:f>
              <c:strCache>
                <c:ptCount val="1"/>
                <c:pt idx="0">
                  <c:v>Historical</c:v>
                </c:pt>
              </c:strCache>
            </c:strRef>
          </c:tx>
          <c:spPr>
            <a:ln w="127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Sheet1!$A$2:$A$141</c:f>
              <c:numCache>
                <c:formatCode>General</c:formatCode>
                <c:ptCount val="140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  <c:pt idx="50">
                  <c:v>2011</c:v>
                </c:pt>
                <c:pt idx="51">
                  <c:v>2012</c:v>
                </c:pt>
                <c:pt idx="52">
                  <c:v>2013</c:v>
                </c:pt>
                <c:pt idx="53">
                  <c:v>2014</c:v>
                </c:pt>
                <c:pt idx="54">
                  <c:v>2015</c:v>
                </c:pt>
                <c:pt idx="55">
                  <c:v>2016</c:v>
                </c:pt>
                <c:pt idx="56">
                  <c:v>2017</c:v>
                </c:pt>
                <c:pt idx="57">
                  <c:v>2018</c:v>
                </c:pt>
                <c:pt idx="58">
                  <c:v>2019</c:v>
                </c:pt>
                <c:pt idx="59">
                  <c:v>2020</c:v>
                </c:pt>
                <c:pt idx="60">
                  <c:v>2021</c:v>
                </c:pt>
                <c:pt idx="61">
                  <c:v>2022</c:v>
                </c:pt>
                <c:pt idx="62">
                  <c:v>2023</c:v>
                </c:pt>
                <c:pt idx="63">
                  <c:v>2024</c:v>
                </c:pt>
                <c:pt idx="64">
                  <c:v>2025</c:v>
                </c:pt>
                <c:pt idx="65">
                  <c:v>2026</c:v>
                </c:pt>
                <c:pt idx="66">
                  <c:v>2027</c:v>
                </c:pt>
                <c:pt idx="67">
                  <c:v>2028</c:v>
                </c:pt>
                <c:pt idx="68">
                  <c:v>2029</c:v>
                </c:pt>
                <c:pt idx="69">
                  <c:v>2030</c:v>
                </c:pt>
                <c:pt idx="70">
                  <c:v>2031</c:v>
                </c:pt>
                <c:pt idx="71">
                  <c:v>2032</c:v>
                </c:pt>
                <c:pt idx="72">
                  <c:v>2033</c:v>
                </c:pt>
                <c:pt idx="73">
                  <c:v>2034</c:v>
                </c:pt>
                <c:pt idx="74">
                  <c:v>2035</c:v>
                </c:pt>
                <c:pt idx="75">
                  <c:v>2036</c:v>
                </c:pt>
                <c:pt idx="76">
                  <c:v>2037</c:v>
                </c:pt>
                <c:pt idx="77">
                  <c:v>2038</c:v>
                </c:pt>
                <c:pt idx="78">
                  <c:v>2039</c:v>
                </c:pt>
                <c:pt idx="79">
                  <c:v>2040</c:v>
                </c:pt>
                <c:pt idx="80">
                  <c:v>2041</c:v>
                </c:pt>
                <c:pt idx="81">
                  <c:v>2042</c:v>
                </c:pt>
                <c:pt idx="82">
                  <c:v>2043</c:v>
                </c:pt>
                <c:pt idx="83">
                  <c:v>2044</c:v>
                </c:pt>
                <c:pt idx="84">
                  <c:v>2045</c:v>
                </c:pt>
                <c:pt idx="85">
                  <c:v>2046</c:v>
                </c:pt>
                <c:pt idx="86">
                  <c:v>2047</c:v>
                </c:pt>
                <c:pt idx="87">
                  <c:v>2048</c:v>
                </c:pt>
                <c:pt idx="88">
                  <c:v>2049</c:v>
                </c:pt>
                <c:pt idx="89">
                  <c:v>2050</c:v>
                </c:pt>
                <c:pt idx="90">
                  <c:v>2051</c:v>
                </c:pt>
                <c:pt idx="91">
                  <c:v>2052</c:v>
                </c:pt>
                <c:pt idx="92">
                  <c:v>2053</c:v>
                </c:pt>
                <c:pt idx="93">
                  <c:v>2054</c:v>
                </c:pt>
                <c:pt idx="94">
                  <c:v>2055</c:v>
                </c:pt>
                <c:pt idx="95">
                  <c:v>2056</c:v>
                </c:pt>
                <c:pt idx="96">
                  <c:v>2057</c:v>
                </c:pt>
                <c:pt idx="97">
                  <c:v>2058</c:v>
                </c:pt>
                <c:pt idx="98">
                  <c:v>2059</c:v>
                </c:pt>
                <c:pt idx="99">
                  <c:v>2060</c:v>
                </c:pt>
                <c:pt idx="100">
                  <c:v>2061</c:v>
                </c:pt>
                <c:pt idx="101">
                  <c:v>2062</c:v>
                </c:pt>
                <c:pt idx="102">
                  <c:v>2063</c:v>
                </c:pt>
                <c:pt idx="103">
                  <c:v>2064</c:v>
                </c:pt>
                <c:pt idx="104">
                  <c:v>2065</c:v>
                </c:pt>
                <c:pt idx="105">
                  <c:v>2066</c:v>
                </c:pt>
                <c:pt idx="106">
                  <c:v>2067</c:v>
                </c:pt>
                <c:pt idx="107">
                  <c:v>2068</c:v>
                </c:pt>
                <c:pt idx="108">
                  <c:v>2069</c:v>
                </c:pt>
                <c:pt idx="109">
                  <c:v>2070</c:v>
                </c:pt>
                <c:pt idx="110">
                  <c:v>2071</c:v>
                </c:pt>
                <c:pt idx="111">
                  <c:v>2072</c:v>
                </c:pt>
                <c:pt idx="112">
                  <c:v>2073</c:v>
                </c:pt>
                <c:pt idx="113">
                  <c:v>2074</c:v>
                </c:pt>
                <c:pt idx="114">
                  <c:v>2075</c:v>
                </c:pt>
                <c:pt idx="115">
                  <c:v>2076</c:v>
                </c:pt>
                <c:pt idx="116">
                  <c:v>2077</c:v>
                </c:pt>
                <c:pt idx="117">
                  <c:v>2078</c:v>
                </c:pt>
                <c:pt idx="118">
                  <c:v>2079</c:v>
                </c:pt>
                <c:pt idx="119">
                  <c:v>2080</c:v>
                </c:pt>
                <c:pt idx="120">
                  <c:v>2081</c:v>
                </c:pt>
                <c:pt idx="121">
                  <c:v>2082</c:v>
                </c:pt>
                <c:pt idx="122">
                  <c:v>2083</c:v>
                </c:pt>
                <c:pt idx="123">
                  <c:v>2084</c:v>
                </c:pt>
                <c:pt idx="124">
                  <c:v>2085</c:v>
                </c:pt>
                <c:pt idx="125">
                  <c:v>2086</c:v>
                </c:pt>
                <c:pt idx="126">
                  <c:v>2087</c:v>
                </c:pt>
                <c:pt idx="127">
                  <c:v>2088</c:v>
                </c:pt>
                <c:pt idx="128">
                  <c:v>2089</c:v>
                </c:pt>
                <c:pt idx="129">
                  <c:v>2090</c:v>
                </c:pt>
                <c:pt idx="130">
                  <c:v>2091</c:v>
                </c:pt>
                <c:pt idx="131">
                  <c:v>2092</c:v>
                </c:pt>
                <c:pt idx="132">
                  <c:v>2093</c:v>
                </c:pt>
                <c:pt idx="133">
                  <c:v>2094</c:v>
                </c:pt>
                <c:pt idx="134">
                  <c:v>2095</c:v>
                </c:pt>
                <c:pt idx="135">
                  <c:v>2096</c:v>
                </c:pt>
                <c:pt idx="136">
                  <c:v>2097</c:v>
                </c:pt>
                <c:pt idx="137">
                  <c:v>2098</c:v>
                </c:pt>
                <c:pt idx="138">
                  <c:v>2099</c:v>
                </c:pt>
                <c:pt idx="139">
                  <c:v>2100</c:v>
                </c:pt>
              </c:numCache>
            </c:numRef>
          </c:xVal>
          <c:yVal>
            <c:numRef>
              <c:f>Sheet1!$K$2:$K$141</c:f>
              <c:numCache>
                <c:formatCode>General</c:formatCode>
                <c:ptCount val="140"/>
                <c:pt idx="0">
                  <c:v>434.71091093764272</c:v>
                </c:pt>
                <c:pt idx="1">
                  <c:v>295.38647216204475</c:v>
                </c:pt>
                <c:pt idx="2">
                  <c:v>301.87153522865418</c:v>
                </c:pt>
                <c:pt idx="3">
                  <c:v>302.95767222991043</c:v>
                </c:pt>
                <c:pt idx="4">
                  <c:v>297.5631558628437</c:v>
                </c:pt>
                <c:pt idx="5">
                  <c:v>284.52583749194895</c:v>
                </c:pt>
                <c:pt idx="6">
                  <c:v>273.28053244186043</c:v>
                </c:pt>
                <c:pt idx="7">
                  <c:v>274.23809694387603</c:v>
                </c:pt>
                <c:pt idx="8">
                  <c:v>288.18636081265726</c:v>
                </c:pt>
                <c:pt idx="9">
                  <c:v>286.95952595635106</c:v>
                </c:pt>
                <c:pt idx="10">
                  <c:v>300.18553321459063</c:v>
                </c:pt>
                <c:pt idx="11">
                  <c:v>270.19967432405207</c:v>
                </c:pt>
                <c:pt idx="12">
                  <c:v>265.88127431995309</c:v>
                </c:pt>
                <c:pt idx="13">
                  <c:v>265.46965194589478</c:v>
                </c:pt>
                <c:pt idx="14">
                  <c:v>290.53431684532188</c:v>
                </c:pt>
                <c:pt idx="15">
                  <c:v>274.74801520623748</c:v>
                </c:pt>
                <c:pt idx="16">
                  <c:v>258.45987556979264</c:v>
                </c:pt>
                <c:pt idx="17">
                  <c:v>260.86798461037392</c:v>
                </c:pt>
                <c:pt idx="18">
                  <c:v>289.86606713954689</c:v>
                </c:pt>
                <c:pt idx="19">
                  <c:v>254.52868551862494</c:v>
                </c:pt>
                <c:pt idx="20">
                  <c:v>271.81404234021664</c:v>
                </c:pt>
                <c:pt idx="21">
                  <c:v>288.23170344483958</c:v>
                </c:pt>
                <c:pt idx="22">
                  <c:v>279.54968189114481</c:v>
                </c:pt>
                <c:pt idx="23">
                  <c:v>301.09278049619996</c:v>
                </c:pt>
                <c:pt idx="24">
                  <c:v>279.57973069603128</c:v>
                </c:pt>
                <c:pt idx="25">
                  <c:v>287.17114868849268</c:v>
                </c:pt>
                <c:pt idx="26">
                  <c:v>248.05278684454478</c:v>
                </c:pt>
                <c:pt idx="27">
                  <c:v>272.6345871636542</c:v>
                </c:pt>
                <c:pt idx="28">
                  <c:v>286.70499847966249</c:v>
                </c:pt>
                <c:pt idx="29">
                  <c:v>263.94423903099374</c:v>
                </c:pt>
                <c:pt idx="30">
                  <c:v>242.88543877823642</c:v>
                </c:pt>
                <c:pt idx="31">
                  <c:v>271.02744806520315</c:v>
                </c:pt>
                <c:pt idx="32">
                  <c:v>292.72312245590729</c:v>
                </c:pt>
                <c:pt idx="33">
                  <c:v>266.54863947596664</c:v>
                </c:pt>
                <c:pt idx="34">
                  <c:v>263.63282168330829</c:v>
                </c:pt>
                <c:pt idx="35">
                  <c:v>250.73189735428852</c:v>
                </c:pt>
                <c:pt idx="36">
                  <c:v>279.29784338890312</c:v>
                </c:pt>
                <c:pt idx="37">
                  <c:v>255.12708213095209</c:v>
                </c:pt>
                <c:pt idx="38">
                  <c:v>265.24630064616878</c:v>
                </c:pt>
                <c:pt idx="39">
                  <c:v>256.8145743545125</c:v>
                </c:pt>
                <c:pt idx="40">
                  <c:v>279.5330215881354</c:v>
                </c:pt>
                <c:pt idx="41">
                  <c:v>262.32445187358235</c:v>
                </c:pt>
                <c:pt idx="42">
                  <c:v>250.97922312248855</c:v>
                </c:pt>
                <c:pt idx="43">
                  <c:v>269.55571898086248</c:v>
                </c:pt>
                <c:pt idx="44">
                  <c:v>263.61578271944688</c:v>
                </c:pt>
                <c:pt idx="45">
                  <c:v>239.2003741097875</c:v>
                </c:pt>
                <c:pt idx="46">
                  <c:v>257.61596501958542</c:v>
                </c:pt>
                <c:pt idx="47">
                  <c:v>263.0318442563177</c:v>
                </c:pt>
                <c:pt idx="48">
                  <c:v>255.72532854623853</c:v>
                </c:pt>
                <c:pt idx="49">
                  <c:v>257.5259239362677</c:v>
                </c:pt>
                <c:pt idx="50">
                  <c:v>229.79288082885517</c:v>
                </c:pt>
                <c:pt idx="51">
                  <c:v>247.70131546395524</c:v>
                </c:pt>
                <c:pt idx="52">
                  <c:v>253.01528028200937</c:v>
                </c:pt>
                <c:pt idx="53">
                  <c:v>245.00222659735209</c:v>
                </c:pt>
              </c:numCache>
            </c:numRef>
          </c:yVal>
          <c:smooth val="1"/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SSP1-1.9</c:v>
                </c:pt>
              </c:strCache>
            </c:strRef>
          </c:tx>
          <c:spPr>
            <a:ln w="1270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Sheet1!$A$2:$A$139</c:f>
              <c:numCache>
                <c:formatCode>General</c:formatCode>
                <c:ptCount val="138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  <c:pt idx="50">
                  <c:v>2011</c:v>
                </c:pt>
                <c:pt idx="51">
                  <c:v>2012</c:v>
                </c:pt>
                <c:pt idx="52">
                  <c:v>2013</c:v>
                </c:pt>
                <c:pt idx="53">
                  <c:v>2014</c:v>
                </c:pt>
                <c:pt idx="54">
                  <c:v>2015</c:v>
                </c:pt>
                <c:pt idx="55">
                  <c:v>2016</c:v>
                </c:pt>
                <c:pt idx="56">
                  <c:v>2017</c:v>
                </c:pt>
                <c:pt idx="57">
                  <c:v>2018</c:v>
                </c:pt>
                <c:pt idx="58">
                  <c:v>2019</c:v>
                </c:pt>
                <c:pt idx="59">
                  <c:v>2020</c:v>
                </c:pt>
                <c:pt idx="60">
                  <c:v>2021</c:v>
                </c:pt>
                <c:pt idx="61">
                  <c:v>2022</c:v>
                </c:pt>
                <c:pt idx="62">
                  <c:v>2023</c:v>
                </c:pt>
                <c:pt idx="63">
                  <c:v>2024</c:v>
                </c:pt>
                <c:pt idx="64">
                  <c:v>2025</c:v>
                </c:pt>
                <c:pt idx="65">
                  <c:v>2026</c:v>
                </c:pt>
                <c:pt idx="66">
                  <c:v>2027</c:v>
                </c:pt>
                <c:pt idx="67">
                  <c:v>2028</c:v>
                </c:pt>
                <c:pt idx="68">
                  <c:v>2029</c:v>
                </c:pt>
                <c:pt idx="69">
                  <c:v>2030</c:v>
                </c:pt>
                <c:pt idx="70">
                  <c:v>2031</c:v>
                </c:pt>
                <c:pt idx="71">
                  <c:v>2032</c:v>
                </c:pt>
                <c:pt idx="72">
                  <c:v>2033</c:v>
                </c:pt>
                <c:pt idx="73">
                  <c:v>2034</c:v>
                </c:pt>
                <c:pt idx="74">
                  <c:v>2035</c:v>
                </c:pt>
                <c:pt idx="75">
                  <c:v>2036</c:v>
                </c:pt>
                <c:pt idx="76">
                  <c:v>2037</c:v>
                </c:pt>
                <c:pt idx="77">
                  <c:v>2038</c:v>
                </c:pt>
                <c:pt idx="78">
                  <c:v>2039</c:v>
                </c:pt>
                <c:pt idx="79">
                  <c:v>2040</c:v>
                </c:pt>
                <c:pt idx="80">
                  <c:v>2041</c:v>
                </c:pt>
                <c:pt idx="81">
                  <c:v>2042</c:v>
                </c:pt>
                <c:pt idx="82">
                  <c:v>2043</c:v>
                </c:pt>
                <c:pt idx="83">
                  <c:v>2044</c:v>
                </c:pt>
                <c:pt idx="84">
                  <c:v>2045</c:v>
                </c:pt>
                <c:pt idx="85">
                  <c:v>2046</c:v>
                </c:pt>
                <c:pt idx="86">
                  <c:v>2047</c:v>
                </c:pt>
                <c:pt idx="87">
                  <c:v>2048</c:v>
                </c:pt>
                <c:pt idx="88">
                  <c:v>2049</c:v>
                </c:pt>
                <c:pt idx="89">
                  <c:v>2050</c:v>
                </c:pt>
                <c:pt idx="90">
                  <c:v>2051</c:v>
                </c:pt>
                <c:pt idx="91">
                  <c:v>2052</c:v>
                </c:pt>
                <c:pt idx="92">
                  <c:v>2053</c:v>
                </c:pt>
                <c:pt idx="93">
                  <c:v>2054</c:v>
                </c:pt>
                <c:pt idx="94">
                  <c:v>2055</c:v>
                </c:pt>
                <c:pt idx="95">
                  <c:v>2056</c:v>
                </c:pt>
                <c:pt idx="96">
                  <c:v>2057</c:v>
                </c:pt>
                <c:pt idx="97">
                  <c:v>2058</c:v>
                </c:pt>
                <c:pt idx="98">
                  <c:v>2059</c:v>
                </c:pt>
                <c:pt idx="99">
                  <c:v>2060</c:v>
                </c:pt>
                <c:pt idx="100">
                  <c:v>2061</c:v>
                </c:pt>
                <c:pt idx="101">
                  <c:v>2062</c:v>
                </c:pt>
                <c:pt idx="102">
                  <c:v>2063</c:v>
                </c:pt>
                <c:pt idx="103">
                  <c:v>2064</c:v>
                </c:pt>
                <c:pt idx="104">
                  <c:v>2065</c:v>
                </c:pt>
                <c:pt idx="105">
                  <c:v>2066</c:v>
                </c:pt>
                <c:pt idx="106">
                  <c:v>2067</c:v>
                </c:pt>
                <c:pt idx="107">
                  <c:v>2068</c:v>
                </c:pt>
                <c:pt idx="108">
                  <c:v>2069</c:v>
                </c:pt>
                <c:pt idx="109">
                  <c:v>2070</c:v>
                </c:pt>
                <c:pt idx="110">
                  <c:v>2071</c:v>
                </c:pt>
                <c:pt idx="111">
                  <c:v>2072</c:v>
                </c:pt>
                <c:pt idx="112">
                  <c:v>2073</c:v>
                </c:pt>
                <c:pt idx="113">
                  <c:v>2074</c:v>
                </c:pt>
                <c:pt idx="114">
                  <c:v>2075</c:v>
                </c:pt>
                <c:pt idx="115">
                  <c:v>2076</c:v>
                </c:pt>
                <c:pt idx="116">
                  <c:v>2077</c:v>
                </c:pt>
                <c:pt idx="117">
                  <c:v>2078</c:v>
                </c:pt>
                <c:pt idx="118">
                  <c:v>2079</c:v>
                </c:pt>
                <c:pt idx="119">
                  <c:v>2080</c:v>
                </c:pt>
                <c:pt idx="120">
                  <c:v>2081</c:v>
                </c:pt>
                <c:pt idx="121">
                  <c:v>2082</c:v>
                </c:pt>
                <c:pt idx="122">
                  <c:v>2083</c:v>
                </c:pt>
                <c:pt idx="123">
                  <c:v>2084</c:v>
                </c:pt>
                <c:pt idx="124">
                  <c:v>2085</c:v>
                </c:pt>
                <c:pt idx="125">
                  <c:v>2086</c:v>
                </c:pt>
                <c:pt idx="126">
                  <c:v>2087</c:v>
                </c:pt>
                <c:pt idx="127">
                  <c:v>2088</c:v>
                </c:pt>
                <c:pt idx="128">
                  <c:v>2089</c:v>
                </c:pt>
                <c:pt idx="129">
                  <c:v>2090</c:v>
                </c:pt>
                <c:pt idx="130">
                  <c:v>2091</c:v>
                </c:pt>
                <c:pt idx="131">
                  <c:v>2092</c:v>
                </c:pt>
                <c:pt idx="132">
                  <c:v>2093</c:v>
                </c:pt>
                <c:pt idx="133">
                  <c:v>2094</c:v>
                </c:pt>
                <c:pt idx="134">
                  <c:v>2095</c:v>
                </c:pt>
                <c:pt idx="135">
                  <c:v>2096</c:v>
                </c:pt>
                <c:pt idx="136">
                  <c:v>2097</c:v>
                </c:pt>
                <c:pt idx="137">
                  <c:v>2098</c:v>
                </c:pt>
              </c:numCache>
            </c:numRef>
          </c:xVal>
          <c:yVal>
            <c:numRef>
              <c:f>Sheet1!$L$2:$L$139</c:f>
              <c:numCache>
                <c:formatCode>General</c:formatCode>
                <c:ptCount val="138"/>
                <c:pt idx="53">
                  <c:v>245.00222659735209</c:v>
                </c:pt>
                <c:pt idx="54">
                  <c:v>292.50648063730102</c:v>
                </c:pt>
                <c:pt idx="55">
                  <c:v>263.40601697414161</c:v>
                </c:pt>
                <c:pt idx="56">
                  <c:v>267.59656802195411</c:v>
                </c:pt>
                <c:pt idx="57">
                  <c:v>277.53743504048958</c:v>
                </c:pt>
                <c:pt idx="58">
                  <c:v>280.27311869772922</c:v>
                </c:pt>
                <c:pt idx="59">
                  <c:v>278.27447380924684</c:v>
                </c:pt>
                <c:pt idx="60">
                  <c:v>288.55240036747085</c:v>
                </c:pt>
                <c:pt idx="61">
                  <c:v>286.35426166988128</c:v>
                </c:pt>
                <c:pt idx="62">
                  <c:v>261.76454945556151</c:v>
                </c:pt>
                <c:pt idx="63">
                  <c:v>265.33254490799482</c:v>
                </c:pt>
                <c:pt idx="64">
                  <c:v>262.83145289357077</c:v>
                </c:pt>
                <c:pt idx="65">
                  <c:v>302.03255325867292</c:v>
                </c:pt>
                <c:pt idx="66">
                  <c:v>289.63239300300313</c:v>
                </c:pt>
                <c:pt idx="67">
                  <c:v>285.68186220389481</c:v>
                </c:pt>
                <c:pt idx="68">
                  <c:v>296.06017318628329</c:v>
                </c:pt>
                <c:pt idx="69">
                  <c:v>271.80386538400944</c:v>
                </c:pt>
                <c:pt idx="70">
                  <c:v>299.55621502144373</c:v>
                </c:pt>
                <c:pt idx="71">
                  <c:v>312.91566211527083</c:v>
                </c:pt>
                <c:pt idx="72">
                  <c:v>280.95329305832189</c:v>
                </c:pt>
                <c:pt idx="73">
                  <c:v>264.80976206146039</c:v>
                </c:pt>
                <c:pt idx="74">
                  <c:v>352.84853410013335</c:v>
                </c:pt>
                <c:pt idx="75">
                  <c:v>285.98163150450728</c:v>
                </c:pt>
                <c:pt idx="76">
                  <c:v>299.96482366992603</c:v>
                </c:pt>
                <c:pt idx="77">
                  <c:v>305.54510048048854</c:v>
                </c:pt>
                <c:pt idx="78">
                  <c:v>274.95284740329481</c:v>
                </c:pt>
                <c:pt idx="79">
                  <c:v>282.00816021051037</c:v>
                </c:pt>
                <c:pt idx="80">
                  <c:v>289.37644184799785</c:v>
                </c:pt>
                <c:pt idx="81">
                  <c:v>285.97288719308546</c:v>
                </c:pt>
                <c:pt idx="82">
                  <c:v>285.48135655170518</c:v>
                </c:pt>
                <c:pt idx="83">
                  <c:v>299.38031519462186</c:v>
                </c:pt>
                <c:pt idx="84">
                  <c:v>277.10780847903226</c:v>
                </c:pt>
                <c:pt idx="85">
                  <c:v>319.22472657000418</c:v>
                </c:pt>
                <c:pt idx="86">
                  <c:v>292.63500776398956</c:v>
                </c:pt>
                <c:pt idx="87">
                  <c:v>321.46584882911355</c:v>
                </c:pt>
                <c:pt idx="88">
                  <c:v>293.37198690026037</c:v>
                </c:pt>
                <c:pt idx="89">
                  <c:v>289.44823953665315</c:v>
                </c:pt>
                <c:pt idx="90">
                  <c:v>298.12382997028436</c:v>
                </c:pt>
                <c:pt idx="91">
                  <c:v>327.93734149427809</c:v>
                </c:pt>
                <c:pt idx="92">
                  <c:v>317.17182469384375</c:v>
                </c:pt>
                <c:pt idx="93">
                  <c:v>284.36263283740209</c:v>
                </c:pt>
                <c:pt idx="94">
                  <c:v>291.32360247624689</c:v>
                </c:pt>
                <c:pt idx="95">
                  <c:v>291.01821599448436</c:v>
                </c:pt>
                <c:pt idx="96">
                  <c:v>314.5121563795052</c:v>
                </c:pt>
                <c:pt idx="97">
                  <c:v>308.47462193180314</c:v>
                </c:pt>
                <c:pt idx="98">
                  <c:v>304.20419443011144</c:v>
                </c:pt>
                <c:pt idx="99">
                  <c:v>311.19388276264579</c:v>
                </c:pt>
                <c:pt idx="100">
                  <c:v>305.67078000109478</c:v>
                </c:pt>
                <c:pt idx="101">
                  <c:v>306.75359667409271</c:v>
                </c:pt>
                <c:pt idx="102">
                  <c:v>303.67886782980207</c:v>
                </c:pt>
                <c:pt idx="103">
                  <c:v>306.12648417293957</c:v>
                </c:pt>
                <c:pt idx="104">
                  <c:v>292.36430344941982</c:v>
                </c:pt>
                <c:pt idx="105">
                  <c:v>317.48712878633438</c:v>
                </c:pt>
                <c:pt idx="106">
                  <c:v>299.34482524124581</c:v>
                </c:pt>
                <c:pt idx="107">
                  <c:v>288.15188576469899</c:v>
                </c:pt>
                <c:pt idx="108">
                  <c:v>306.3795329606375</c:v>
                </c:pt>
                <c:pt idx="109">
                  <c:v>287.59802104126874</c:v>
                </c:pt>
                <c:pt idx="110">
                  <c:v>304.34191279347499</c:v>
                </c:pt>
                <c:pt idx="111">
                  <c:v>296.73802400102397</c:v>
                </c:pt>
                <c:pt idx="112">
                  <c:v>298.67101676575828</c:v>
                </c:pt>
                <c:pt idx="113">
                  <c:v>311.8016766098167</c:v>
                </c:pt>
                <c:pt idx="114">
                  <c:v>304.71460788411559</c:v>
                </c:pt>
                <c:pt idx="115">
                  <c:v>305.98568789603229</c:v>
                </c:pt>
                <c:pt idx="116">
                  <c:v>270.82566279738438</c:v>
                </c:pt>
                <c:pt idx="117">
                  <c:v>299.46591118388955</c:v>
                </c:pt>
                <c:pt idx="118">
                  <c:v>281.48423134129479</c:v>
                </c:pt>
                <c:pt idx="119">
                  <c:v>328.44908260588852</c:v>
                </c:pt>
                <c:pt idx="120">
                  <c:v>303.24539344793226</c:v>
                </c:pt>
                <c:pt idx="121">
                  <c:v>296.59137714102189</c:v>
                </c:pt>
                <c:pt idx="122">
                  <c:v>312.04883415225208</c:v>
                </c:pt>
                <c:pt idx="123">
                  <c:v>304.56780315973958</c:v>
                </c:pt>
                <c:pt idx="124">
                  <c:v>321.67091951980518</c:v>
                </c:pt>
                <c:pt idx="125">
                  <c:v>306.70299286042183</c:v>
                </c:pt>
                <c:pt idx="126">
                  <c:v>277.88921231238021</c:v>
                </c:pt>
                <c:pt idx="127">
                  <c:v>300.01542838704057</c:v>
                </c:pt>
                <c:pt idx="128">
                  <c:v>293.67792452021564</c:v>
                </c:pt>
                <c:pt idx="129">
                  <c:v>324.82271704022816</c:v>
                </c:pt>
                <c:pt idx="130">
                  <c:v>298.95460297094166</c:v>
                </c:pt>
                <c:pt idx="131">
                  <c:v>304.99276781409577</c:v>
                </c:pt>
                <c:pt idx="132">
                  <c:v>293.5746095607542</c:v>
                </c:pt>
                <c:pt idx="133">
                  <c:v>304.11351395848124</c:v>
                </c:pt>
                <c:pt idx="134">
                  <c:v>297.97949954968851</c:v>
                </c:pt>
                <c:pt idx="135">
                  <c:v>303.20151390523023</c:v>
                </c:pt>
                <c:pt idx="136">
                  <c:v>296.45664903677294</c:v>
                </c:pt>
                <c:pt idx="137">
                  <c:v>290.78047608723335</c:v>
                </c:pt>
              </c:numCache>
            </c:numRef>
          </c:yVal>
          <c:smooth val="1"/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SSP1-2.6</c:v>
                </c:pt>
              </c:strCache>
            </c:strRef>
          </c:tx>
          <c:spPr>
            <a:ln w="127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xVal>
            <c:numRef>
              <c:f>Sheet1!$A$2:$A$139</c:f>
              <c:numCache>
                <c:formatCode>General</c:formatCode>
                <c:ptCount val="138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  <c:pt idx="50">
                  <c:v>2011</c:v>
                </c:pt>
                <c:pt idx="51">
                  <c:v>2012</c:v>
                </c:pt>
                <c:pt idx="52">
                  <c:v>2013</c:v>
                </c:pt>
                <c:pt idx="53">
                  <c:v>2014</c:v>
                </c:pt>
                <c:pt idx="54">
                  <c:v>2015</c:v>
                </c:pt>
                <c:pt idx="55">
                  <c:v>2016</c:v>
                </c:pt>
                <c:pt idx="56">
                  <c:v>2017</c:v>
                </c:pt>
                <c:pt idx="57">
                  <c:v>2018</c:v>
                </c:pt>
                <c:pt idx="58">
                  <c:v>2019</c:v>
                </c:pt>
                <c:pt idx="59">
                  <c:v>2020</c:v>
                </c:pt>
                <c:pt idx="60">
                  <c:v>2021</c:v>
                </c:pt>
                <c:pt idx="61">
                  <c:v>2022</c:v>
                </c:pt>
                <c:pt idx="62">
                  <c:v>2023</c:v>
                </c:pt>
                <c:pt idx="63">
                  <c:v>2024</c:v>
                </c:pt>
                <c:pt idx="64">
                  <c:v>2025</c:v>
                </c:pt>
                <c:pt idx="65">
                  <c:v>2026</c:v>
                </c:pt>
                <c:pt idx="66">
                  <c:v>2027</c:v>
                </c:pt>
                <c:pt idx="67">
                  <c:v>2028</c:v>
                </c:pt>
                <c:pt idx="68">
                  <c:v>2029</c:v>
                </c:pt>
                <c:pt idx="69">
                  <c:v>2030</c:v>
                </c:pt>
                <c:pt idx="70">
                  <c:v>2031</c:v>
                </c:pt>
                <c:pt idx="71">
                  <c:v>2032</c:v>
                </c:pt>
                <c:pt idx="72">
                  <c:v>2033</c:v>
                </c:pt>
                <c:pt idx="73">
                  <c:v>2034</c:v>
                </c:pt>
                <c:pt idx="74">
                  <c:v>2035</c:v>
                </c:pt>
                <c:pt idx="75">
                  <c:v>2036</c:v>
                </c:pt>
                <c:pt idx="76">
                  <c:v>2037</c:v>
                </c:pt>
                <c:pt idx="77">
                  <c:v>2038</c:v>
                </c:pt>
                <c:pt idx="78">
                  <c:v>2039</c:v>
                </c:pt>
                <c:pt idx="79">
                  <c:v>2040</c:v>
                </c:pt>
                <c:pt idx="80">
                  <c:v>2041</c:v>
                </c:pt>
                <c:pt idx="81">
                  <c:v>2042</c:v>
                </c:pt>
                <c:pt idx="82">
                  <c:v>2043</c:v>
                </c:pt>
                <c:pt idx="83">
                  <c:v>2044</c:v>
                </c:pt>
                <c:pt idx="84">
                  <c:v>2045</c:v>
                </c:pt>
                <c:pt idx="85">
                  <c:v>2046</c:v>
                </c:pt>
                <c:pt idx="86">
                  <c:v>2047</c:v>
                </c:pt>
                <c:pt idx="87">
                  <c:v>2048</c:v>
                </c:pt>
                <c:pt idx="88">
                  <c:v>2049</c:v>
                </c:pt>
                <c:pt idx="89">
                  <c:v>2050</c:v>
                </c:pt>
                <c:pt idx="90">
                  <c:v>2051</c:v>
                </c:pt>
                <c:pt idx="91">
                  <c:v>2052</c:v>
                </c:pt>
                <c:pt idx="92">
                  <c:v>2053</c:v>
                </c:pt>
                <c:pt idx="93">
                  <c:v>2054</c:v>
                </c:pt>
                <c:pt idx="94">
                  <c:v>2055</c:v>
                </c:pt>
                <c:pt idx="95">
                  <c:v>2056</c:v>
                </c:pt>
                <c:pt idx="96">
                  <c:v>2057</c:v>
                </c:pt>
                <c:pt idx="97">
                  <c:v>2058</c:v>
                </c:pt>
                <c:pt idx="98">
                  <c:v>2059</c:v>
                </c:pt>
                <c:pt idx="99">
                  <c:v>2060</c:v>
                </c:pt>
                <c:pt idx="100">
                  <c:v>2061</c:v>
                </c:pt>
                <c:pt idx="101">
                  <c:v>2062</c:v>
                </c:pt>
                <c:pt idx="102">
                  <c:v>2063</c:v>
                </c:pt>
                <c:pt idx="103">
                  <c:v>2064</c:v>
                </c:pt>
                <c:pt idx="104">
                  <c:v>2065</c:v>
                </c:pt>
                <c:pt idx="105">
                  <c:v>2066</c:v>
                </c:pt>
                <c:pt idx="106">
                  <c:v>2067</c:v>
                </c:pt>
                <c:pt idx="107">
                  <c:v>2068</c:v>
                </c:pt>
                <c:pt idx="108">
                  <c:v>2069</c:v>
                </c:pt>
                <c:pt idx="109">
                  <c:v>2070</c:v>
                </c:pt>
                <c:pt idx="110">
                  <c:v>2071</c:v>
                </c:pt>
                <c:pt idx="111">
                  <c:v>2072</c:v>
                </c:pt>
                <c:pt idx="112">
                  <c:v>2073</c:v>
                </c:pt>
                <c:pt idx="113">
                  <c:v>2074</c:v>
                </c:pt>
                <c:pt idx="114">
                  <c:v>2075</c:v>
                </c:pt>
                <c:pt idx="115">
                  <c:v>2076</c:v>
                </c:pt>
                <c:pt idx="116">
                  <c:v>2077</c:v>
                </c:pt>
                <c:pt idx="117">
                  <c:v>2078</c:v>
                </c:pt>
                <c:pt idx="118">
                  <c:v>2079</c:v>
                </c:pt>
                <c:pt idx="119">
                  <c:v>2080</c:v>
                </c:pt>
                <c:pt idx="120">
                  <c:v>2081</c:v>
                </c:pt>
                <c:pt idx="121">
                  <c:v>2082</c:v>
                </c:pt>
                <c:pt idx="122">
                  <c:v>2083</c:v>
                </c:pt>
                <c:pt idx="123">
                  <c:v>2084</c:v>
                </c:pt>
                <c:pt idx="124">
                  <c:v>2085</c:v>
                </c:pt>
                <c:pt idx="125">
                  <c:v>2086</c:v>
                </c:pt>
                <c:pt idx="126">
                  <c:v>2087</c:v>
                </c:pt>
                <c:pt idx="127">
                  <c:v>2088</c:v>
                </c:pt>
                <c:pt idx="128">
                  <c:v>2089</c:v>
                </c:pt>
                <c:pt idx="129">
                  <c:v>2090</c:v>
                </c:pt>
                <c:pt idx="130">
                  <c:v>2091</c:v>
                </c:pt>
                <c:pt idx="131">
                  <c:v>2092</c:v>
                </c:pt>
                <c:pt idx="132">
                  <c:v>2093</c:v>
                </c:pt>
                <c:pt idx="133">
                  <c:v>2094</c:v>
                </c:pt>
                <c:pt idx="134">
                  <c:v>2095</c:v>
                </c:pt>
                <c:pt idx="135">
                  <c:v>2096</c:v>
                </c:pt>
                <c:pt idx="136">
                  <c:v>2097</c:v>
                </c:pt>
                <c:pt idx="137">
                  <c:v>2098</c:v>
                </c:pt>
              </c:numCache>
            </c:numRef>
          </c:xVal>
          <c:yVal>
            <c:numRef>
              <c:f>Sheet1!$M$2:$M$139</c:f>
              <c:numCache>
                <c:formatCode>General</c:formatCode>
                <c:ptCount val="138"/>
                <c:pt idx="53">
                  <c:v>245.00222659735209</c:v>
                </c:pt>
                <c:pt idx="54">
                  <c:v>271.07253668292185</c:v>
                </c:pt>
                <c:pt idx="55">
                  <c:v>291.56899630456564</c:v>
                </c:pt>
                <c:pt idx="56">
                  <c:v>284.16822932475105</c:v>
                </c:pt>
                <c:pt idx="57">
                  <c:v>248.2587594792615</c:v>
                </c:pt>
                <c:pt idx="58">
                  <c:v>286.42605180561776</c:v>
                </c:pt>
                <c:pt idx="59">
                  <c:v>297.91174961332189</c:v>
                </c:pt>
                <c:pt idx="60">
                  <c:v>292.4692999645261</c:v>
                </c:pt>
                <c:pt idx="61">
                  <c:v>280.67077167312397</c:v>
                </c:pt>
                <c:pt idx="62">
                  <c:v>273.28128763292921</c:v>
                </c:pt>
                <c:pt idx="63">
                  <c:v>291.68869339266877</c:v>
                </c:pt>
                <c:pt idx="64">
                  <c:v>268.19638935329476</c:v>
                </c:pt>
                <c:pt idx="65">
                  <c:v>292.61182223061036</c:v>
                </c:pt>
                <c:pt idx="66">
                  <c:v>295.94435479743123</c:v>
                </c:pt>
                <c:pt idx="67">
                  <c:v>281.00984542732704</c:v>
                </c:pt>
                <c:pt idx="68">
                  <c:v>285.07792207928856</c:v>
                </c:pt>
                <c:pt idx="69">
                  <c:v>283.62662154796561</c:v>
                </c:pt>
                <c:pt idx="70">
                  <c:v>283.38678689484277</c:v>
                </c:pt>
                <c:pt idx="71">
                  <c:v>266.59071160574058</c:v>
                </c:pt>
                <c:pt idx="72">
                  <c:v>294.5263300470167</c:v>
                </c:pt>
                <c:pt idx="73">
                  <c:v>284.5655208782282</c:v>
                </c:pt>
                <c:pt idx="74">
                  <c:v>265.80879111593543</c:v>
                </c:pt>
                <c:pt idx="75">
                  <c:v>284.78078720533955</c:v>
                </c:pt>
                <c:pt idx="76">
                  <c:v>312.76087228626983</c:v>
                </c:pt>
                <c:pt idx="77">
                  <c:v>274.46861291042086</c:v>
                </c:pt>
                <c:pt idx="78">
                  <c:v>297.73929157428853</c:v>
                </c:pt>
                <c:pt idx="79">
                  <c:v>289.75904959029896</c:v>
                </c:pt>
                <c:pt idx="80">
                  <c:v>288.86111029739482</c:v>
                </c:pt>
                <c:pt idx="81">
                  <c:v>289.54253125183641</c:v>
                </c:pt>
                <c:pt idx="82">
                  <c:v>287.94091471590212</c:v>
                </c:pt>
                <c:pt idx="83">
                  <c:v>277.41529600538547</c:v>
                </c:pt>
                <c:pt idx="84">
                  <c:v>287.61677648813748</c:v>
                </c:pt>
                <c:pt idx="85">
                  <c:v>307.31531761903437</c:v>
                </c:pt>
                <c:pt idx="86">
                  <c:v>321.42390427708432</c:v>
                </c:pt>
                <c:pt idx="87">
                  <c:v>331.26880106117289</c:v>
                </c:pt>
                <c:pt idx="88">
                  <c:v>295.43263175411147</c:v>
                </c:pt>
                <c:pt idx="89">
                  <c:v>316.72142549273957</c:v>
                </c:pt>
                <c:pt idx="90">
                  <c:v>336.60861650144062</c:v>
                </c:pt>
                <c:pt idx="91">
                  <c:v>280.7580284211104</c:v>
                </c:pt>
                <c:pt idx="92">
                  <c:v>282.14450609337712</c:v>
                </c:pt>
                <c:pt idx="93">
                  <c:v>315.59351024701454</c:v>
                </c:pt>
                <c:pt idx="94">
                  <c:v>309.10436783209792</c:v>
                </c:pt>
                <c:pt idx="95">
                  <c:v>293.21869073903542</c:v>
                </c:pt>
                <c:pt idx="96">
                  <c:v>291.85413083193436</c:v>
                </c:pt>
                <c:pt idx="97">
                  <c:v>283.83560934061774</c:v>
                </c:pt>
                <c:pt idx="98">
                  <c:v>284.62852488035941</c:v>
                </c:pt>
                <c:pt idx="99">
                  <c:v>280.84414471486463</c:v>
                </c:pt>
                <c:pt idx="100">
                  <c:v>316.91318806658649</c:v>
                </c:pt>
                <c:pt idx="101">
                  <c:v>313.08524179427604</c:v>
                </c:pt>
                <c:pt idx="102">
                  <c:v>308.97954900014065</c:v>
                </c:pt>
                <c:pt idx="103">
                  <c:v>305.26728727962501</c:v>
                </c:pt>
                <c:pt idx="104">
                  <c:v>301.28134297086041</c:v>
                </c:pt>
                <c:pt idx="105">
                  <c:v>309.87480566039062</c:v>
                </c:pt>
                <c:pt idx="106">
                  <c:v>313.12362737851254</c:v>
                </c:pt>
                <c:pt idx="107">
                  <c:v>302.05347649945622</c:v>
                </c:pt>
                <c:pt idx="108">
                  <c:v>287.85643401728652</c:v>
                </c:pt>
                <c:pt idx="109">
                  <c:v>291.64366044317399</c:v>
                </c:pt>
                <c:pt idx="110">
                  <c:v>300.68773871433643</c:v>
                </c:pt>
                <c:pt idx="111">
                  <c:v>289.63838131565313</c:v>
                </c:pt>
                <c:pt idx="112">
                  <c:v>303.02502405795525</c:v>
                </c:pt>
                <c:pt idx="113">
                  <c:v>295.02800233994481</c:v>
                </c:pt>
                <c:pt idx="114">
                  <c:v>287.05632205143752</c:v>
                </c:pt>
                <c:pt idx="115">
                  <c:v>317.80855915263123</c:v>
                </c:pt>
                <c:pt idx="116">
                  <c:v>334.14003631760937</c:v>
                </c:pt>
                <c:pt idx="117">
                  <c:v>290.09539150896768</c:v>
                </c:pt>
                <c:pt idx="118">
                  <c:v>295.55158319791872</c:v>
                </c:pt>
                <c:pt idx="119">
                  <c:v>280.53752269863332</c:v>
                </c:pt>
                <c:pt idx="120">
                  <c:v>296.19630297329684</c:v>
                </c:pt>
                <c:pt idx="121">
                  <c:v>309.74568421050526</c:v>
                </c:pt>
                <c:pt idx="122">
                  <c:v>310.70442765188852</c:v>
                </c:pt>
                <c:pt idx="123">
                  <c:v>289.88031774436143</c:v>
                </c:pt>
                <c:pt idx="124">
                  <c:v>283.59518859034478</c:v>
                </c:pt>
                <c:pt idx="125">
                  <c:v>311.9008827868625</c:v>
                </c:pt>
                <c:pt idx="126">
                  <c:v>302.51198869559897</c:v>
                </c:pt>
                <c:pt idx="127">
                  <c:v>318.27712717510207</c:v>
                </c:pt>
                <c:pt idx="128">
                  <c:v>280.52587243412705</c:v>
                </c:pt>
                <c:pt idx="129">
                  <c:v>293.13778149056981</c:v>
                </c:pt>
                <c:pt idx="130">
                  <c:v>288.71700822826875</c:v>
                </c:pt>
                <c:pt idx="131">
                  <c:v>286.41405349007186</c:v>
                </c:pt>
                <c:pt idx="132">
                  <c:v>308.78655223327399</c:v>
                </c:pt>
                <c:pt idx="133">
                  <c:v>293.4913917786958</c:v>
                </c:pt>
                <c:pt idx="134">
                  <c:v>317.57158239790522</c:v>
                </c:pt>
                <c:pt idx="135">
                  <c:v>306.00053464405732</c:v>
                </c:pt>
                <c:pt idx="136">
                  <c:v>330.51574332936144</c:v>
                </c:pt>
                <c:pt idx="137">
                  <c:v>321.57092577577191</c:v>
                </c:pt>
              </c:numCache>
            </c:numRef>
          </c:yVal>
          <c:smooth val="1"/>
        </c:ser>
        <c:ser>
          <c:idx val="2"/>
          <c:order val="3"/>
          <c:tx>
            <c:strRef>
              <c:f>Sheet1!$E$1</c:f>
              <c:strCache>
                <c:ptCount val="1"/>
                <c:pt idx="0">
                  <c:v>SSP2-4.5</c:v>
                </c:pt>
              </c:strCache>
            </c:strRef>
          </c:tx>
          <c:spPr>
            <a:ln w="1270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xVal>
            <c:numRef>
              <c:f>Sheet1!$A$2:$A$139</c:f>
              <c:numCache>
                <c:formatCode>General</c:formatCode>
                <c:ptCount val="138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  <c:pt idx="50">
                  <c:v>2011</c:v>
                </c:pt>
                <c:pt idx="51">
                  <c:v>2012</c:v>
                </c:pt>
                <c:pt idx="52">
                  <c:v>2013</c:v>
                </c:pt>
                <c:pt idx="53">
                  <c:v>2014</c:v>
                </c:pt>
                <c:pt idx="54">
                  <c:v>2015</c:v>
                </c:pt>
                <c:pt idx="55">
                  <c:v>2016</c:v>
                </c:pt>
                <c:pt idx="56">
                  <c:v>2017</c:v>
                </c:pt>
                <c:pt idx="57">
                  <c:v>2018</c:v>
                </c:pt>
                <c:pt idx="58">
                  <c:v>2019</c:v>
                </c:pt>
                <c:pt idx="59">
                  <c:v>2020</c:v>
                </c:pt>
                <c:pt idx="60">
                  <c:v>2021</c:v>
                </c:pt>
                <c:pt idx="61">
                  <c:v>2022</c:v>
                </c:pt>
                <c:pt idx="62">
                  <c:v>2023</c:v>
                </c:pt>
                <c:pt idx="63">
                  <c:v>2024</c:v>
                </c:pt>
                <c:pt idx="64">
                  <c:v>2025</c:v>
                </c:pt>
                <c:pt idx="65">
                  <c:v>2026</c:v>
                </c:pt>
                <c:pt idx="66">
                  <c:v>2027</c:v>
                </c:pt>
                <c:pt idx="67">
                  <c:v>2028</c:v>
                </c:pt>
                <c:pt idx="68">
                  <c:v>2029</c:v>
                </c:pt>
                <c:pt idx="69">
                  <c:v>2030</c:v>
                </c:pt>
                <c:pt idx="70">
                  <c:v>2031</c:v>
                </c:pt>
                <c:pt idx="71">
                  <c:v>2032</c:v>
                </c:pt>
                <c:pt idx="72">
                  <c:v>2033</c:v>
                </c:pt>
                <c:pt idx="73">
                  <c:v>2034</c:v>
                </c:pt>
                <c:pt idx="74">
                  <c:v>2035</c:v>
                </c:pt>
                <c:pt idx="75">
                  <c:v>2036</c:v>
                </c:pt>
                <c:pt idx="76">
                  <c:v>2037</c:v>
                </c:pt>
                <c:pt idx="77">
                  <c:v>2038</c:v>
                </c:pt>
                <c:pt idx="78">
                  <c:v>2039</c:v>
                </c:pt>
                <c:pt idx="79">
                  <c:v>2040</c:v>
                </c:pt>
                <c:pt idx="80">
                  <c:v>2041</c:v>
                </c:pt>
                <c:pt idx="81">
                  <c:v>2042</c:v>
                </c:pt>
                <c:pt idx="82">
                  <c:v>2043</c:v>
                </c:pt>
                <c:pt idx="83">
                  <c:v>2044</c:v>
                </c:pt>
                <c:pt idx="84">
                  <c:v>2045</c:v>
                </c:pt>
                <c:pt idx="85">
                  <c:v>2046</c:v>
                </c:pt>
                <c:pt idx="86">
                  <c:v>2047</c:v>
                </c:pt>
                <c:pt idx="87">
                  <c:v>2048</c:v>
                </c:pt>
                <c:pt idx="88">
                  <c:v>2049</c:v>
                </c:pt>
                <c:pt idx="89">
                  <c:v>2050</c:v>
                </c:pt>
                <c:pt idx="90">
                  <c:v>2051</c:v>
                </c:pt>
                <c:pt idx="91">
                  <c:v>2052</c:v>
                </c:pt>
                <c:pt idx="92">
                  <c:v>2053</c:v>
                </c:pt>
                <c:pt idx="93">
                  <c:v>2054</c:v>
                </c:pt>
                <c:pt idx="94">
                  <c:v>2055</c:v>
                </c:pt>
                <c:pt idx="95">
                  <c:v>2056</c:v>
                </c:pt>
                <c:pt idx="96">
                  <c:v>2057</c:v>
                </c:pt>
                <c:pt idx="97">
                  <c:v>2058</c:v>
                </c:pt>
                <c:pt idx="98">
                  <c:v>2059</c:v>
                </c:pt>
                <c:pt idx="99">
                  <c:v>2060</c:v>
                </c:pt>
                <c:pt idx="100">
                  <c:v>2061</c:v>
                </c:pt>
                <c:pt idx="101">
                  <c:v>2062</c:v>
                </c:pt>
                <c:pt idx="102">
                  <c:v>2063</c:v>
                </c:pt>
                <c:pt idx="103">
                  <c:v>2064</c:v>
                </c:pt>
                <c:pt idx="104">
                  <c:v>2065</c:v>
                </c:pt>
                <c:pt idx="105">
                  <c:v>2066</c:v>
                </c:pt>
                <c:pt idx="106">
                  <c:v>2067</c:v>
                </c:pt>
                <c:pt idx="107">
                  <c:v>2068</c:v>
                </c:pt>
                <c:pt idx="108">
                  <c:v>2069</c:v>
                </c:pt>
                <c:pt idx="109">
                  <c:v>2070</c:v>
                </c:pt>
                <c:pt idx="110">
                  <c:v>2071</c:v>
                </c:pt>
                <c:pt idx="111">
                  <c:v>2072</c:v>
                </c:pt>
                <c:pt idx="112">
                  <c:v>2073</c:v>
                </c:pt>
                <c:pt idx="113">
                  <c:v>2074</c:v>
                </c:pt>
                <c:pt idx="114">
                  <c:v>2075</c:v>
                </c:pt>
                <c:pt idx="115">
                  <c:v>2076</c:v>
                </c:pt>
                <c:pt idx="116">
                  <c:v>2077</c:v>
                </c:pt>
                <c:pt idx="117">
                  <c:v>2078</c:v>
                </c:pt>
                <c:pt idx="118">
                  <c:v>2079</c:v>
                </c:pt>
                <c:pt idx="119">
                  <c:v>2080</c:v>
                </c:pt>
                <c:pt idx="120">
                  <c:v>2081</c:v>
                </c:pt>
                <c:pt idx="121">
                  <c:v>2082</c:v>
                </c:pt>
                <c:pt idx="122">
                  <c:v>2083</c:v>
                </c:pt>
                <c:pt idx="123">
                  <c:v>2084</c:v>
                </c:pt>
                <c:pt idx="124">
                  <c:v>2085</c:v>
                </c:pt>
                <c:pt idx="125">
                  <c:v>2086</c:v>
                </c:pt>
                <c:pt idx="126">
                  <c:v>2087</c:v>
                </c:pt>
                <c:pt idx="127">
                  <c:v>2088</c:v>
                </c:pt>
                <c:pt idx="128">
                  <c:v>2089</c:v>
                </c:pt>
                <c:pt idx="129">
                  <c:v>2090</c:v>
                </c:pt>
                <c:pt idx="130">
                  <c:v>2091</c:v>
                </c:pt>
                <c:pt idx="131">
                  <c:v>2092</c:v>
                </c:pt>
                <c:pt idx="132">
                  <c:v>2093</c:v>
                </c:pt>
                <c:pt idx="133">
                  <c:v>2094</c:v>
                </c:pt>
                <c:pt idx="134">
                  <c:v>2095</c:v>
                </c:pt>
                <c:pt idx="135">
                  <c:v>2096</c:v>
                </c:pt>
                <c:pt idx="136">
                  <c:v>2097</c:v>
                </c:pt>
                <c:pt idx="137">
                  <c:v>2098</c:v>
                </c:pt>
              </c:numCache>
            </c:numRef>
          </c:xVal>
          <c:yVal>
            <c:numRef>
              <c:f>Sheet1!$N$2:$N$139</c:f>
              <c:numCache>
                <c:formatCode>General</c:formatCode>
                <c:ptCount val="138"/>
                <c:pt idx="53">
                  <c:v>245.00222659735209</c:v>
                </c:pt>
                <c:pt idx="54">
                  <c:v>272.33026793344266</c:v>
                </c:pt>
                <c:pt idx="55">
                  <c:v>263.23313316311874</c:v>
                </c:pt>
                <c:pt idx="56">
                  <c:v>261.57664658166561</c:v>
                </c:pt>
                <c:pt idx="57">
                  <c:v>279.87727890532602</c:v>
                </c:pt>
                <c:pt idx="58">
                  <c:v>266.6455236725302</c:v>
                </c:pt>
                <c:pt idx="59">
                  <c:v>257.07705473195</c:v>
                </c:pt>
                <c:pt idx="60">
                  <c:v>282.50452992152816</c:v>
                </c:pt>
                <c:pt idx="61">
                  <c:v>288.5126421600927</c:v>
                </c:pt>
                <c:pt idx="62">
                  <c:v>285.29922988273125</c:v>
                </c:pt>
                <c:pt idx="63">
                  <c:v>277.03782700720728</c:v>
                </c:pt>
                <c:pt idx="64">
                  <c:v>274.29536701892391</c:v>
                </c:pt>
                <c:pt idx="65">
                  <c:v>261.16314483008955</c:v>
                </c:pt>
                <c:pt idx="66">
                  <c:v>263.41291557362291</c:v>
                </c:pt>
                <c:pt idx="67">
                  <c:v>257.03586902912184</c:v>
                </c:pt>
                <c:pt idx="68">
                  <c:v>296.11716382607392</c:v>
                </c:pt>
                <c:pt idx="69">
                  <c:v>280.66066308546567</c:v>
                </c:pt>
                <c:pt idx="70">
                  <c:v>278.50613898201772</c:v>
                </c:pt>
                <c:pt idx="71">
                  <c:v>276.22712614892504</c:v>
                </c:pt>
                <c:pt idx="72">
                  <c:v>285.21395812004164</c:v>
                </c:pt>
                <c:pt idx="73">
                  <c:v>301.28177521056983</c:v>
                </c:pt>
                <c:pt idx="74">
                  <c:v>252.19370860642394</c:v>
                </c:pt>
                <c:pt idx="75">
                  <c:v>259.91391913133435</c:v>
                </c:pt>
                <c:pt idx="76">
                  <c:v>266.54699626668645</c:v>
                </c:pt>
                <c:pt idx="77">
                  <c:v>255.03061125120001</c:v>
                </c:pt>
                <c:pt idx="78">
                  <c:v>258.9119760180854</c:v>
                </c:pt>
                <c:pt idx="79">
                  <c:v>283.33392942669275</c:v>
                </c:pt>
                <c:pt idx="80">
                  <c:v>274.6277108194875</c:v>
                </c:pt>
                <c:pt idx="81">
                  <c:v>285.84737108361145</c:v>
                </c:pt>
                <c:pt idx="82">
                  <c:v>286.31753741670315</c:v>
                </c:pt>
                <c:pt idx="83">
                  <c:v>274.71805481756564</c:v>
                </c:pt>
                <c:pt idx="84">
                  <c:v>287.59905374517604</c:v>
                </c:pt>
                <c:pt idx="85">
                  <c:v>295.08607804731668</c:v>
                </c:pt>
                <c:pt idx="86">
                  <c:v>249.57223083175938</c:v>
                </c:pt>
                <c:pt idx="87">
                  <c:v>297.1777899280583</c:v>
                </c:pt>
                <c:pt idx="88">
                  <c:v>294.26242070336042</c:v>
                </c:pt>
                <c:pt idx="89">
                  <c:v>311.82273573455103</c:v>
                </c:pt>
                <c:pt idx="90">
                  <c:v>269.50007776663853</c:v>
                </c:pt>
                <c:pt idx="91">
                  <c:v>296.9135957029917</c:v>
                </c:pt>
                <c:pt idx="92">
                  <c:v>308.2940827766198</c:v>
                </c:pt>
                <c:pt idx="93">
                  <c:v>297.13581359375314</c:v>
                </c:pt>
                <c:pt idx="94">
                  <c:v>311.82961212404996</c:v>
                </c:pt>
                <c:pt idx="95">
                  <c:v>283.89114121865833</c:v>
                </c:pt>
                <c:pt idx="96">
                  <c:v>298.70144796684167</c:v>
                </c:pt>
                <c:pt idx="97">
                  <c:v>271.14680544871146</c:v>
                </c:pt>
                <c:pt idx="98">
                  <c:v>289.06242829738119</c:v>
                </c:pt>
                <c:pt idx="99">
                  <c:v>299.33300165068857</c:v>
                </c:pt>
                <c:pt idx="100">
                  <c:v>280.6871762895521</c:v>
                </c:pt>
                <c:pt idx="101">
                  <c:v>286.44223526798851</c:v>
                </c:pt>
                <c:pt idx="102">
                  <c:v>301.84700820214891</c:v>
                </c:pt>
                <c:pt idx="103">
                  <c:v>291.55941438841455</c:v>
                </c:pt>
                <c:pt idx="104">
                  <c:v>300.27779530621041</c:v>
                </c:pt>
                <c:pt idx="105">
                  <c:v>308.71699148656876</c:v>
                </c:pt>
                <c:pt idx="106">
                  <c:v>277.98278603259894</c:v>
                </c:pt>
                <c:pt idx="107">
                  <c:v>274.39811004585943</c:v>
                </c:pt>
                <c:pt idx="108">
                  <c:v>275.99737266657394</c:v>
                </c:pt>
                <c:pt idx="109">
                  <c:v>311.23186688457918</c:v>
                </c:pt>
                <c:pt idx="110">
                  <c:v>309.17073633555935</c:v>
                </c:pt>
                <c:pt idx="111">
                  <c:v>289.01651008015625</c:v>
                </c:pt>
                <c:pt idx="112">
                  <c:v>270.45656415394063</c:v>
                </c:pt>
                <c:pt idx="113">
                  <c:v>283.38851980946248</c:v>
                </c:pt>
                <c:pt idx="114">
                  <c:v>287.49035783057292</c:v>
                </c:pt>
                <c:pt idx="115">
                  <c:v>293.01233713542183</c:v>
                </c:pt>
                <c:pt idx="116">
                  <c:v>298.50624433942806</c:v>
                </c:pt>
                <c:pt idx="117">
                  <c:v>291.21605454126353</c:v>
                </c:pt>
                <c:pt idx="118">
                  <c:v>284.63984382478856</c:v>
                </c:pt>
                <c:pt idx="119">
                  <c:v>299.53662865553542</c:v>
                </c:pt>
                <c:pt idx="120">
                  <c:v>292.75900147314587</c:v>
                </c:pt>
                <c:pt idx="121">
                  <c:v>284.32385595357289</c:v>
                </c:pt>
                <c:pt idx="122">
                  <c:v>313.16186166686879</c:v>
                </c:pt>
                <c:pt idx="123">
                  <c:v>317.43676610070003</c:v>
                </c:pt>
                <c:pt idx="124">
                  <c:v>269.8378503973031</c:v>
                </c:pt>
                <c:pt idx="125">
                  <c:v>299.52048031189474</c:v>
                </c:pt>
                <c:pt idx="126">
                  <c:v>307.9334284755854</c:v>
                </c:pt>
                <c:pt idx="127">
                  <c:v>291.22873587977602</c:v>
                </c:pt>
                <c:pt idx="128">
                  <c:v>280.1351644886052</c:v>
                </c:pt>
                <c:pt idx="129">
                  <c:v>296.8031917688229</c:v>
                </c:pt>
                <c:pt idx="130">
                  <c:v>334.70533461699171</c:v>
                </c:pt>
                <c:pt idx="131">
                  <c:v>308.96469134457817</c:v>
                </c:pt>
                <c:pt idx="132">
                  <c:v>315.10986678543128</c:v>
                </c:pt>
                <c:pt idx="133">
                  <c:v>305.33887206390938</c:v>
                </c:pt>
                <c:pt idx="134">
                  <c:v>314.83427414218653</c:v>
                </c:pt>
                <c:pt idx="135">
                  <c:v>307.33155168360724</c:v>
                </c:pt>
                <c:pt idx="136">
                  <c:v>295.26458035801454</c:v>
                </c:pt>
                <c:pt idx="137">
                  <c:v>308.11100690558646</c:v>
                </c:pt>
              </c:numCache>
            </c:numRef>
          </c:yVal>
          <c:smooth val="1"/>
        </c:ser>
        <c:ser>
          <c:idx val="3"/>
          <c:order val="4"/>
          <c:tx>
            <c:strRef>
              <c:f>Sheet1!$F$1</c:f>
              <c:strCache>
                <c:ptCount val="1"/>
                <c:pt idx="0">
                  <c:v>SSP3-7.0</c:v>
                </c:pt>
              </c:strCache>
            </c:strRef>
          </c:tx>
          <c:spPr>
            <a:ln w="12700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xVal>
            <c:numRef>
              <c:f>Sheet1!$A$2:$A$139</c:f>
              <c:numCache>
                <c:formatCode>General</c:formatCode>
                <c:ptCount val="138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  <c:pt idx="50">
                  <c:v>2011</c:v>
                </c:pt>
                <c:pt idx="51">
                  <c:v>2012</c:v>
                </c:pt>
                <c:pt idx="52">
                  <c:v>2013</c:v>
                </c:pt>
                <c:pt idx="53">
                  <c:v>2014</c:v>
                </c:pt>
                <c:pt idx="54">
                  <c:v>2015</c:v>
                </c:pt>
                <c:pt idx="55">
                  <c:v>2016</c:v>
                </c:pt>
                <c:pt idx="56">
                  <c:v>2017</c:v>
                </c:pt>
                <c:pt idx="57">
                  <c:v>2018</c:v>
                </c:pt>
                <c:pt idx="58">
                  <c:v>2019</c:v>
                </c:pt>
                <c:pt idx="59">
                  <c:v>2020</c:v>
                </c:pt>
                <c:pt idx="60">
                  <c:v>2021</c:v>
                </c:pt>
                <c:pt idx="61">
                  <c:v>2022</c:v>
                </c:pt>
                <c:pt idx="62">
                  <c:v>2023</c:v>
                </c:pt>
                <c:pt idx="63">
                  <c:v>2024</c:v>
                </c:pt>
                <c:pt idx="64">
                  <c:v>2025</c:v>
                </c:pt>
                <c:pt idx="65">
                  <c:v>2026</c:v>
                </c:pt>
                <c:pt idx="66">
                  <c:v>2027</c:v>
                </c:pt>
                <c:pt idx="67">
                  <c:v>2028</c:v>
                </c:pt>
                <c:pt idx="68">
                  <c:v>2029</c:v>
                </c:pt>
                <c:pt idx="69">
                  <c:v>2030</c:v>
                </c:pt>
                <c:pt idx="70">
                  <c:v>2031</c:v>
                </c:pt>
                <c:pt idx="71">
                  <c:v>2032</c:v>
                </c:pt>
                <c:pt idx="72">
                  <c:v>2033</c:v>
                </c:pt>
                <c:pt idx="73">
                  <c:v>2034</c:v>
                </c:pt>
                <c:pt idx="74">
                  <c:v>2035</c:v>
                </c:pt>
                <c:pt idx="75">
                  <c:v>2036</c:v>
                </c:pt>
                <c:pt idx="76">
                  <c:v>2037</c:v>
                </c:pt>
                <c:pt idx="77">
                  <c:v>2038</c:v>
                </c:pt>
                <c:pt idx="78">
                  <c:v>2039</c:v>
                </c:pt>
                <c:pt idx="79">
                  <c:v>2040</c:v>
                </c:pt>
                <c:pt idx="80">
                  <c:v>2041</c:v>
                </c:pt>
                <c:pt idx="81">
                  <c:v>2042</c:v>
                </c:pt>
                <c:pt idx="82">
                  <c:v>2043</c:v>
                </c:pt>
                <c:pt idx="83">
                  <c:v>2044</c:v>
                </c:pt>
                <c:pt idx="84">
                  <c:v>2045</c:v>
                </c:pt>
                <c:pt idx="85">
                  <c:v>2046</c:v>
                </c:pt>
                <c:pt idx="86">
                  <c:v>2047</c:v>
                </c:pt>
                <c:pt idx="87">
                  <c:v>2048</c:v>
                </c:pt>
                <c:pt idx="88">
                  <c:v>2049</c:v>
                </c:pt>
                <c:pt idx="89">
                  <c:v>2050</c:v>
                </c:pt>
                <c:pt idx="90">
                  <c:v>2051</c:v>
                </c:pt>
                <c:pt idx="91">
                  <c:v>2052</c:v>
                </c:pt>
                <c:pt idx="92">
                  <c:v>2053</c:v>
                </c:pt>
                <c:pt idx="93">
                  <c:v>2054</c:v>
                </c:pt>
                <c:pt idx="94">
                  <c:v>2055</c:v>
                </c:pt>
                <c:pt idx="95">
                  <c:v>2056</c:v>
                </c:pt>
                <c:pt idx="96">
                  <c:v>2057</c:v>
                </c:pt>
                <c:pt idx="97">
                  <c:v>2058</c:v>
                </c:pt>
                <c:pt idx="98">
                  <c:v>2059</c:v>
                </c:pt>
                <c:pt idx="99">
                  <c:v>2060</c:v>
                </c:pt>
                <c:pt idx="100">
                  <c:v>2061</c:v>
                </c:pt>
                <c:pt idx="101">
                  <c:v>2062</c:v>
                </c:pt>
                <c:pt idx="102">
                  <c:v>2063</c:v>
                </c:pt>
                <c:pt idx="103">
                  <c:v>2064</c:v>
                </c:pt>
                <c:pt idx="104">
                  <c:v>2065</c:v>
                </c:pt>
                <c:pt idx="105">
                  <c:v>2066</c:v>
                </c:pt>
                <c:pt idx="106">
                  <c:v>2067</c:v>
                </c:pt>
                <c:pt idx="107">
                  <c:v>2068</c:v>
                </c:pt>
                <c:pt idx="108">
                  <c:v>2069</c:v>
                </c:pt>
                <c:pt idx="109">
                  <c:v>2070</c:v>
                </c:pt>
                <c:pt idx="110">
                  <c:v>2071</c:v>
                </c:pt>
                <c:pt idx="111">
                  <c:v>2072</c:v>
                </c:pt>
                <c:pt idx="112">
                  <c:v>2073</c:v>
                </c:pt>
                <c:pt idx="113">
                  <c:v>2074</c:v>
                </c:pt>
                <c:pt idx="114">
                  <c:v>2075</c:v>
                </c:pt>
                <c:pt idx="115">
                  <c:v>2076</c:v>
                </c:pt>
                <c:pt idx="116">
                  <c:v>2077</c:v>
                </c:pt>
                <c:pt idx="117">
                  <c:v>2078</c:v>
                </c:pt>
                <c:pt idx="118">
                  <c:v>2079</c:v>
                </c:pt>
                <c:pt idx="119">
                  <c:v>2080</c:v>
                </c:pt>
                <c:pt idx="120">
                  <c:v>2081</c:v>
                </c:pt>
                <c:pt idx="121">
                  <c:v>2082</c:v>
                </c:pt>
                <c:pt idx="122">
                  <c:v>2083</c:v>
                </c:pt>
                <c:pt idx="123">
                  <c:v>2084</c:v>
                </c:pt>
                <c:pt idx="124">
                  <c:v>2085</c:v>
                </c:pt>
                <c:pt idx="125">
                  <c:v>2086</c:v>
                </c:pt>
                <c:pt idx="126">
                  <c:v>2087</c:v>
                </c:pt>
                <c:pt idx="127">
                  <c:v>2088</c:v>
                </c:pt>
                <c:pt idx="128">
                  <c:v>2089</c:v>
                </c:pt>
                <c:pt idx="129">
                  <c:v>2090</c:v>
                </c:pt>
                <c:pt idx="130">
                  <c:v>2091</c:v>
                </c:pt>
                <c:pt idx="131">
                  <c:v>2092</c:v>
                </c:pt>
                <c:pt idx="132">
                  <c:v>2093</c:v>
                </c:pt>
                <c:pt idx="133">
                  <c:v>2094</c:v>
                </c:pt>
                <c:pt idx="134">
                  <c:v>2095</c:v>
                </c:pt>
                <c:pt idx="135">
                  <c:v>2096</c:v>
                </c:pt>
                <c:pt idx="136">
                  <c:v>2097</c:v>
                </c:pt>
                <c:pt idx="137">
                  <c:v>2098</c:v>
                </c:pt>
              </c:numCache>
            </c:numRef>
          </c:xVal>
          <c:yVal>
            <c:numRef>
              <c:f>Sheet1!$O$2:$O$139</c:f>
              <c:numCache>
                <c:formatCode>General</c:formatCode>
                <c:ptCount val="138"/>
                <c:pt idx="53">
                  <c:v>245.00222659735209</c:v>
                </c:pt>
                <c:pt idx="54">
                  <c:v>279.54467179231875</c:v>
                </c:pt>
                <c:pt idx="55">
                  <c:v>286.32199160510106</c:v>
                </c:pt>
                <c:pt idx="56">
                  <c:v>289.31007373457606</c:v>
                </c:pt>
                <c:pt idx="57">
                  <c:v>260.28486886412918</c:v>
                </c:pt>
                <c:pt idx="58">
                  <c:v>273.2640454414198</c:v>
                </c:pt>
                <c:pt idx="59">
                  <c:v>274.92115650145627</c:v>
                </c:pt>
                <c:pt idx="60">
                  <c:v>268.95336016363126</c:v>
                </c:pt>
                <c:pt idx="61">
                  <c:v>290.18625369066979</c:v>
                </c:pt>
                <c:pt idx="62">
                  <c:v>286.79603292433336</c:v>
                </c:pt>
                <c:pt idx="63">
                  <c:v>307.90997717061981</c:v>
                </c:pt>
                <c:pt idx="64">
                  <c:v>273.26148024098126</c:v>
                </c:pt>
                <c:pt idx="65">
                  <c:v>290.1747716623625</c:v>
                </c:pt>
                <c:pt idx="66">
                  <c:v>286.85267615637605</c:v>
                </c:pt>
                <c:pt idx="67">
                  <c:v>278.3593589642802</c:v>
                </c:pt>
                <c:pt idx="68">
                  <c:v>285.15091126488647</c:v>
                </c:pt>
                <c:pt idx="69">
                  <c:v>253.62565254790943</c:v>
                </c:pt>
                <c:pt idx="70">
                  <c:v>282.51017057544169</c:v>
                </c:pt>
                <c:pt idx="71">
                  <c:v>286.42370779648542</c:v>
                </c:pt>
                <c:pt idx="72">
                  <c:v>280.66699992076036</c:v>
                </c:pt>
                <c:pt idx="73">
                  <c:v>294.12571675467399</c:v>
                </c:pt>
                <c:pt idx="74">
                  <c:v>259.2390260190125</c:v>
                </c:pt>
                <c:pt idx="75">
                  <c:v>248.60908601509581</c:v>
                </c:pt>
                <c:pt idx="76">
                  <c:v>265.84205088438546</c:v>
                </c:pt>
                <c:pt idx="77">
                  <c:v>277.78870901996669</c:v>
                </c:pt>
                <c:pt idx="78">
                  <c:v>289.43543620676564</c:v>
                </c:pt>
                <c:pt idx="79">
                  <c:v>276.84426801140938</c:v>
                </c:pt>
                <c:pt idx="80">
                  <c:v>318.48915248579897</c:v>
                </c:pt>
                <c:pt idx="81">
                  <c:v>296.05236278141143</c:v>
                </c:pt>
                <c:pt idx="82">
                  <c:v>297.41639455313538</c:v>
                </c:pt>
                <c:pt idx="83">
                  <c:v>272.9948127140625</c:v>
                </c:pt>
                <c:pt idx="84">
                  <c:v>259.33886929871039</c:v>
                </c:pt>
                <c:pt idx="85">
                  <c:v>289.70876719418436</c:v>
                </c:pt>
                <c:pt idx="86">
                  <c:v>276.73120181148022</c:v>
                </c:pt>
                <c:pt idx="87">
                  <c:v>269.23727148079479</c:v>
                </c:pt>
                <c:pt idx="88">
                  <c:v>251.24041710553962</c:v>
                </c:pt>
                <c:pt idx="89">
                  <c:v>252.12952596345832</c:v>
                </c:pt>
                <c:pt idx="90">
                  <c:v>289.76721345364689</c:v>
                </c:pt>
                <c:pt idx="91">
                  <c:v>317.86160183168641</c:v>
                </c:pt>
                <c:pt idx="92">
                  <c:v>282.92752891042085</c:v>
                </c:pt>
                <c:pt idx="93">
                  <c:v>269.54521623448335</c:v>
                </c:pt>
                <c:pt idx="94">
                  <c:v>267.69750122263019</c:v>
                </c:pt>
                <c:pt idx="95">
                  <c:v>275.23223148605518</c:v>
                </c:pt>
                <c:pt idx="96">
                  <c:v>266.47409776403435</c:v>
                </c:pt>
                <c:pt idx="97">
                  <c:v>286.07170879441247</c:v>
                </c:pt>
                <c:pt idx="98">
                  <c:v>268.74815296627912</c:v>
                </c:pt>
                <c:pt idx="99">
                  <c:v>293.70419110550733</c:v>
                </c:pt>
                <c:pt idx="100">
                  <c:v>261.69749896034369</c:v>
                </c:pt>
                <c:pt idx="101">
                  <c:v>282.07611418279788</c:v>
                </c:pt>
                <c:pt idx="102">
                  <c:v>298.48108946721254</c:v>
                </c:pt>
                <c:pt idx="103">
                  <c:v>298.43812188191356</c:v>
                </c:pt>
                <c:pt idx="104">
                  <c:v>287.80997262351559</c:v>
                </c:pt>
                <c:pt idx="105">
                  <c:v>261.11251089357188</c:v>
                </c:pt>
                <c:pt idx="106">
                  <c:v>298.07228371215211</c:v>
                </c:pt>
                <c:pt idx="107">
                  <c:v>284.12976048358229</c:v>
                </c:pt>
                <c:pt idx="108">
                  <c:v>280.81865350838126</c:v>
                </c:pt>
                <c:pt idx="109">
                  <c:v>318.6653188234875</c:v>
                </c:pt>
                <c:pt idx="110">
                  <c:v>263.03504072555728</c:v>
                </c:pt>
                <c:pt idx="111">
                  <c:v>289.26249380429687</c:v>
                </c:pt>
                <c:pt idx="112">
                  <c:v>279.31125342333848</c:v>
                </c:pt>
                <c:pt idx="113">
                  <c:v>286.71014529223129</c:v>
                </c:pt>
                <c:pt idx="114">
                  <c:v>284.29492168316983</c:v>
                </c:pt>
                <c:pt idx="115">
                  <c:v>310.55641488541562</c:v>
                </c:pt>
                <c:pt idx="116">
                  <c:v>287.41007413601255</c:v>
                </c:pt>
                <c:pt idx="117">
                  <c:v>305.16351386041561</c:v>
                </c:pt>
                <c:pt idx="118">
                  <c:v>305.47685688894273</c:v>
                </c:pt>
                <c:pt idx="119">
                  <c:v>266.39122000108955</c:v>
                </c:pt>
                <c:pt idx="120">
                  <c:v>277.14168642134479</c:v>
                </c:pt>
                <c:pt idx="121">
                  <c:v>300.00916065722191</c:v>
                </c:pt>
                <c:pt idx="122">
                  <c:v>323.16616293862813</c:v>
                </c:pt>
                <c:pt idx="123">
                  <c:v>293.67303109573851</c:v>
                </c:pt>
                <c:pt idx="124">
                  <c:v>319.66002686513326</c:v>
                </c:pt>
                <c:pt idx="125">
                  <c:v>268.92166090111351</c:v>
                </c:pt>
                <c:pt idx="126">
                  <c:v>280.59641587440314</c:v>
                </c:pt>
                <c:pt idx="127">
                  <c:v>322.28398228153856</c:v>
                </c:pt>
                <c:pt idx="128">
                  <c:v>298.99333766958125</c:v>
                </c:pt>
                <c:pt idx="129">
                  <c:v>289.25468491041357</c:v>
                </c:pt>
                <c:pt idx="130">
                  <c:v>302.81901818800105</c:v>
                </c:pt>
                <c:pt idx="131">
                  <c:v>319.10700957401667</c:v>
                </c:pt>
                <c:pt idx="132">
                  <c:v>306.51915784000516</c:v>
                </c:pt>
                <c:pt idx="133">
                  <c:v>289.79864222949794</c:v>
                </c:pt>
                <c:pt idx="134">
                  <c:v>336.33831978121771</c:v>
                </c:pt>
                <c:pt idx="135">
                  <c:v>316.40014890510417</c:v>
                </c:pt>
                <c:pt idx="136">
                  <c:v>294.35820281686665</c:v>
                </c:pt>
                <c:pt idx="137">
                  <c:v>295.68154319913646</c:v>
                </c:pt>
              </c:numCache>
            </c:numRef>
          </c:yVal>
          <c:smooth val="1"/>
        </c:ser>
        <c:ser>
          <c:idx val="4"/>
          <c:order val="5"/>
          <c:tx>
            <c:strRef>
              <c:f>Sheet1!$G$1</c:f>
              <c:strCache>
                <c:ptCount val="1"/>
                <c:pt idx="0">
                  <c:v>SSP4-3.4</c:v>
                </c:pt>
              </c:strCache>
            </c:strRef>
          </c:tx>
          <c:spPr>
            <a:ln w="127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Sheet1!$A$2:$A$139</c:f>
              <c:numCache>
                <c:formatCode>General</c:formatCode>
                <c:ptCount val="138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  <c:pt idx="50">
                  <c:v>2011</c:v>
                </c:pt>
                <c:pt idx="51">
                  <c:v>2012</c:v>
                </c:pt>
                <c:pt idx="52">
                  <c:v>2013</c:v>
                </c:pt>
                <c:pt idx="53">
                  <c:v>2014</c:v>
                </c:pt>
                <c:pt idx="54">
                  <c:v>2015</c:v>
                </c:pt>
                <c:pt idx="55">
                  <c:v>2016</c:v>
                </c:pt>
                <c:pt idx="56">
                  <c:v>2017</c:v>
                </c:pt>
                <c:pt idx="57">
                  <c:v>2018</c:v>
                </c:pt>
                <c:pt idx="58">
                  <c:v>2019</c:v>
                </c:pt>
                <c:pt idx="59">
                  <c:v>2020</c:v>
                </c:pt>
                <c:pt idx="60">
                  <c:v>2021</c:v>
                </c:pt>
                <c:pt idx="61">
                  <c:v>2022</c:v>
                </c:pt>
                <c:pt idx="62">
                  <c:v>2023</c:v>
                </c:pt>
                <c:pt idx="63">
                  <c:v>2024</c:v>
                </c:pt>
                <c:pt idx="64">
                  <c:v>2025</c:v>
                </c:pt>
                <c:pt idx="65">
                  <c:v>2026</c:v>
                </c:pt>
                <c:pt idx="66">
                  <c:v>2027</c:v>
                </c:pt>
                <c:pt idx="67">
                  <c:v>2028</c:v>
                </c:pt>
                <c:pt idx="68">
                  <c:v>2029</c:v>
                </c:pt>
                <c:pt idx="69">
                  <c:v>2030</c:v>
                </c:pt>
                <c:pt idx="70">
                  <c:v>2031</c:v>
                </c:pt>
                <c:pt idx="71">
                  <c:v>2032</c:v>
                </c:pt>
                <c:pt idx="72">
                  <c:v>2033</c:v>
                </c:pt>
                <c:pt idx="73">
                  <c:v>2034</c:v>
                </c:pt>
                <c:pt idx="74">
                  <c:v>2035</c:v>
                </c:pt>
                <c:pt idx="75">
                  <c:v>2036</c:v>
                </c:pt>
                <c:pt idx="76">
                  <c:v>2037</c:v>
                </c:pt>
                <c:pt idx="77">
                  <c:v>2038</c:v>
                </c:pt>
                <c:pt idx="78">
                  <c:v>2039</c:v>
                </c:pt>
                <c:pt idx="79">
                  <c:v>2040</c:v>
                </c:pt>
                <c:pt idx="80">
                  <c:v>2041</c:v>
                </c:pt>
                <c:pt idx="81">
                  <c:v>2042</c:v>
                </c:pt>
                <c:pt idx="82">
                  <c:v>2043</c:v>
                </c:pt>
                <c:pt idx="83">
                  <c:v>2044</c:v>
                </c:pt>
                <c:pt idx="84">
                  <c:v>2045</c:v>
                </c:pt>
                <c:pt idx="85">
                  <c:v>2046</c:v>
                </c:pt>
                <c:pt idx="86">
                  <c:v>2047</c:v>
                </c:pt>
                <c:pt idx="87">
                  <c:v>2048</c:v>
                </c:pt>
                <c:pt idx="88">
                  <c:v>2049</c:v>
                </c:pt>
                <c:pt idx="89">
                  <c:v>2050</c:v>
                </c:pt>
                <c:pt idx="90">
                  <c:v>2051</c:v>
                </c:pt>
                <c:pt idx="91">
                  <c:v>2052</c:v>
                </c:pt>
                <c:pt idx="92">
                  <c:v>2053</c:v>
                </c:pt>
                <c:pt idx="93">
                  <c:v>2054</c:v>
                </c:pt>
                <c:pt idx="94">
                  <c:v>2055</c:v>
                </c:pt>
                <c:pt idx="95">
                  <c:v>2056</c:v>
                </c:pt>
                <c:pt idx="96">
                  <c:v>2057</c:v>
                </c:pt>
                <c:pt idx="97">
                  <c:v>2058</c:v>
                </c:pt>
                <c:pt idx="98">
                  <c:v>2059</c:v>
                </c:pt>
                <c:pt idx="99">
                  <c:v>2060</c:v>
                </c:pt>
                <c:pt idx="100">
                  <c:v>2061</c:v>
                </c:pt>
                <c:pt idx="101">
                  <c:v>2062</c:v>
                </c:pt>
                <c:pt idx="102">
                  <c:v>2063</c:v>
                </c:pt>
                <c:pt idx="103">
                  <c:v>2064</c:v>
                </c:pt>
                <c:pt idx="104">
                  <c:v>2065</c:v>
                </c:pt>
                <c:pt idx="105">
                  <c:v>2066</c:v>
                </c:pt>
                <c:pt idx="106">
                  <c:v>2067</c:v>
                </c:pt>
                <c:pt idx="107">
                  <c:v>2068</c:v>
                </c:pt>
                <c:pt idx="108">
                  <c:v>2069</c:v>
                </c:pt>
                <c:pt idx="109">
                  <c:v>2070</c:v>
                </c:pt>
                <c:pt idx="110">
                  <c:v>2071</c:v>
                </c:pt>
                <c:pt idx="111">
                  <c:v>2072</c:v>
                </c:pt>
                <c:pt idx="112">
                  <c:v>2073</c:v>
                </c:pt>
                <c:pt idx="113">
                  <c:v>2074</c:v>
                </c:pt>
                <c:pt idx="114">
                  <c:v>2075</c:v>
                </c:pt>
                <c:pt idx="115">
                  <c:v>2076</c:v>
                </c:pt>
                <c:pt idx="116">
                  <c:v>2077</c:v>
                </c:pt>
                <c:pt idx="117">
                  <c:v>2078</c:v>
                </c:pt>
                <c:pt idx="118">
                  <c:v>2079</c:v>
                </c:pt>
                <c:pt idx="119">
                  <c:v>2080</c:v>
                </c:pt>
                <c:pt idx="120">
                  <c:v>2081</c:v>
                </c:pt>
                <c:pt idx="121">
                  <c:v>2082</c:v>
                </c:pt>
                <c:pt idx="122">
                  <c:v>2083</c:v>
                </c:pt>
                <c:pt idx="123">
                  <c:v>2084</c:v>
                </c:pt>
                <c:pt idx="124">
                  <c:v>2085</c:v>
                </c:pt>
                <c:pt idx="125">
                  <c:v>2086</c:v>
                </c:pt>
                <c:pt idx="126">
                  <c:v>2087</c:v>
                </c:pt>
                <c:pt idx="127">
                  <c:v>2088</c:v>
                </c:pt>
                <c:pt idx="128">
                  <c:v>2089</c:v>
                </c:pt>
                <c:pt idx="129">
                  <c:v>2090</c:v>
                </c:pt>
                <c:pt idx="130">
                  <c:v>2091</c:v>
                </c:pt>
                <c:pt idx="131">
                  <c:v>2092</c:v>
                </c:pt>
                <c:pt idx="132">
                  <c:v>2093</c:v>
                </c:pt>
                <c:pt idx="133">
                  <c:v>2094</c:v>
                </c:pt>
                <c:pt idx="134">
                  <c:v>2095</c:v>
                </c:pt>
                <c:pt idx="135">
                  <c:v>2096</c:v>
                </c:pt>
                <c:pt idx="136">
                  <c:v>2097</c:v>
                </c:pt>
                <c:pt idx="137">
                  <c:v>2098</c:v>
                </c:pt>
              </c:numCache>
            </c:numRef>
          </c:xVal>
          <c:yVal>
            <c:numRef>
              <c:f>Sheet1!$P$2:$P$139</c:f>
              <c:numCache>
                <c:formatCode>General</c:formatCode>
                <c:ptCount val="138"/>
                <c:pt idx="53">
                  <c:v>245.00222659735209</c:v>
                </c:pt>
                <c:pt idx="54">
                  <c:v>278.97380628829893</c:v>
                </c:pt>
                <c:pt idx="55">
                  <c:v>264.6322005660063</c:v>
                </c:pt>
                <c:pt idx="56">
                  <c:v>263.86087341588126</c:v>
                </c:pt>
                <c:pt idx="57">
                  <c:v>264.88724355964581</c:v>
                </c:pt>
                <c:pt idx="58">
                  <c:v>290.86916326929065</c:v>
                </c:pt>
                <c:pt idx="59">
                  <c:v>279.45127963946459</c:v>
                </c:pt>
                <c:pt idx="60">
                  <c:v>296.16861657760205</c:v>
                </c:pt>
                <c:pt idx="61">
                  <c:v>292.47670210039064</c:v>
                </c:pt>
                <c:pt idx="62">
                  <c:v>297.2985259336063</c:v>
                </c:pt>
                <c:pt idx="63">
                  <c:v>292.91205721300526</c:v>
                </c:pt>
                <c:pt idx="64">
                  <c:v>257.83773900030729</c:v>
                </c:pt>
                <c:pt idx="65">
                  <c:v>293.99773894620205</c:v>
                </c:pt>
                <c:pt idx="66">
                  <c:v>266.5547694859489</c:v>
                </c:pt>
                <c:pt idx="67">
                  <c:v>299.58570192912708</c:v>
                </c:pt>
                <c:pt idx="68">
                  <c:v>254.76638515427186</c:v>
                </c:pt>
                <c:pt idx="69">
                  <c:v>282.00120835198544</c:v>
                </c:pt>
                <c:pt idx="70">
                  <c:v>285.53599670193228</c:v>
                </c:pt>
                <c:pt idx="71">
                  <c:v>278.18717497073226</c:v>
                </c:pt>
                <c:pt idx="72">
                  <c:v>302.76551764846454</c:v>
                </c:pt>
                <c:pt idx="73">
                  <c:v>278.98061319060105</c:v>
                </c:pt>
                <c:pt idx="74">
                  <c:v>288.24899041062292</c:v>
                </c:pt>
                <c:pt idx="75">
                  <c:v>290.63435588219795</c:v>
                </c:pt>
                <c:pt idx="76">
                  <c:v>280.90055249595207</c:v>
                </c:pt>
                <c:pt idx="77">
                  <c:v>291.36986758865004</c:v>
                </c:pt>
                <c:pt idx="78">
                  <c:v>301.15330349401353</c:v>
                </c:pt>
                <c:pt idx="79">
                  <c:v>297.38300887986145</c:v>
                </c:pt>
                <c:pt idx="80">
                  <c:v>301.0644618060677</c:v>
                </c:pt>
                <c:pt idx="81">
                  <c:v>279.05022127477707</c:v>
                </c:pt>
                <c:pt idx="82">
                  <c:v>285.19370639401768</c:v>
                </c:pt>
                <c:pt idx="83">
                  <c:v>313.98288292853437</c:v>
                </c:pt>
                <c:pt idx="84">
                  <c:v>294.84961687449794</c:v>
                </c:pt>
                <c:pt idx="85">
                  <c:v>305.80536883648131</c:v>
                </c:pt>
                <c:pt idx="86">
                  <c:v>292.61296904876042</c:v>
                </c:pt>
                <c:pt idx="87">
                  <c:v>310.48801332810621</c:v>
                </c:pt>
                <c:pt idx="88">
                  <c:v>282.78925301038544</c:v>
                </c:pt>
                <c:pt idx="89">
                  <c:v>280.25780573921355</c:v>
                </c:pt>
                <c:pt idx="90">
                  <c:v>287.02985267588235</c:v>
                </c:pt>
                <c:pt idx="91">
                  <c:v>282.0963726904115</c:v>
                </c:pt>
                <c:pt idx="92">
                  <c:v>306.78155533859587</c:v>
                </c:pt>
                <c:pt idx="93">
                  <c:v>286.67863178745313</c:v>
                </c:pt>
                <c:pt idx="94">
                  <c:v>263.13683361590631</c:v>
                </c:pt>
                <c:pt idx="95">
                  <c:v>277.92441712529165</c:v>
                </c:pt>
                <c:pt idx="96">
                  <c:v>286.65107407803544</c:v>
                </c:pt>
                <c:pt idx="97">
                  <c:v>303.82654701792393</c:v>
                </c:pt>
                <c:pt idx="98">
                  <c:v>324.70536184253956</c:v>
                </c:pt>
                <c:pt idx="99">
                  <c:v>310.22537002381875</c:v>
                </c:pt>
                <c:pt idx="100">
                  <c:v>326.80561503309684</c:v>
                </c:pt>
                <c:pt idx="101">
                  <c:v>302.0175022806385</c:v>
                </c:pt>
                <c:pt idx="102">
                  <c:v>294.37178205607916</c:v>
                </c:pt>
                <c:pt idx="103">
                  <c:v>311.8600497327302</c:v>
                </c:pt>
                <c:pt idx="104">
                  <c:v>278.15739748352496</c:v>
                </c:pt>
                <c:pt idx="105">
                  <c:v>317.28216834432391</c:v>
                </c:pt>
                <c:pt idx="106">
                  <c:v>312.90738826946773</c:v>
                </c:pt>
                <c:pt idx="107">
                  <c:v>299.5928370090823</c:v>
                </c:pt>
                <c:pt idx="108">
                  <c:v>287.78645188138228</c:v>
                </c:pt>
                <c:pt idx="109">
                  <c:v>299.88818586107709</c:v>
                </c:pt>
                <c:pt idx="110">
                  <c:v>295.21929204393439</c:v>
                </c:pt>
                <c:pt idx="111">
                  <c:v>305.54835971396665</c:v>
                </c:pt>
                <c:pt idx="112">
                  <c:v>294.1548252701042</c:v>
                </c:pt>
                <c:pt idx="113">
                  <c:v>298.55049097020526</c:v>
                </c:pt>
                <c:pt idx="114">
                  <c:v>294.42504145618329</c:v>
                </c:pt>
                <c:pt idx="115">
                  <c:v>301.77484586780622</c:v>
                </c:pt>
                <c:pt idx="116">
                  <c:v>274.92171128464793</c:v>
                </c:pt>
                <c:pt idx="117">
                  <c:v>276.98986256515315</c:v>
                </c:pt>
                <c:pt idx="118">
                  <c:v>314.6761393589656</c:v>
                </c:pt>
                <c:pt idx="119">
                  <c:v>306.59200378912919</c:v>
                </c:pt>
                <c:pt idx="120">
                  <c:v>316.43020301610306</c:v>
                </c:pt>
                <c:pt idx="121">
                  <c:v>304.63230337734689</c:v>
                </c:pt>
                <c:pt idx="122">
                  <c:v>271.88903474481145</c:v>
                </c:pt>
                <c:pt idx="123">
                  <c:v>309.46873928761141</c:v>
                </c:pt>
                <c:pt idx="124">
                  <c:v>285.6972502955</c:v>
                </c:pt>
                <c:pt idx="125">
                  <c:v>316.77775030306663</c:v>
                </c:pt>
                <c:pt idx="126">
                  <c:v>305.2017869934823</c:v>
                </c:pt>
                <c:pt idx="127">
                  <c:v>318.16873112209686</c:v>
                </c:pt>
                <c:pt idx="128">
                  <c:v>315.37670248045208</c:v>
                </c:pt>
                <c:pt idx="129">
                  <c:v>308.15702183805939</c:v>
                </c:pt>
                <c:pt idx="130">
                  <c:v>289.12660453730837</c:v>
                </c:pt>
                <c:pt idx="131">
                  <c:v>311.65861526501772</c:v>
                </c:pt>
                <c:pt idx="132">
                  <c:v>298.7076138118</c:v>
                </c:pt>
                <c:pt idx="133">
                  <c:v>309.37522027412814</c:v>
                </c:pt>
                <c:pt idx="134">
                  <c:v>333.97809899666663</c:v>
                </c:pt>
                <c:pt idx="135">
                  <c:v>333.39641709557708</c:v>
                </c:pt>
                <c:pt idx="136">
                  <c:v>298.7588033169427</c:v>
                </c:pt>
                <c:pt idx="137">
                  <c:v>332.88191122681769</c:v>
                </c:pt>
              </c:numCache>
            </c:numRef>
          </c:yVal>
          <c:smooth val="1"/>
        </c:ser>
        <c:ser>
          <c:idx val="5"/>
          <c:order val="6"/>
          <c:tx>
            <c:strRef>
              <c:f>Sheet1!$H$1</c:f>
              <c:strCache>
                <c:ptCount val="1"/>
                <c:pt idx="0">
                  <c:v>SSP4-6.0</c:v>
                </c:pt>
              </c:strCache>
            </c:strRef>
          </c:tx>
          <c:spPr>
            <a:ln w="12700" cap="rnd">
              <a:solidFill>
                <a:srgbClr val="FF66CC"/>
              </a:solidFill>
              <a:round/>
            </a:ln>
            <a:effectLst/>
          </c:spPr>
          <c:marker>
            <c:symbol val="none"/>
          </c:marker>
          <c:xVal>
            <c:numRef>
              <c:f>Sheet1!$A$2:$A$139</c:f>
              <c:numCache>
                <c:formatCode>General</c:formatCode>
                <c:ptCount val="138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  <c:pt idx="50">
                  <c:v>2011</c:v>
                </c:pt>
                <c:pt idx="51">
                  <c:v>2012</c:v>
                </c:pt>
                <c:pt idx="52">
                  <c:v>2013</c:v>
                </c:pt>
                <c:pt idx="53">
                  <c:v>2014</c:v>
                </c:pt>
                <c:pt idx="54">
                  <c:v>2015</c:v>
                </c:pt>
                <c:pt idx="55">
                  <c:v>2016</c:v>
                </c:pt>
                <c:pt idx="56">
                  <c:v>2017</c:v>
                </c:pt>
                <c:pt idx="57">
                  <c:v>2018</c:v>
                </c:pt>
                <c:pt idx="58">
                  <c:v>2019</c:v>
                </c:pt>
                <c:pt idx="59">
                  <c:v>2020</c:v>
                </c:pt>
                <c:pt idx="60">
                  <c:v>2021</c:v>
                </c:pt>
                <c:pt idx="61">
                  <c:v>2022</c:v>
                </c:pt>
                <c:pt idx="62">
                  <c:v>2023</c:v>
                </c:pt>
                <c:pt idx="63">
                  <c:v>2024</c:v>
                </c:pt>
                <c:pt idx="64">
                  <c:v>2025</c:v>
                </c:pt>
                <c:pt idx="65">
                  <c:v>2026</c:v>
                </c:pt>
                <c:pt idx="66">
                  <c:v>2027</c:v>
                </c:pt>
                <c:pt idx="67">
                  <c:v>2028</c:v>
                </c:pt>
                <c:pt idx="68">
                  <c:v>2029</c:v>
                </c:pt>
                <c:pt idx="69">
                  <c:v>2030</c:v>
                </c:pt>
                <c:pt idx="70">
                  <c:v>2031</c:v>
                </c:pt>
                <c:pt idx="71">
                  <c:v>2032</c:v>
                </c:pt>
                <c:pt idx="72">
                  <c:v>2033</c:v>
                </c:pt>
                <c:pt idx="73">
                  <c:v>2034</c:v>
                </c:pt>
                <c:pt idx="74">
                  <c:v>2035</c:v>
                </c:pt>
                <c:pt idx="75">
                  <c:v>2036</c:v>
                </c:pt>
                <c:pt idx="76">
                  <c:v>2037</c:v>
                </c:pt>
                <c:pt idx="77">
                  <c:v>2038</c:v>
                </c:pt>
                <c:pt idx="78">
                  <c:v>2039</c:v>
                </c:pt>
                <c:pt idx="79">
                  <c:v>2040</c:v>
                </c:pt>
                <c:pt idx="80">
                  <c:v>2041</c:v>
                </c:pt>
                <c:pt idx="81">
                  <c:v>2042</c:v>
                </c:pt>
                <c:pt idx="82">
                  <c:v>2043</c:v>
                </c:pt>
                <c:pt idx="83">
                  <c:v>2044</c:v>
                </c:pt>
                <c:pt idx="84">
                  <c:v>2045</c:v>
                </c:pt>
                <c:pt idx="85">
                  <c:v>2046</c:v>
                </c:pt>
                <c:pt idx="86">
                  <c:v>2047</c:v>
                </c:pt>
                <c:pt idx="87">
                  <c:v>2048</c:v>
                </c:pt>
                <c:pt idx="88">
                  <c:v>2049</c:v>
                </c:pt>
                <c:pt idx="89">
                  <c:v>2050</c:v>
                </c:pt>
                <c:pt idx="90">
                  <c:v>2051</c:v>
                </c:pt>
                <c:pt idx="91">
                  <c:v>2052</c:v>
                </c:pt>
                <c:pt idx="92">
                  <c:v>2053</c:v>
                </c:pt>
                <c:pt idx="93">
                  <c:v>2054</c:v>
                </c:pt>
                <c:pt idx="94">
                  <c:v>2055</c:v>
                </c:pt>
                <c:pt idx="95">
                  <c:v>2056</c:v>
                </c:pt>
                <c:pt idx="96">
                  <c:v>2057</c:v>
                </c:pt>
                <c:pt idx="97">
                  <c:v>2058</c:v>
                </c:pt>
                <c:pt idx="98">
                  <c:v>2059</c:v>
                </c:pt>
                <c:pt idx="99">
                  <c:v>2060</c:v>
                </c:pt>
                <c:pt idx="100">
                  <c:v>2061</c:v>
                </c:pt>
                <c:pt idx="101">
                  <c:v>2062</c:v>
                </c:pt>
                <c:pt idx="102">
                  <c:v>2063</c:v>
                </c:pt>
                <c:pt idx="103">
                  <c:v>2064</c:v>
                </c:pt>
                <c:pt idx="104">
                  <c:v>2065</c:v>
                </c:pt>
                <c:pt idx="105">
                  <c:v>2066</c:v>
                </c:pt>
                <c:pt idx="106">
                  <c:v>2067</c:v>
                </c:pt>
                <c:pt idx="107">
                  <c:v>2068</c:v>
                </c:pt>
                <c:pt idx="108">
                  <c:v>2069</c:v>
                </c:pt>
                <c:pt idx="109">
                  <c:v>2070</c:v>
                </c:pt>
                <c:pt idx="110">
                  <c:v>2071</c:v>
                </c:pt>
                <c:pt idx="111">
                  <c:v>2072</c:v>
                </c:pt>
                <c:pt idx="112">
                  <c:v>2073</c:v>
                </c:pt>
                <c:pt idx="113">
                  <c:v>2074</c:v>
                </c:pt>
                <c:pt idx="114">
                  <c:v>2075</c:v>
                </c:pt>
                <c:pt idx="115">
                  <c:v>2076</c:v>
                </c:pt>
                <c:pt idx="116">
                  <c:v>2077</c:v>
                </c:pt>
                <c:pt idx="117">
                  <c:v>2078</c:v>
                </c:pt>
                <c:pt idx="118">
                  <c:v>2079</c:v>
                </c:pt>
                <c:pt idx="119">
                  <c:v>2080</c:v>
                </c:pt>
                <c:pt idx="120">
                  <c:v>2081</c:v>
                </c:pt>
                <c:pt idx="121">
                  <c:v>2082</c:v>
                </c:pt>
                <c:pt idx="122">
                  <c:v>2083</c:v>
                </c:pt>
                <c:pt idx="123">
                  <c:v>2084</c:v>
                </c:pt>
                <c:pt idx="124">
                  <c:v>2085</c:v>
                </c:pt>
                <c:pt idx="125">
                  <c:v>2086</c:v>
                </c:pt>
                <c:pt idx="126">
                  <c:v>2087</c:v>
                </c:pt>
                <c:pt idx="127">
                  <c:v>2088</c:v>
                </c:pt>
                <c:pt idx="128">
                  <c:v>2089</c:v>
                </c:pt>
                <c:pt idx="129">
                  <c:v>2090</c:v>
                </c:pt>
                <c:pt idx="130">
                  <c:v>2091</c:v>
                </c:pt>
                <c:pt idx="131">
                  <c:v>2092</c:v>
                </c:pt>
                <c:pt idx="132">
                  <c:v>2093</c:v>
                </c:pt>
                <c:pt idx="133">
                  <c:v>2094</c:v>
                </c:pt>
                <c:pt idx="134">
                  <c:v>2095</c:v>
                </c:pt>
                <c:pt idx="135">
                  <c:v>2096</c:v>
                </c:pt>
                <c:pt idx="136">
                  <c:v>2097</c:v>
                </c:pt>
                <c:pt idx="137">
                  <c:v>2098</c:v>
                </c:pt>
              </c:numCache>
            </c:numRef>
          </c:xVal>
          <c:yVal>
            <c:numRef>
              <c:f>Sheet1!$Q$2:$Q$139</c:f>
              <c:numCache>
                <c:formatCode>General</c:formatCode>
                <c:ptCount val="138"/>
                <c:pt idx="53">
                  <c:v>245.00222659735209</c:v>
                </c:pt>
                <c:pt idx="54">
                  <c:v>251.89096993466771</c:v>
                </c:pt>
                <c:pt idx="55">
                  <c:v>258.84166522219891</c:v>
                </c:pt>
                <c:pt idx="56">
                  <c:v>287.56164487244689</c:v>
                </c:pt>
                <c:pt idx="57">
                  <c:v>254.35128095591043</c:v>
                </c:pt>
                <c:pt idx="58">
                  <c:v>285.6071479901542</c:v>
                </c:pt>
                <c:pt idx="59">
                  <c:v>267.20211725868853</c:v>
                </c:pt>
                <c:pt idx="60">
                  <c:v>283.43800456279899</c:v>
                </c:pt>
                <c:pt idx="61">
                  <c:v>270.61516734734687</c:v>
                </c:pt>
                <c:pt idx="62">
                  <c:v>272.58307401363538</c:v>
                </c:pt>
                <c:pt idx="63">
                  <c:v>256.37979909464588</c:v>
                </c:pt>
                <c:pt idx="64">
                  <c:v>270.08138407844683</c:v>
                </c:pt>
                <c:pt idx="65">
                  <c:v>274.3259610611521</c:v>
                </c:pt>
                <c:pt idx="66">
                  <c:v>281.04150267089585</c:v>
                </c:pt>
                <c:pt idx="67">
                  <c:v>293.45475408521355</c:v>
                </c:pt>
                <c:pt idx="68">
                  <c:v>289.42643141680099</c:v>
                </c:pt>
                <c:pt idx="69">
                  <c:v>274.75481005009902</c:v>
                </c:pt>
                <c:pt idx="70">
                  <c:v>275.66537612209169</c:v>
                </c:pt>
                <c:pt idx="71">
                  <c:v>272.2816300805448</c:v>
                </c:pt>
                <c:pt idx="72">
                  <c:v>269.99295393278021</c:v>
                </c:pt>
                <c:pt idx="73">
                  <c:v>288.69669702597082</c:v>
                </c:pt>
                <c:pt idx="74">
                  <c:v>285.74101679916356</c:v>
                </c:pt>
                <c:pt idx="75">
                  <c:v>286.36647863300311</c:v>
                </c:pt>
                <c:pt idx="76">
                  <c:v>276.08223440154688</c:v>
                </c:pt>
                <c:pt idx="77">
                  <c:v>323.90569114390627</c:v>
                </c:pt>
                <c:pt idx="78">
                  <c:v>288.31684353375726</c:v>
                </c:pt>
                <c:pt idx="79">
                  <c:v>282.52686200041876</c:v>
                </c:pt>
                <c:pt idx="80">
                  <c:v>287.70626972713853</c:v>
                </c:pt>
                <c:pt idx="81">
                  <c:v>282.58016842037807</c:v>
                </c:pt>
                <c:pt idx="82">
                  <c:v>282.13441437298752</c:v>
                </c:pt>
                <c:pt idx="83">
                  <c:v>283.7336351429521</c:v>
                </c:pt>
                <c:pt idx="84">
                  <c:v>311.84615186563644</c:v>
                </c:pt>
                <c:pt idx="85">
                  <c:v>281.79355112620937</c:v>
                </c:pt>
                <c:pt idx="86">
                  <c:v>311.73983184783225</c:v>
                </c:pt>
                <c:pt idx="87">
                  <c:v>299.89999894697814</c:v>
                </c:pt>
                <c:pt idx="88">
                  <c:v>295.61292297575005</c:v>
                </c:pt>
                <c:pt idx="89">
                  <c:v>286.57211800710104</c:v>
                </c:pt>
                <c:pt idx="90">
                  <c:v>307.18205095279689</c:v>
                </c:pt>
                <c:pt idx="91">
                  <c:v>296.78648842004583</c:v>
                </c:pt>
                <c:pt idx="92">
                  <c:v>282.81061290111876</c:v>
                </c:pt>
                <c:pt idx="93">
                  <c:v>311.23694273678643</c:v>
                </c:pt>
                <c:pt idx="94">
                  <c:v>285.28800810743019</c:v>
                </c:pt>
                <c:pt idx="95">
                  <c:v>286.34178392682918</c:v>
                </c:pt>
                <c:pt idx="96">
                  <c:v>271.86392243683957</c:v>
                </c:pt>
                <c:pt idx="97">
                  <c:v>282.72218184882706</c:v>
                </c:pt>
                <c:pt idx="98">
                  <c:v>306.53692218063856</c:v>
                </c:pt>
                <c:pt idx="99">
                  <c:v>289.27911557862706</c:v>
                </c:pt>
                <c:pt idx="100">
                  <c:v>295.24502875657709</c:v>
                </c:pt>
                <c:pt idx="101">
                  <c:v>271.6831537081531</c:v>
                </c:pt>
                <c:pt idx="102">
                  <c:v>282.23247796488852</c:v>
                </c:pt>
                <c:pt idx="103">
                  <c:v>285.37092258958432</c:v>
                </c:pt>
                <c:pt idx="104">
                  <c:v>285.32282221184687</c:v>
                </c:pt>
                <c:pt idx="105">
                  <c:v>298.80709339081665</c:v>
                </c:pt>
                <c:pt idx="106">
                  <c:v>281.63303557531248</c:v>
                </c:pt>
                <c:pt idx="107">
                  <c:v>318.03847901556981</c:v>
                </c:pt>
                <c:pt idx="108">
                  <c:v>282.11255392174166</c:v>
                </c:pt>
                <c:pt idx="109">
                  <c:v>278.67420049180623</c:v>
                </c:pt>
                <c:pt idx="110">
                  <c:v>274.30266441601253</c:v>
                </c:pt>
                <c:pt idx="111">
                  <c:v>288.78776153166251</c:v>
                </c:pt>
                <c:pt idx="112">
                  <c:v>285.35149169399068</c:v>
                </c:pt>
                <c:pt idx="113">
                  <c:v>300.6569466337312</c:v>
                </c:pt>
                <c:pt idx="114">
                  <c:v>282.2915995386781</c:v>
                </c:pt>
                <c:pt idx="115">
                  <c:v>337.29783515264484</c:v>
                </c:pt>
                <c:pt idx="116">
                  <c:v>329.52237561381872</c:v>
                </c:pt>
                <c:pt idx="117">
                  <c:v>279.09166413963544</c:v>
                </c:pt>
                <c:pt idx="118">
                  <c:v>292.9240470594396</c:v>
                </c:pt>
                <c:pt idx="119">
                  <c:v>295.15284485807916</c:v>
                </c:pt>
                <c:pt idx="120">
                  <c:v>278.43942184104793</c:v>
                </c:pt>
                <c:pt idx="121">
                  <c:v>311.23251085174377</c:v>
                </c:pt>
                <c:pt idx="122">
                  <c:v>316.65376522380205</c:v>
                </c:pt>
                <c:pt idx="123">
                  <c:v>272.07532663375832</c:v>
                </c:pt>
                <c:pt idx="124">
                  <c:v>297.91644062156769</c:v>
                </c:pt>
                <c:pt idx="125">
                  <c:v>308.97160119709059</c:v>
                </c:pt>
                <c:pt idx="126">
                  <c:v>288.90112790571357</c:v>
                </c:pt>
                <c:pt idx="127">
                  <c:v>300.37696005806981</c:v>
                </c:pt>
                <c:pt idx="128">
                  <c:v>314.32436133727606</c:v>
                </c:pt>
                <c:pt idx="129">
                  <c:v>336.55866983561981</c:v>
                </c:pt>
                <c:pt idx="130">
                  <c:v>267.31634417514164</c:v>
                </c:pt>
                <c:pt idx="131">
                  <c:v>311.75332265904484</c:v>
                </c:pt>
                <c:pt idx="132">
                  <c:v>298.10890906031563</c:v>
                </c:pt>
                <c:pt idx="133">
                  <c:v>294.92787985694372</c:v>
                </c:pt>
                <c:pt idx="134">
                  <c:v>363.04232377418225</c:v>
                </c:pt>
                <c:pt idx="135">
                  <c:v>333.55990624863125</c:v>
                </c:pt>
                <c:pt idx="136">
                  <c:v>293.81804906463231</c:v>
                </c:pt>
                <c:pt idx="137">
                  <c:v>288.3411294454948</c:v>
                </c:pt>
              </c:numCache>
            </c:numRef>
          </c:yVal>
          <c:smooth val="1"/>
        </c:ser>
        <c:ser>
          <c:idx val="6"/>
          <c:order val="7"/>
          <c:tx>
            <c:strRef>
              <c:f>Sheet1!$I$1</c:f>
              <c:strCache>
                <c:ptCount val="1"/>
                <c:pt idx="0">
                  <c:v>SSP5-8.5</c:v>
                </c:pt>
              </c:strCache>
            </c:strRef>
          </c:tx>
          <c:spPr>
            <a:ln w="127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xVal>
            <c:numRef>
              <c:f>Sheet1!$A$2:$A$139</c:f>
              <c:numCache>
                <c:formatCode>General</c:formatCode>
                <c:ptCount val="138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  <c:pt idx="50">
                  <c:v>2011</c:v>
                </c:pt>
                <c:pt idx="51">
                  <c:v>2012</c:v>
                </c:pt>
                <c:pt idx="52">
                  <c:v>2013</c:v>
                </c:pt>
                <c:pt idx="53">
                  <c:v>2014</c:v>
                </c:pt>
                <c:pt idx="54">
                  <c:v>2015</c:v>
                </c:pt>
                <c:pt idx="55">
                  <c:v>2016</c:v>
                </c:pt>
                <c:pt idx="56">
                  <c:v>2017</c:v>
                </c:pt>
                <c:pt idx="57">
                  <c:v>2018</c:v>
                </c:pt>
                <c:pt idx="58">
                  <c:v>2019</c:v>
                </c:pt>
                <c:pt idx="59">
                  <c:v>2020</c:v>
                </c:pt>
                <c:pt idx="60">
                  <c:v>2021</c:v>
                </c:pt>
                <c:pt idx="61">
                  <c:v>2022</c:v>
                </c:pt>
                <c:pt idx="62">
                  <c:v>2023</c:v>
                </c:pt>
                <c:pt idx="63">
                  <c:v>2024</c:v>
                </c:pt>
                <c:pt idx="64">
                  <c:v>2025</c:v>
                </c:pt>
                <c:pt idx="65">
                  <c:v>2026</c:v>
                </c:pt>
                <c:pt idx="66">
                  <c:v>2027</c:v>
                </c:pt>
                <c:pt idx="67">
                  <c:v>2028</c:v>
                </c:pt>
                <c:pt idx="68">
                  <c:v>2029</c:v>
                </c:pt>
                <c:pt idx="69">
                  <c:v>2030</c:v>
                </c:pt>
                <c:pt idx="70">
                  <c:v>2031</c:v>
                </c:pt>
                <c:pt idx="71">
                  <c:v>2032</c:v>
                </c:pt>
                <c:pt idx="72">
                  <c:v>2033</c:v>
                </c:pt>
                <c:pt idx="73">
                  <c:v>2034</c:v>
                </c:pt>
                <c:pt idx="74">
                  <c:v>2035</c:v>
                </c:pt>
                <c:pt idx="75">
                  <c:v>2036</c:v>
                </c:pt>
                <c:pt idx="76">
                  <c:v>2037</c:v>
                </c:pt>
                <c:pt idx="77">
                  <c:v>2038</c:v>
                </c:pt>
                <c:pt idx="78">
                  <c:v>2039</c:v>
                </c:pt>
                <c:pt idx="79">
                  <c:v>2040</c:v>
                </c:pt>
                <c:pt idx="80">
                  <c:v>2041</c:v>
                </c:pt>
                <c:pt idx="81">
                  <c:v>2042</c:v>
                </c:pt>
                <c:pt idx="82">
                  <c:v>2043</c:v>
                </c:pt>
                <c:pt idx="83">
                  <c:v>2044</c:v>
                </c:pt>
                <c:pt idx="84">
                  <c:v>2045</c:v>
                </c:pt>
                <c:pt idx="85">
                  <c:v>2046</c:v>
                </c:pt>
                <c:pt idx="86">
                  <c:v>2047</c:v>
                </c:pt>
                <c:pt idx="87">
                  <c:v>2048</c:v>
                </c:pt>
                <c:pt idx="88">
                  <c:v>2049</c:v>
                </c:pt>
                <c:pt idx="89">
                  <c:v>2050</c:v>
                </c:pt>
                <c:pt idx="90">
                  <c:v>2051</c:v>
                </c:pt>
                <c:pt idx="91">
                  <c:v>2052</c:v>
                </c:pt>
                <c:pt idx="92">
                  <c:v>2053</c:v>
                </c:pt>
                <c:pt idx="93">
                  <c:v>2054</c:v>
                </c:pt>
                <c:pt idx="94">
                  <c:v>2055</c:v>
                </c:pt>
                <c:pt idx="95">
                  <c:v>2056</c:v>
                </c:pt>
                <c:pt idx="96">
                  <c:v>2057</c:v>
                </c:pt>
                <c:pt idx="97">
                  <c:v>2058</c:v>
                </c:pt>
                <c:pt idx="98">
                  <c:v>2059</c:v>
                </c:pt>
                <c:pt idx="99">
                  <c:v>2060</c:v>
                </c:pt>
                <c:pt idx="100">
                  <c:v>2061</c:v>
                </c:pt>
                <c:pt idx="101">
                  <c:v>2062</c:v>
                </c:pt>
                <c:pt idx="102">
                  <c:v>2063</c:v>
                </c:pt>
                <c:pt idx="103">
                  <c:v>2064</c:v>
                </c:pt>
                <c:pt idx="104">
                  <c:v>2065</c:v>
                </c:pt>
                <c:pt idx="105">
                  <c:v>2066</c:v>
                </c:pt>
                <c:pt idx="106">
                  <c:v>2067</c:v>
                </c:pt>
                <c:pt idx="107">
                  <c:v>2068</c:v>
                </c:pt>
                <c:pt idx="108">
                  <c:v>2069</c:v>
                </c:pt>
                <c:pt idx="109">
                  <c:v>2070</c:v>
                </c:pt>
                <c:pt idx="110">
                  <c:v>2071</c:v>
                </c:pt>
                <c:pt idx="111">
                  <c:v>2072</c:v>
                </c:pt>
                <c:pt idx="112">
                  <c:v>2073</c:v>
                </c:pt>
                <c:pt idx="113">
                  <c:v>2074</c:v>
                </c:pt>
                <c:pt idx="114">
                  <c:v>2075</c:v>
                </c:pt>
                <c:pt idx="115">
                  <c:v>2076</c:v>
                </c:pt>
                <c:pt idx="116">
                  <c:v>2077</c:v>
                </c:pt>
                <c:pt idx="117">
                  <c:v>2078</c:v>
                </c:pt>
                <c:pt idx="118">
                  <c:v>2079</c:v>
                </c:pt>
                <c:pt idx="119">
                  <c:v>2080</c:v>
                </c:pt>
                <c:pt idx="120">
                  <c:v>2081</c:v>
                </c:pt>
                <c:pt idx="121">
                  <c:v>2082</c:v>
                </c:pt>
                <c:pt idx="122">
                  <c:v>2083</c:v>
                </c:pt>
                <c:pt idx="123">
                  <c:v>2084</c:v>
                </c:pt>
                <c:pt idx="124">
                  <c:v>2085</c:v>
                </c:pt>
                <c:pt idx="125">
                  <c:v>2086</c:v>
                </c:pt>
                <c:pt idx="126">
                  <c:v>2087</c:v>
                </c:pt>
                <c:pt idx="127">
                  <c:v>2088</c:v>
                </c:pt>
                <c:pt idx="128">
                  <c:v>2089</c:v>
                </c:pt>
                <c:pt idx="129">
                  <c:v>2090</c:v>
                </c:pt>
                <c:pt idx="130">
                  <c:v>2091</c:v>
                </c:pt>
                <c:pt idx="131">
                  <c:v>2092</c:v>
                </c:pt>
                <c:pt idx="132">
                  <c:v>2093</c:v>
                </c:pt>
                <c:pt idx="133">
                  <c:v>2094</c:v>
                </c:pt>
                <c:pt idx="134">
                  <c:v>2095</c:v>
                </c:pt>
                <c:pt idx="135">
                  <c:v>2096</c:v>
                </c:pt>
                <c:pt idx="136">
                  <c:v>2097</c:v>
                </c:pt>
                <c:pt idx="137">
                  <c:v>2098</c:v>
                </c:pt>
              </c:numCache>
            </c:numRef>
          </c:xVal>
          <c:yVal>
            <c:numRef>
              <c:f>Sheet1!$R$2:$R$139</c:f>
              <c:numCache>
                <c:formatCode>General</c:formatCode>
                <c:ptCount val="138"/>
                <c:pt idx="53">
                  <c:v>245.00222659735209</c:v>
                </c:pt>
                <c:pt idx="54">
                  <c:v>295.73667561777916</c:v>
                </c:pt>
                <c:pt idx="55">
                  <c:v>308.7783008144541</c:v>
                </c:pt>
                <c:pt idx="56">
                  <c:v>270.4543216277396</c:v>
                </c:pt>
                <c:pt idx="57">
                  <c:v>302.67798360141251</c:v>
                </c:pt>
                <c:pt idx="58">
                  <c:v>271.05073225704587</c:v>
                </c:pt>
                <c:pt idx="59">
                  <c:v>270.13345252549578</c:v>
                </c:pt>
                <c:pt idx="60">
                  <c:v>275.89562216361145</c:v>
                </c:pt>
                <c:pt idx="61">
                  <c:v>271.37582391358649</c:v>
                </c:pt>
                <c:pt idx="62">
                  <c:v>301.70219167811666</c:v>
                </c:pt>
                <c:pt idx="63">
                  <c:v>278.31163231587607</c:v>
                </c:pt>
                <c:pt idx="64">
                  <c:v>335.88372367228021</c:v>
                </c:pt>
                <c:pt idx="65">
                  <c:v>302.77929918810412</c:v>
                </c:pt>
                <c:pt idx="66">
                  <c:v>274.24689523462706</c:v>
                </c:pt>
                <c:pt idx="67">
                  <c:v>290.16448877086981</c:v>
                </c:pt>
                <c:pt idx="68">
                  <c:v>287.2520384928448</c:v>
                </c:pt>
                <c:pt idx="69">
                  <c:v>306.41479288829476</c:v>
                </c:pt>
                <c:pt idx="70">
                  <c:v>284.64296928160417</c:v>
                </c:pt>
                <c:pt idx="71">
                  <c:v>275.32129684946773</c:v>
                </c:pt>
                <c:pt idx="72">
                  <c:v>280.60744591942296</c:v>
                </c:pt>
                <c:pt idx="73">
                  <c:v>293.77177095947917</c:v>
                </c:pt>
                <c:pt idx="74">
                  <c:v>292.22005859931039</c:v>
                </c:pt>
                <c:pt idx="75">
                  <c:v>312.82377445619375</c:v>
                </c:pt>
                <c:pt idx="76">
                  <c:v>285.64247372369169</c:v>
                </c:pt>
                <c:pt idx="77">
                  <c:v>273.02869491872082</c:v>
                </c:pt>
                <c:pt idx="78">
                  <c:v>281.85422928523542</c:v>
                </c:pt>
                <c:pt idx="79">
                  <c:v>317.94649702566562</c:v>
                </c:pt>
                <c:pt idx="80">
                  <c:v>283.16711912326355</c:v>
                </c:pt>
                <c:pt idx="81">
                  <c:v>305.60119038883749</c:v>
                </c:pt>
                <c:pt idx="82">
                  <c:v>276.21976999757601</c:v>
                </c:pt>
                <c:pt idx="83">
                  <c:v>312.35293999567608</c:v>
                </c:pt>
                <c:pt idx="84">
                  <c:v>317.99267151033956</c:v>
                </c:pt>
                <c:pt idx="85">
                  <c:v>292.81536048531149</c:v>
                </c:pt>
                <c:pt idx="86">
                  <c:v>302.16777925068226</c:v>
                </c:pt>
                <c:pt idx="87">
                  <c:v>279.19773117260513</c:v>
                </c:pt>
                <c:pt idx="88">
                  <c:v>281.7805319360823</c:v>
                </c:pt>
                <c:pt idx="89">
                  <c:v>309.97339125476873</c:v>
                </c:pt>
                <c:pt idx="90">
                  <c:v>301.64314735569684</c:v>
                </c:pt>
                <c:pt idx="91">
                  <c:v>289.36040403443855</c:v>
                </c:pt>
                <c:pt idx="92">
                  <c:v>289.39006812197499</c:v>
                </c:pt>
                <c:pt idx="93">
                  <c:v>280.0197324452177</c:v>
                </c:pt>
                <c:pt idx="94">
                  <c:v>307.05858319947498</c:v>
                </c:pt>
                <c:pt idx="95">
                  <c:v>311.96825831800209</c:v>
                </c:pt>
                <c:pt idx="96">
                  <c:v>299.88028258961458</c:v>
                </c:pt>
                <c:pt idx="97">
                  <c:v>342.45952001071981</c:v>
                </c:pt>
                <c:pt idx="98">
                  <c:v>338.86069678108748</c:v>
                </c:pt>
                <c:pt idx="99">
                  <c:v>290.76136491977604</c:v>
                </c:pt>
                <c:pt idx="100">
                  <c:v>292.62384459557711</c:v>
                </c:pt>
                <c:pt idx="101">
                  <c:v>311.83755386021767</c:v>
                </c:pt>
                <c:pt idx="102">
                  <c:v>327.92372494769893</c:v>
                </c:pt>
                <c:pt idx="103">
                  <c:v>300.66846967937499</c:v>
                </c:pt>
                <c:pt idx="104">
                  <c:v>296.8275161428823</c:v>
                </c:pt>
                <c:pt idx="105">
                  <c:v>271.1485643442677</c:v>
                </c:pt>
                <c:pt idx="106">
                  <c:v>303.19668255277293</c:v>
                </c:pt>
                <c:pt idx="107">
                  <c:v>286.89784133695309</c:v>
                </c:pt>
                <c:pt idx="108">
                  <c:v>289.03303043648646</c:v>
                </c:pt>
                <c:pt idx="109">
                  <c:v>291.17853298379896</c:v>
                </c:pt>
                <c:pt idx="110">
                  <c:v>326.82985394912293</c:v>
                </c:pt>
                <c:pt idx="111">
                  <c:v>338.27505644104377</c:v>
                </c:pt>
                <c:pt idx="112">
                  <c:v>296.12964011160415</c:v>
                </c:pt>
                <c:pt idx="113">
                  <c:v>329.24174329440103</c:v>
                </c:pt>
                <c:pt idx="114">
                  <c:v>293.82433378364794</c:v>
                </c:pt>
                <c:pt idx="115">
                  <c:v>324.68225137185522</c:v>
                </c:pt>
                <c:pt idx="116">
                  <c:v>324.91708000943225</c:v>
                </c:pt>
                <c:pt idx="117">
                  <c:v>329.77672125308749</c:v>
                </c:pt>
                <c:pt idx="118">
                  <c:v>307.8692492496229</c:v>
                </c:pt>
                <c:pt idx="119">
                  <c:v>317.40468670647709</c:v>
                </c:pt>
                <c:pt idx="120">
                  <c:v>311.99365961724061</c:v>
                </c:pt>
                <c:pt idx="121">
                  <c:v>280.24158996509999</c:v>
                </c:pt>
                <c:pt idx="122">
                  <c:v>325.08429749336665</c:v>
                </c:pt>
                <c:pt idx="123">
                  <c:v>337.89752586844685</c:v>
                </c:pt>
                <c:pt idx="124">
                  <c:v>340.93498995628744</c:v>
                </c:pt>
                <c:pt idx="125">
                  <c:v>315.7845203968302</c:v>
                </c:pt>
                <c:pt idx="126">
                  <c:v>312.23605779944063</c:v>
                </c:pt>
                <c:pt idx="127">
                  <c:v>313.73201690278336</c:v>
                </c:pt>
                <c:pt idx="128">
                  <c:v>318.83036030952189</c:v>
                </c:pt>
                <c:pt idx="129">
                  <c:v>352.14858866826876</c:v>
                </c:pt>
                <c:pt idx="130">
                  <c:v>306.61474932608229</c:v>
                </c:pt>
                <c:pt idx="131">
                  <c:v>362.38980151538851</c:v>
                </c:pt>
                <c:pt idx="132">
                  <c:v>339.90269468853438</c:v>
                </c:pt>
                <c:pt idx="133">
                  <c:v>323.64324884388122</c:v>
                </c:pt>
                <c:pt idx="134">
                  <c:v>328.28971910016458</c:v>
                </c:pt>
                <c:pt idx="135">
                  <c:v>333.69193710193849</c:v>
                </c:pt>
                <c:pt idx="136">
                  <c:v>310.10300347692186</c:v>
                </c:pt>
                <c:pt idx="137">
                  <c:v>307.13030825613328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5498208"/>
        <c:axId val="355119488"/>
      </c:scatterChart>
      <c:valAx>
        <c:axId val="355498208"/>
        <c:scaling>
          <c:orientation val="minMax"/>
          <c:max val="2100"/>
          <c:min val="199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lg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55119488"/>
        <c:crosses val="autoZero"/>
        <c:crossBetween val="midCat"/>
      </c:valAx>
      <c:valAx>
        <c:axId val="355119488"/>
        <c:scaling>
          <c:orientation val="minMax"/>
          <c:max val="400"/>
          <c:min val="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lg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Runoff (mm)</a:t>
                </a:r>
                <a:endParaRPr lang="zh-CN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55498208"/>
        <c:crosses val="autoZero"/>
        <c:crossBetween val="midCat"/>
        <c:majorUnit val="50"/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17180431015811129"/>
          <c:y val="0.77310226155358897"/>
          <c:w val="0.78693513103747026"/>
          <c:h val="9.14436718640258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19F0C7-36A9-4E11-976E-31C27FAAAC86}" type="datetimeFigureOut">
              <a:rPr lang="zh-CN" altLang="en-US" smtClean="0"/>
              <a:t>2021/12/20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F8C57B-34EF-4F2A-9AD6-2AD63AD017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5183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 smtClean="0">
              <a:latin typeface="Times New Roman" panose="02020603050405020304" pitchFamily="18" charset="0"/>
            </a:endParaRPr>
          </a:p>
        </p:txBody>
      </p:sp>
      <p:sp>
        <p:nvSpPr>
          <p:cNvPr id="9216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9pPr>
          </a:lstStyle>
          <a:p>
            <a:fld id="{F66EA837-24F1-46C8-B751-A217613D1959}" type="slidenum">
              <a:rPr lang="zh-CN" alt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</a:t>
            </a:fld>
            <a:endParaRPr lang="en-US" altLang="zh-CN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284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8C57B-34EF-4F2A-9AD6-2AD63AD0176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7020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 dirty="0" smtClean="0">
              <a:latin typeface="Times New Roman" panose="02020603050405020304" pitchFamily="18" charset="0"/>
            </a:endParaRPr>
          </a:p>
        </p:txBody>
      </p:sp>
      <p:sp>
        <p:nvSpPr>
          <p:cNvPr id="9421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9pPr>
          </a:lstStyle>
          <a:p>
            <a:fld id="{F1EAD25D-B763-4814-913C-ED0206E7D79B}" type="slidenum">
              <a:rPr lang="zh-CN" alt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5</a:t>
            </a:fld>
            <a:endParaRPr lang="en-US" altLang="zh-CN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092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 smtClean="0">
              <a:latin typeface="Times New Roman" panose="02020603050405020304" pitchFamily="18" charset="0"/>
            </a:endParaRPr>
          </a:p>
        </p:txBody>
      </p:sp>
      <p:sp>
        <p:nvSpPr>
          <p:cNvPr id="10138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9pPr>
          </a:lstStyle>
          <a:p>
            <a:fld id="{F2B0264D-D8DD-46BE-821D-43F339E952F2}" type="slidenum">
              <a:rPr lang="zh-CN" alt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6</a:t>
            </a:fld>
            <a:endParaRPr lang="en-US" altLang="zh-CN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353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 smtClean="0">
              <a:latin typeface="Times New Roman" panose="02020603050405020304" pitchFamily="18" charset="0"/>
            </a:endParaRPr>
          </a:p>
        </p:txBody>
      </p:sp>
      <p:sp>
        <p:nvSpPr>
          <p:cNvPr id="10342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9pPr>
          </a:lstStyle>
          <a:p>
            <a:fld id="{BF7967D7-7613-4CD1-AE7B-C20FF3F2534D}" type="slidenum">
              <a:rPr lang="zh-CN" alt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7</a:t>
            </a:fld>
            <a:endParaRPr lang="en-US" altLang="zh-CN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212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 smtClean="0">
              <a:latin typeface="Times New Roman" panose="02020603050405020304" pitchFamily="18" charset="0"/>
            </a:endParaRPr>
          </a:p>
        </p:txBody>
      </p:sp>
      <p:sp>
        <p:nvSpPr>
          <p:cNvPr id="10445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9pPr>
          </a:lstStyle>
          <a:p>
            <a:fld id="{1B8513B1-1C1B-4C51-9DE1-42A70935046A}" type="slidenum">
              <a:rPr lang="zh-CN" alt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8</a:t>
            </a:fld>
            <a:endParaRPr lang="en-US" altLang="zh-CN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133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8C57B-34EF-4F2A-9AD6-2AD63AD0176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5275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08B78-578C-4C4A-967D-B9413195BC76}" type="datetimeFigureOut">
              <a:rPr lang="zh-CN" altLang="en-US" smtClean="0"/>
              <a:t>2021/12/20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ECEE0-CE4C-44EC-B356-4529609609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4174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08B78-578C-4C4A-967D-B9413195BC76}" type="datetimeFigureOut">
              <a:rPr lang="zh-CN" altLang="en-US" smtClean="0"/>
              <a:t>2021/12/20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ECEE0-CE4C-44EC-B356-4529609609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0408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08B78-578C-4C4A-967D-B9413195BC76}" type="datetimeFigureOut">
              <a:rPr lang="zh-CN" altLang="en-US" smtClean="0"/>
              <a:t>2021/12/20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ECEE0-CE4C-44EC-B356-4529609609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4481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08B78-578C-4C4A-967D-B9413195BC76}" type="datetimeFigureOut">
              <a:rPr lang="zh-CN" altLang="en-US" smtClean="0"/>
              <a:t>2021/12/20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ECEE0-CE4C-44EC-B356-4529609609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9960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08B78-578C-4C4A-967D-B9413195BC76}" type="datetimeFigureOut">
              <a:rPr lang="zh-CN" altLang="en-US" smtClean="0"/>
              <a:t>2021/12/20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ECEE0-CE4C-44EC-B356-4529609609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1842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08B78-578C-4C4A-967D-B9413195BC76}" type="datetimeFigureOut">
              <a:rPr lang="zh-CN" altLang="en-US" smtClean="0"/>
              <a:t>2021/12/20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ECEE0-CE4C-44EC-B356-4529609609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0758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08B78-578C-4C4A-967D-B9413195BC76}" type="datetimeFigureOut">
              <a:rPr lang="zh-CN" altLang="en-US" smtClean="0"/>
              <a:t>2021/12/20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ECEE0-CE4C-44EC-B356-4529609609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3102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08B78-578C-4C4A-967D-B9413195BC76}" type="datetimeFigureOut">
              <a:rPr lang="zh-CN" altLang="en-US" smtClean="0"/>
              <a:t>2021/12/20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ECEE0-CE4C-44EC-B356-4529609609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654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08B78-578C-4C4A-967D-B9413195BC76}" type="datetimeFigureOut">
              <a:rPr lang="zh-CN" altLang="en-US" smtClean="0"/>
              <a:t>2021/12/20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ECEE0-CE4C-44EC-B356-4529609609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66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08B78-578C-4C4A-967D-B9413195BC76}" type="datetimeFigureOut">
              <a:rPr lang="zh-CN" altLang="en-US" smtClean="0"/>
              <a:t>2021/12/20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ECEE0-CE4C-44EC-B356-4529609609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8561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08B78-578C-4C4A-967D-B9413195BC76}" type="datetimeFigureOut">
              <a:rPr lang="zh-CN" altLang="en-US" smtClean="0"/>
              <a:t>2021/12/20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ECEE0-CE4C-44EC-B356-4529609609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4355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08B78-578C-4C4A-967D-B9413195BC76}" type="datetimeFigureOut">
              <a:rPr lang="zh-CN" altLang="en-US" smtClean="0"/>
              <a:t>2021/12/20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ECEE0-CE4C-44EC-B356-4529609609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852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tiff"/><Relationship Id="rId3" Type="http://schemas.openxmlformats.org/officeDocument/2006/relationships/image" Target="../media/image4.tiff"/><Relationship Id="rId7" Type="http://schemas.openxmlformats.org/officeDocument/2006/relationships/image" Target="../media/image8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tiff"/><Relationship Id="rId5" Type="http://schemas.openxmlformats.org/officeDocument/2006/relationships/image" Target="../media/image6.tiff"/><Relationship Id="rId10" Type="http://schemas.openxmlformats.org/officeDocument/2006/relationships/image" Target="../media/image11.tiff"/><Relationship Id="rId4" Type="http://schemas.openxmlformats.org/officeDocument/2006/relationships/image" Target="../media/image5.tiff"/><Relationship Id="rId9" Type="http://schemas.openxmlformats.org/officeDocument/2006/relationships/image" Target="../media/image10.tif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emf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emf"/><Relationship Id="rId9" Type="http://schemas.openxmlformats.org/officeDocument/2006/relationships/image" Target="../media/image18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571246"/>
            <a:ext cx="9144000" cy="1962529"/>
          </a:xfrm>
        </p:spPr>
        <p:txBody>
          <a:bodyPr>
            <a:normAutofit/>
          </a:bodyPr>
          <a:lstStyle/>
          <a:p>
            <a:r>
              <a:rPr lang="en-US" altLang="zh-CN" sz="4800" b="1" dirty="0">
                <a:latin typeface="+mn-lt"/>
                <a:ea typeface="+mn-ea"/>
                <a:cs typeface="+mn-cs"/>
              </a:rPr>
              <a:t>Changes of Surface Runoff at 1-4 </a:t>
            </a:r>
            <a:r>
              <a:rPr lang="en-US" altLang="zh-CN" sz="48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º</a:t>
            </a:r>
            <a:r>
              <a:rPr lang="en-US" altLang="zh-CN" sz="4800" b="1" dirty="0">
                <a:latin typeface="+mn-lt"/>
                <a:ea typeface="+mn-ea"/>
                <a:cs typeface="+mn-cs"/>
              </a:rPr>
              <a:t>C Global Warming in China </a:t>
            </a:r>
            <a:endParaRPr lang="zh-CN" altLang="en-US" sz="4800" b="1" dirty="0">
              <a:latin typeface="+mn-lt"/>
              <a:ea typeface="+mn-ea"/>
              <a:cs typeface="+mn-cs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4621871"/>
            <a:ext cx="9144000" cy="1084811"/>
          </a:xfrm>
        </p:spPr>
        <p:txBody>
          <a:bodyPr/>
          <a:lstStyle/>
          <a:p>
            <a:r>
              <a:rPr lang="en-US" altLang="zh-CN" dirty="0"/>
              <a:t>Hemin Sun, Tong Jiang, </a:t>
            </a:r>
            <a:r>
              <a:rPr lang="en-US" altLang="zh-CN" dirty="0" err="1"/>
              <a:t>Ziyan</a:t>
            </a:r>
            <a:r>
              <a:rPr lang="en-US" altLang="zh-CN" dirty="0"/>
              <a:t> Chen, Yu Gong, </a:t>
            </a:r>
            <a:r>
              <a:rPr lang="en-US" altLang="zh-CN" dirty="0" err="1"/>
              <a:t>Miaoni</a:t>
            </a:r>
            <a:r>
              <a:rPr lang="en-US" altLang="zh-CN" dirty="0"/>
              <a:t> </a:t>
            </a:r>
            <a:r>
              <a:rPr lang="en-US" altLang="zh-CN" dirty="0" smtClean="0"/>
              <a:t>Gao</a:t>
            </a:r>
          </a:p>
          <a:p>
            <a:r>
              <a:rPr lang="en-US" altLang="zh-CN" dirty="0" smtClean="0"/>
              <a:t>14</a:t>
            </a:r>
            <a:r>
              <a:rPr lang="en-US" altLang="zh-CN" baseline="30000" dirty="0" smtClean="0"/>
              <a:t>th</a:t>
            </a:r>
            <a:r>
              <a:rPr lang="en-US" altLang="zh-CN" dirty="0" smtClean="0"/>
              <a:t> Dec. 2021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3680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2876203"/>
            <a:ext cx="10515600" cy="33007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CN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~Thank you~</a:t>
            </a:r>
            <a:endParaRPr lang="zh-CN" altLang="en-US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79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 bwMode="auto">
          <a:xfrm>
            <a:off x="2214564" y="142876"/>
            <a:ext cx="8453437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zh-CN" sz="3600" dirty="0" smtClean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Main Objectives</a:t>
            </a:r>
            <a:endParaRPr lang="zh-CN" altLang="zh-CN" sz="3600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0" y="1064029"/>
            <a:ext cx="12192000" cy="0"/>
          </a:xfrm>
          <a:prstGeom prst="line">
            <a:avLst/>
          </a:prstGeom>
          <a:ln w="254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TextBox 42"/>
          <p:cNvSpPr txBox="1"/>
          <p:nvPr/>
        </p:nvSpPr>
        <p:spPr>
          <a:xfrm>
            <a:off x="1315866" y="1527474"/>
            <a:ext cx="9502822" cy="4201136"/>
          </a:xfrm>
          <a:prstGeom prst="rect">
            <a:avLst/>
          </a:prstGeom>
          <a:noFill/>
        </p:spPr>
        <p:txBody>
          <a:bodyPr wrap="square" lIns="121906" tIns="60953" rIns="121906" bIns="60953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000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By analyzing 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the changes of surface runoff under different warming </a:t>
            </a:r>
            <a:r>
              <a:rPr lang="en-US" altLang="zh-CN" sz="2000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levels 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in China, to explores the changes of average and extreme runoff in China under the background of climate change</a:t>
            </a:r>
            <a:r>
              <a:rPr lang="en-US" altLang="zh-CN" sz="2000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altLang="zh-CN" sz="1000" dirty="0" smtClean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Projected changes in temperature and precipitation;</a:t>
            </a:r>
          </a:p>
          <a:p>
            <a:pPr marL="171450" indent="-1714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Projected changes in </a:t>
            </a:r>
            <a:r>
              <a:rPr lang="en-US" altLang="zh-CN" sz="2000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surface runoff;</a:t>
            </a:r>
            <a:endParaRPr lang="en-US" altLang="zh-CN" sz="20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Changes in climate variables for 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each 0.5 </a:t>
            </a:r>
            <a:r>
              <a:rPr lang="en-US" altLang="zh-CN" sz="2000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ºC of </a:t>
            </a:r>
            <a:r>
              <a:rPr lang="en-US" altLang="zh-CN" sz="2000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global warming</a:t>
            </a:r>
            <a:r>
              <a:rPr lang="en-US" altLang="zh-CN" sz="2000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;</a:t>
            </a:r>
            <a:endParaRPr lang="en-US" altLang="zh-CN" sz="20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Changes in extreme events 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for each 0.5 ºC of 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global warming</a:t>
            </a:r>
            <a:r>
              <a:rPr lang="en-US" altLang="zh-CN" sz="2000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.</a:t>
            </a:r>
            <a:endParaRPr lang="en-US" altLang="zh-CN" sz="20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77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表格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6282930"/>
              </p:ext>
            </p:extLst>
          </p:nvPr>
        </p:nvGraphicFramePr>
        <p:xfrm>
          <a:off x="1138929" y="1290578"/>
          <a:ext cx="9914141" cy="2466372"/>
        </p:xfrm>
        <a:graphic>
          <a:graphicData uri="http://schemas.openxmlformats.org/drawingml/2006/table">
            <a:tbl>
              <a:tblPr/>
              <a:tblGrid>
                <a:gridCol w="1821087"/>
                <a:gridCol w="6859461"/>
                <a:gridCol w="1233593"/>
              </a:tblGrid>
              <a:tr h="16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黑体" pitchFamily="49" charset="-122"/>
                          <a:cs typeface="Arial" panose="020B0604020202020204" pitchFamily="34" charset="0"/>
                        </a:rPr>
                        <a:t>Data type</a:t>
                      </a:r>
                      <a:endParaRPr kumimoji="0" lang="zh-CN" altLang="en-US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黑体" pitchFamily="49" charset="-122"/>
                        <a:cs typeface="Arial" panose="020B0604020202020204" pitchFamily="34" charset="0"/>
                      </a:endParaRPr>
                    </a:p>
                  </a:txBody>
                  <a:tcPr marL="91452" marR="91452" marT="45510" marB="455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黑体" pitchFamily="49" charset="-122"/>
                          <a:cs typeface="Arial" panose="020B0604020202020204" pitchFamily="34" charset="0"/>
                        </a:rPr>
                        <a:t>Description</a:t>
                      </a:r>
                      <a:endParaRPr kumimoji="0" lang="zh-CN" altLang="en-US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黑体" pitchFamily="49" charset="-122"/>
                        <a:cs typeface="Arial" panose="020B0604020202020204" pitchFamily="34" charset="0"/>
                      </a:endParaRPr>
                    </a:p>
                  </a:txBody>
                  <a:tcPr marL="91452" marR="91452" marT="45510" marB="455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黑体" pitchFamily="49" charset="-122"/>
                          <a:cs typeface="Arial" panose="020B0604020202020204" pitchFamily="34" charset="0"/>
                        </a:rPr>
                        <a:t>Resolution </a:t>
                      </a:r>
                      <a:endParaRPr kumimoji="0" lang="zh-CN" altLang="en-US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黑体" pitchFamily="49" charset="-122"/>
                        <a:cs typeface="Arial" panose="020B0604020202020204" pitchFamily="34" charset="0"/>
                      </a:endParaRPr>
                    </a:p>
                  </a:txBody>
                  <a:tcPr marL="91452" marR="91452" marT="45510" marB="455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2748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itchFamily="49" charset="-122"/>
                          <a:cs typeface="Arial" panose="020B0604020202020204" pitchFamily="34" charset="0"/>
                        </a:rPr>
                        <a:t>Observe Meteorological Data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黑体" pitchFamily="49" charset="-122"/>
                        <a:cs typeface="Arial" panose="020B0604020202020204" pitchFamily="34" charset="0"/>
                      </a:endParaRPr>
                    </a:p>
                  </a:txBody>
                  <a:tcPr marL="91452" marR="91452" marT="45510" marB="455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Observe meteorological Data (air temperature, precipitation  and wind, et al. ) </a:t>
                      </a: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itchFamily="2" charset="-122"/>
                          <a:cs typeface="Arial" panose="020B0604020202020204" pitchFamily="34" charset="0"/>
                        </a:rPr>
                        <a:t>from 1961 to 2014.</a:t>
                      </a:r>
                      <a:endParaRPr lang="zh-CN" altLang="en-US" sz="1200" b="0" dirty="0" smtClean="0"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marL="91452" marR="91452" marT="45510" marB="455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2479 stations, </a:t>
                      </a:r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itchFamily="2" charset="-122"/>
                          <a:cs typeface="Arial" panose="020B0604020202020204" pitchFamily="34" charset="0"/>
                        </a:rPr>
                        <a:t>daily</a:t>
                      </a:r>
                      <a:endParaRPr lang="zh-CN" altLang="en-US" sz="12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marL="91452" marR="91452" marT="45510" marB="455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2748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itchFamily="49" charset="-122"/>
                          <a:cs typeface="Arial" panose="020B0604020202020204" pitchFamily="34" charset="0"/>
                        </a:rPr>
                        <a:t>Climate Model Data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黑体" pitchFamily="49" charset="-122"/>
                        <a:cs typeface="Arial" panose="020B0604020202020204" pitchFamily="34" charset="0"/>
                      </a:endParaRPr>
                    </a:p>
                  </a:txBody>
                  <a:tcPr marL="91452" marR="91452" marT="45510" marB="455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 CMIP6 models: CanESM5, CNRM-ESM2-1, IPSL-CM6A-LR, MIROC6 and MRI-ESM2-0</a:t>
                      </a: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itchFamily="2" charset="-122"/>
                          <a:cs typeface="Arial" panose="020B0604020202020204" pitchFamily="34" charset="0"/>
                        </a:rPr>
                        <a:t>.</a:t>
                      </a: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(maximum temperature, minimum temperature and precipitation et al.) from 1961 to 2100.</a:t>
                      </a:r>
                      <a:endParaRPr lang="zh-CN" altLang="en-US" sz="1200" b="0" dirty="0" smtClean="0"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52" marR="91452" marT="45510" marB="455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itchFamily="2" charset="-122"/>
                          <a:cs typeface="Arial" panose="020B0604020202020204" pitchFamily="34" charset="0"/>
                        </a:rPr>
                        <a:t>daily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marL="91452" marR="91452" marT="45510" marB="455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2748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itchFamily="49" charset="-122"/>
                          <a:cs typeface="Arial" panose="020B0604020202020204" pitchFamily="34" charset="0"/>
                        </a:rPr>
                        <a:t>Hydrological Data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黑体" pitchFamily="49" charset="-122"/>
                        <a:cs typeface="Arial" panose="020B0604020202020204" pitchFamily="34" charset="0"/>
                      </a:endParaRPr>
                    </a:p>
                  </a:txBody>
                  <a:tcPr marL="91452" marR="91452" marT="45510" marB="455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Observe </a:t>
                      </a: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itchFamily="2" charset="-122"/>
                          <a:cs typeface="Arial" panose="020B0604020202020204" pitchFamily="34" charset="0"/>
                        </a:rPr>
                        <a:t>surface runoff data from 1961 to 2012.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marL="91452" marR="91452" marT="45510" marB="455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itchFamily="2" charset="-122"/>
                          <a:cs typeface="Arial" panose="020B0604020202020204" pitchFamily="34" charset="0"/>
                        </a:rPr>
                        <a:t>87 stations, monthly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marL="91452" marR="91452" marT="45510" marB="455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16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itchFamily="49" charset="-122"/>
                          <a:cs typeface="Arial" panose="020B0604020202020204" pitchFamily="34" charset="0"/>
                        </a:rPr>
                        <a:t>DEM</a:t>
                      </a:r>
                      <a:endParaRPr kumimoji="0" lang="zh-CN" alt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itchFamily="49" charset="-122"/>
                        <a:cs typeface="Arial" panose="020B0604020202020204" pitchFamily="34" charset="0"/>
                      </a:endParaRPr>
                    </a:p>
                  </a:txBody>
                  <a:tcPr marL="91452" marR="91452" marT="45510" marB="455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itchFamily="2" charset="-122"/>
                          <a:cs typeface="Arial" panose="020B0604020202020204" pitchFamily="34" charset="0"/>
                        </a:rPr>
                        <a:t>SRTM 90 (Shuttle Radar Topography Mission)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marL="91452" marR="91452" marT="45510" marB="455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itchFamily="2" charset="-122"/>
                          <a:cs typeface="Arial" panose="020B0604020202020204" pitchFamily="34" charset="0"/>
                        </a:rPr>
                        <a:t>90 m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marL="91452" marR="91452" marT="45510" marB="455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</a:tr>
              <a:tr h="1649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itchFamily="49" charset="-122"/>
                          <a:cs typeface="Arial" panose="020B0604020202020204" pitchFamily="34" charset="0"/>
                        </a:rPr>
                        <a:t>Soil Data</a:t>
                      </a:r>
                      <a:endParaRPr kumimoji="0" lang="zh-CN" alt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itchFamily="49" charset="-122"/>
                        <a:cs typeface="Arial" panose="020B0604020202020204" pitchFamily="34" charset="0"/>
                      </a:endParaRPr>
                    </a:p>
                  </a:txBody>
                  <a:tcPr marL="91471" marR="91471" marT="45618" marB="456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itchFamily="2" charset="-122"/>
                          <a:cs typeface="Arial" panose="020B0604020202020204" pitchFamily="34" charset="0"/>
                        </a:rPr>
                        <a:t>IGBP-Soil (Sand, Clay, Bulk </a:t>
                      </a:r>
                      <a:r>
                        <a:rPr kumimoji="0" lang="en-US" altLang="zh-CN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density)</a:t>
                      </a:r>
                      <a:endParaRPr kumimoji="0" lang="en-US" altLang="zh-CN" sz="1200" b="0" i="0" u="sng" strike="noStrike" kern="1200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71" marR="91471" marT="45618" marB="456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itchFamily="2" charset="-122"/>
                          <a:cs typeface="Arial" panose="020B0604020202020204" pitchFamily="34" charset="0"/>
                        </a:rPr>
                        <a:t>1:100</a:t>
                      </a:r>
                      <a:endParaRPr kumimoji="0" lang="zh-CN" alt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marL="91471" marR="91471" marT="45618" marB="456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1649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itchFamily="49" charset="-122"/>
                          <a:cs typeface="Arial" panose="020B0604020202020204" pitchFamily="34" charset="0"/>
                        </a:rPr>
                        <a:t>Land Use Data</a:t>
                      </a:r>
                      <a:endParaRPr kumimoji="0" lang="zh-CN" alt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itchFamily="49" charset="-122"/>
                        <a:cs typeface="Arial" panose="020B0604020202020204" pitchFamily="34" charset="0"/>
                      </a:endParaRPr>
                    </a:p>
                  </a:txBody>
                  <a:tcPr marL="91471" marR="91471" marT="45618" marB="456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Global Land Cover data for the year of 2000</a:t>
                      </a:r>
                      <a:endParaRPr kumimoji="0" lang="zh-CN" alt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marL="91471" marR="91471" marT="45618" marB="456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itchFamily="2" charset="-122"/>
                          <a:cs typeface="Arial" panose="020B0604020202020204" pitchFamily="34" charset="0"/>
                        </a:rPr>
                        <a:t>1 km</a:t>
                      </a:r>
                      <a:endParaRPr kumimoji="0" lang="zh-CN" alt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itchFamily="2" charset="-122"/>
                        <a:cs typeface="Arial" panose="020B0604020202020204" pitchFamily="34" charset="0"/>
                      </a:endParaRPr>
                    </a:p>
                  </a:txBody>
                  <a:tcPr marL="91471" marR="91471" marT="45618" marB="456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9748" name="标题 1"/>
          <p:cNvSpPr txBox="1">
            <a:spLocks/>
          </p:cNvSpPr>
          <p:nvPr/>
        </p:nvSpPr>
        <p:spPr bwMode="auto">
          <a:xfrm>
            <a:off x="2214564" y="142876"/>
            <a:ext cx="8453437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zh-CN" sz="3600" dirty="0" smtClean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Study Area, Data and method</a:t>
            </a:r>
            <a:endParaRPr lang="zh-CN" altLang="zh-CN" sz="3600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5" name="图片 4" descr="D:\Frequency\文章\未来降水\picGCM\111\中国底图 (3)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03" y="3930452"/>
            <a:ext cx="3814919" cy="2860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222" y="3929519"/>
            <a:ext cx="3839358" cy="2804964"/>
          </a:xfrm>
          <a:prstGeom prst="rect">
            <a:avLst/>
          </a:prstGeom>
        </p:spPr>
      </p:pic>
      <p:cxnSp>
        <p:nvCxnSpPr>
          <p:cNvPr id="10" name="直接连接符 9"/>
          <p:cNvCxnSpPr/>
          <p:nvPr/>
        </p:nvCxnSpPr>
        <p:spPr>
          <a:xfrm flipV="1">
            <a:off x="0" y="1064029"/>
            <a:ext cx="12192000" cy="0"/>
          </a:xfrm>
          <a:prstGeom prst="line">
            <a:avLst/>
          </a:prstGeom>
          <a:ln w="254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图片 11" descr="VIC_grid_cell_schematic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9"/>
          <a:stretch>
            <a:fillRect/>
          </a:stretch>
        </p:blipFill>
        <p:spPr bwMode="auto">
          <a:xfrm>
            <a:off x="8541919" y="3963485"/>
            <a:ext cx="2759500" cy="2770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26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 flipV="1">
            <a:off x="0" y="1064029"/>
            <a:ext cx="12192000" cy="0"/>
          </a:xfrm>
          <a:prstGeom prst="line">
            <a:avLst/>
          </a:prstGeom>
          <a:ln w="254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标题 1"/>
          <p:cNvSpPr txBox="1">
            <a:spLocks/>
          </p:cNvSpPr>
          <p:nvPr/>
        </p:nvSpPr>
        <p:spPr bwMode="auto">
          <a:xfrm>
            <a:off x="823865" y="142876"/>
            <a:ext cx="10800785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zh-CN" sz="3600" dirty="0" smtClean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Hydrological Model Calibration and Validation</a:t>
            </a:r>
            <a:endParaRPr lang="zh-CN" altLang="zh-CN" sz="3600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1693422" y="1271876"/>
            <a:ext cx="659155" cy="369332"/>
          </a:xfrm>
          <a:prstGeom prst="rect">
            <a:avLst/>
          </a:prstGeom>
          <a:solidFill>
            <a:srgbClr val="FFFFCC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zh-CN" sz="1800" b="0" dirty="0" smtClean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NSE</a:t>
            </a:r>
            <a:endParaRPr lang="zh-CN" altLang="en-US" sz="1800" b="0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4444048" y="1275708"/>
            <a:ext cx="479618" cy="369332"/>
          </a:xfrm>
          <a:prstGeom prst="rect">
            <a:avLst/>
          </a:prstGeom>
          <a:solidFill>
            <a:srgbClr val="FFFFCC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zh-CN" sz="1800" b="0" dirty="0" smtClean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R2</a:t>
            </a:r>
            <a:endParaRPr lang="zh-CN" altLang="en-US" sz="1800" b="0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7356266" y="1278299"/>
            <a:ext cx="671979" cy="369332"/>
          </a:xfrm>
          <a:prstGeom prst="rect">
            <a:avLst/>
          </a:prstGeom>
          <a:solidFill>
            <a:srgbClr val="FFFFCC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zh-CN" sz="1800" b="0" dirty="0" smtClean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KGE</a:t>
            </a:r>
            <a:endParaRPr lang="zh-CN" altLang="en-US" sz="1800" b="0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10004216" y="1271876"/>
            <a:ext cx="671979" cy="369332"/>
          </a:xfrm>
          <a:prstGeom prst="rect">
            <a:avLst/>
          </a:prstGeom>
          <a:solidFill>
            <a:srgbClr val="FFFFCC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zh-CN" sz="1800" b="0" dirty="0" smtClean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RSR</a:t>
            </a:r>
            <a:endParaRPr lang="zh-CN" altLang="en-US" sz="1800" b="0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 rot="16200000">
            <a:off x="-355758" y="2614653"/>
            <a:ext cx="1287532" cy="369332"/>
          </a:xfrm>
          <a:prstGeom prst="rect">
            <a:avLst/>
          </a:prstGeom>
          <a:solidFill>
            <a:srgbClr val="FFFFCC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zh-CN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Calibration</a:t>
            </a:r>
            <a:endParaRPr lang="zh-CN" altLang="en-US" sz="1800" b="0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9" name="TextBox 1"/>
          <p:cNvSpPr txBox="1">
            <a:spLocks noChangeArrowheads="1"/>
          </p:cNvSpPr>
          <p:nvPr/>
        </p:nvSpPr>
        <p:spPr bwMode="auto">
          <a:xfrm rot="16200000">
            <a:off x="-298499" y="5053603"/>
            <a:ext cx="1173013" cy="369332"/>
          </a:xfrm>
          <a:prstGeom prst="rect">
            <a:avLst/>
          </a:prstGeom>
          <a:solidFill>
            <a:srgbClr val="FFFFCC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zh-CN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Validation</a:t>
            </a:r>
            <a:endParaRPr lang="zh-CN" altLang="en-US" sz="1800" b="0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527" y="1715699"/>
            <a:ext cx="2957005" cy="216000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527" y="4158269"/>
            <a:ext cx="2957005" cy="21600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70" y="1715699"/>
            <a:ext cx="2957005" cy="216000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70" y="4158269"/>
            <a:ext cx="2957005" cy="216000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756" y="1715699"/>
            <a:ext cx="2957005" cy="21600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756" y="4158269"/>
            <a:ext cx="2957005" cy="216000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142" y="1715699"/>
            <a:ext cx="2957005" cy="216000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142" y="4158269"/>
            <a:ext cx="2957005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54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标题 1"/>
          <p:cNvSpPr>
            <a:spLocks noGrp="1"/>
          </p:cNvSpPr>
          <p:nvPr>
            <p:ph type="title"/>
          </p:nvPr>
        </p:nvSpPr>
        <p:spPr>
          <a:xfrm>
            <a:off x="2565400" y="177801"/>
            <a:ext cx="7772400" cy="842963"/>
          </a:xfrm>
        </p:spPr>
        <p:txBody>
          <a:bodyPr anchor="ctr"/>
          <a:lstStyle/>
          <a:p>
            <a:pPr algn="ctr"/>
            <a:r>
              <a:rPr lang="en-US" altLang="zh-CN" sz="3200" b="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CMIP6 Model Performance Evaluation</a:t>
            </a:r>
            <a:endParaRPr lang="zh-CN" altLang="en-US" sz="3200" b="1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1403619"/>
            <a:ext cx="5327650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8522"/>
                  </a:outerShdw>
                </a:effectLst>
              </a14:hiddenEffects>
            </a:ext>
          </a:extLst>
        </p:spPr>
      </p:pic>
      <p:pic>
        <p:nvPicPr>
          <p:cNvPr id="3174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016" y="1460769"/>
            <a:ext cx="3481388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8522"/>
                  </a:outerShdw>
                </a:effectLst>
              </a14:hiddenEffects>
            </a:ext>
          </a:extLst>
        </p:spPr>
      </p:pic>
      <p:grpSp>
        <p:nvGrpSpPr>
          <p:cNvPr id="31750" name="组合 4"/>
          <p:cNvGrpSpPr>
            <a:grpSpLocks/>
          </p:cNvGrpSpPr>
          <p:nvPr/>
        </p:nvGrpSpPr>
        <p:grpSpPr bwMode="auto">
          <a:xfrm>
            <a:off x="1784350" y="4331212"/>
            <a:ext cx="8883650" cy="1247057"/>
            <a:chOff x="261143" y="4332918"/>
            <a:chExt cx="8882857" cy="1247065"/>
          </a:xfrm>
        </p:grpSpPr>
        <p:pic>
          <p:nvPicPr>
            <p:cNvPr id="31788" name="图片 5" descr="D:\A_Thesis\PIC\ValidT.t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914"/>
            <a:stretch>
              <a:fillRect/>
            </a:stretch>
          </p:blipFill>
          <p:spPr bwMode="auto">
            <a:xfrm>
              <a:off x="393700" y="4332918"/>
              <a:ext cx="3445933" cy="1069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89" name="图片 7" descr="D:\大论文\PIC\ValidPre.tif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680"/>
            <a:stretch>
              <a:fillRect/>
            </a:stretch>
          </p:blipFill>
          <p:spPr bwMode="auto">
            <a:xfrm>
              <a:off x="5670550" y="4332918"/>
              <a:ext cx="3473450" cy="1051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90" name="图片 5" descr="D:\A_Thesis\PIC\ValidT.tif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234" r="48244"/>
            <a:stretch>
              <a:fillRect/>
            </a:stretch>
          </p:blipFill>
          <p:spPr bwMode="auto">
            <a:xfrm>
              <a:off x="3839632" y="4332918"/>
              <a:ext cx="1799167" cy="1159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91" name="图片 5" descr="D:\A_Thesis\PIC\ValidT.tif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380" t="55013" r="9132" b="13303"/>
            <a:stretch>
              <a:fillRect/>
            </a:stretch>
          </p:blipFill>
          <p:spPr bwMode="auto">
            <a:xfrm>
              <a:off x="4809066" y="4867692"/>
              <a:ext cx="731044" cy="380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93" name="矩形 13"/>
            <p:cNvSpPr>
              <a:spLocks noChangeArrowheads="1"/>
            </p:cNvSpPr>
            <p:nvPr/>
          </p:nvSpPr>
          <p:spPr bwMode="auto">
            <a:xfrm>
              <a:off x="261143" y="5179229"/>
              <a:ext cx="187590" cy="4007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2075" tIns="46038" rIns="92075" bIns="46038" anchor="ctr">
              <a:spAutoFit/>
            </a:bodyPr>
            <a:lstStyle>
              <a:lvl1pPr marL="228600" indent="-228600">
                <a:defRPr sz="2000" b="1">
                  <a:solidFill>
                    <a:srgbClr val="008000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000" b="1">
                  <a:solidFill>
                    <a:srgbClr val="008000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000" b="1">
                  <a:solidFill>
                    <a:srgbClr val="008000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000" b="1">
                  <a:solidFill>
                    <a:srgbClr val="008000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000" b="1">
                  <a:solidFill>
                    <a:srgbClr val="008000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8000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8000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8000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8000"/>
                  </a:solidFill>
                  <a:latin typeface="Tahoma" panose="020B0604030504040204" pitchFamily="34" charset="0"/>
                </a:defRPr>
              </a:lvl9pPr>
            </a:lstStyle>
            <a:p>
              <a:endParaRPr lang="zh-CN" altLang="en-US">
                <a:ea typeface="宋体" panose="02010600030101010101" pitchFamily="2" charset="-122"/>
              </a:endParaRPr>
            </a:p>
          </p:txBody>
        </p:sp>
      </p:grpSp>
      <p:sp>
        <p:nvSpPr>
          <p:cNvPr id="31751" name="TextBox 1"/>
          <p:cNvSpPr txBox="1">
            <a:spLocks noChangeArrowheads="1"/>
          </p:cNvSpPr>
          <p:nvPr/>
        </p:nvSpPr>
        <p:spPr bwMode="auto">
          <a:xfrm>
            <a:off x="1943100" y="1189822"/>
            <a:ext cx="174490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zh-CN" sz="1200" dirty="0" smtClean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Average Temperature</a:t>
            </a:r>
            <a:endParaRPr lang="zh-CN" altLang="en-US" sz="1200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1752" name="TextBox 14"/>
          <p:cNvSpPr txBox="1">
            <a:spLocks noChangeArrowheads="1"/>
          </p:cNvSpPr>
          <p:nvPr/>
        </p:nvSpPr>
        <p:spPr bwMode="auto">
          <a:xfrm>
            <a:off x="3715593" y="1189822"/>
            <a:ext cx="185480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zh-CN" sz="1200" dirty="0" smtClean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Maximum Temperature</a:t>
            </a:r>
            <a:endParaRPr lang="zh-CN" altLang="en-US" sz="1200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1753" name="TextBox 15"/>
          <p:cNvSpPr txBox="1">
            <a:spLocks noChangeArrowheads="1"/>
          </p:cNvSpPr>
          <p:nvPr/>
        </p:nvSpPr>
        <p:spPr bwMode="auto">
          <a:xfrm>
            <a:off x="5505158" y="1189821"/>
            <a:ext cx="182274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zh-CN" sz="1200" dirty="0" smtClean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Minimum Temperature</a:t>
            </a:r>
            <a:endParaRPr lang="zh-CN" altLang="en-US" sz="1200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1754" name="TextBox 16"/>
          <p:cNvSpPr txBox="1">
            <a:spLocks noChangeArrowheads="1"/>
          </p:cNvSpPr>
          <p:nvPr/>
        </p:nvSpPr>
        <p:spPr bwMode="auto">
          <a:xfrm>
            <a:off x="7298342" y="1201425"/>
            <a:ext cx="168347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zh-CN" sz="1200" dirty="0" smtClean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Annual Precipitation</a:t>
            </a:r>
            <a:endParaRPr lang="zh-CN" altLang="en-US" sz="1200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1755" name="TextBox 17"/>
          <p:cNvSpPr txBox="1">
            <a:spLocks noChangeArrowheads="1"/>
          </p:cNvSpPr>
          <p:nvPr/>
        </p:nvSpPr>
        <p:spPr bwMode="auto">
          <a:xfrm>
            <a:off x="8998696" y="1201425"/>
            <a:ext cx="243528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zh-CN" sz="1200" dirty="0" smtClean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Annual Maximum Precipitation</a:t>
            </a:r>
            <a:endParaRPr lang="zh-CN" altLang="en-US" sz="1200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1756" name="TextBox 18"/>
          <p:cNvSpPr txBox="1">
            <a:spLocks noChangeArrowheads="1"/>
          </p:cNvSpPr>
          <p:nvPr/>
        </p:nvSpPr>
        <p:spPr bwMode="auto">
          <a:xfrm>
            <a:off x="1558925" y="1768476"/>
            <a:ext cx="3508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9pPr>
          </a:lstStyle>
          <a:p>
            <a:r>
              <a:rPr lang="zh-CN" altLang="en-US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观测</a:t>
            </a:r>
          </a:p>
        </p:txBody>
      </p:sp>
      <p:sp>
        <p:nvSpPr>
          <p:cNvPr id="31757" name="TextBox 19"/>
          <p:cNvSpPr txBox="1">
            <a:spLocks noChangeArrowheads="1"/>
          </p:cNvSpPr>
          <p:nvPr/>
        </p:nvSpPr>
        <p:spPr bwMode="auto">
          <a:xfrm>
            <a:off x="1549400" y="3228976"/>
            <a:ext cx="546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9pPr>
          </a:lstStyle>
          <a:p>
            <a:r>
              <a:rPr lang="zh-CN" altLang="en-US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模拟</a:t>
            </a:r>
          </a:p>
        </p:txBody>
      </p:sp>
      <p:pic>
        <p:nvPicPr>
          <p:cNvPr id="21" name="图片 20" descr="G:\PIC\preValid.tif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0" y="4282953"/>
            <a:ext cx="3429003" cy="11636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" name="直接连接符 21"/>
          <p:cNvCxnSpPr/>
          <p:nvPr/>
        </p:nvCxnSpPr>
        <p:spPr>
          <a:xfrm flipV="1">
            <a:off x="0" y="1064029"/>
            <a:ext cx="12192000" cy="0"/>
          </a:xfrm>
          <a:prstGeom prst="line">
            <a:avLst/>
          </a:prstGeom>
          <a:ln w="254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0159746"/>
              </p:ext>
            </p:extLst>
          </p:nvPr>
        </p:nvGraphicFramePr>
        <p:xfrm>
          <a:off x="1527500" y="5383449"/>
          <a:ext cx="9711708" cy="1432560"/>
        </p:xfrm>
        <a:graphic>
          <a:graphicData uri="http://schemas.openxmlformats.org/drawingml/2006/table">
            <a:tbl>
              <a:tblPr/>
              <a:tblGrid>
                <a:gridCol w="711708"/>
                <a:gridCol w="1800000"/>
                <a:gridCol w="1800000"/>
                <a:gridCol w="1800000"/>
                <a:gridCol w="1800000"/>
                <a:gridCol w="1800000"/>
              </a:tblGrid>
              <a:tr h="3022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Average Temperature</a:t>
                      </a:r>
                      <a:endParaRPr lang="zh-CN" altLang="en-US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Maximum Temperature</a:t>
                      </a:r>
                      <a:endParaRPr lang="zh-CN" altLang="en-US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Minimum Temperature</a:t>
                      </a:r>
                      <a:endParaRPr lang="zh-CN" altLang="en-US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Annual Precipitation</a:t>
                      </a:r>
                      <a:endParaRPr lang="zh-CN" altLang="en-US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Annual Maximum Precipitation</a:t>
                      </a:r>
                      <a:endParaRPr lang="zh-CN" altLang="en-US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777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宋体" pitchFamily="2" charset="-122"/>
                        </a:rPr>
                        <a:t>CC</a:t>
                      </a: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9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宋体" pitchFamily="2" charset="-122"/>
                        </a:rPr>
                        <a:t>0.98</a:t>
                      </a: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9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宋体" pitchFamily="2" charset="-122"/>
                        </a:rPr>
                        <a:t>0.98</a:t>
                      </a: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9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宋体" pitchFamily="2" charset="-122"/>
                        </a:rPr>
                        <a:t>0.99</a:t>
                      </a: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9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宋体" pitchFamily="2" charset="-122"/>
                        </a:rPr>
                        <a:t>0.88</a:t>
                      </a: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9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ea typeface="宋体" pitchFamily="2" charset="-122"/>
                        </a:rPr>
                        <a:t>0.87</a:t>
                      </a: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9E8"/>
                    </a:solidFill>
                  </a:tcPr>
                </a:tc>
              </a:tr>
              <a:tr h="1777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ea typeface="宋体" pitchFamily="2" charset="-122"/>
                        </a:rPr>
                        <a:t>BIAS</a:t>
                      </a: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2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ea typeface="宋体" pitchFamily="2" charset="-122"/>
                        </a:rPr>
                        <a:t>0.25</a:t>
                      </a: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ea typeface="宋体" pitchFamily="2" charset="-122"/>
                        </a:rPr>
                        <a:t>（</a:t>
                      </a: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ea typeface="宋体" pitchFamily="2" charset="-122"/>
                        </a:rPr>
                        <a:t>4%</a:t>
                      </a: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ea typeface="宋体" pitchFamily="2" charset="-122"/>
                        </a:rPr>
                        <a:t>）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2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ea typeface="宋体" pitchFamily="2" charset="-122"/>
                        </a:rPr>
                        <a:t>0.31</a:t>
                      </a: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ea typeface="宋体" pitchFamily="2" charset="-122"/>
                        </a:rPr>
                        <a:t>（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ea typeface="宋体" pitchFamily="2" charset="-122"/>
                        </a:rPr>
                        <a:t>2.4%</a:t>
                      </a: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ea typeface="宋体" pitchFamily="2" charset="-122"/>
                        </a:rPr>
                        <a:t>）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2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ea typeface="宋体" pitchFamily="2" charset="-122"/>
                        </a:rPr>
                        <a:t>-0.01</a:t>
                      </a: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ea typeface="宋体" pitchFamily="2" charset="-122"/>
                        </a:rPr>
                        <a:t>（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ea typeface="宋体" pitchFamily="2" charset="-122"/>
                        </a:rPr>
                        <a:t>-0.8%</a:t>
                      </a: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ea typeface="宋体" pitchFamily="2" charset="-122"/>
                        </a:rPr>
                        <a:t>）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2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ea typeface="宋体" pitchFamily="2" charset="-122"/>
                        </a:rPr>
                        <a:t>-8.1</a:t>
                      </a: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ea typeface="宋体" pitchFamily="2" charset="-122"/>
                        </a:rPr>
                        <a:t>（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ea typeface="宋体" pitchFamily="2" charset="-122"/>
                        </a:rPr>
                        <a:t>-1.35%</a:t>
                      </a: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ea typeface="宋体" pitchFamily="2" charset="-122"/>
                        </a:rPr>
                        <a:t>）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2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ea typeface="宋体" pitchFamily="2" charset="-122"/>
                        </a:rPr>
                        <a:t>-4.9</a:t>
                      </a: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ea typeface="宋体" pitchFamily="2" charset="-122"/>
                        </a:rPr>
                        <a:t>（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ea typeface="宋体" pitchFamily="2" charset="-122"/>
                        </a:rPr>
                        <a:t>-14.5</a:t>
                      </a: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ea typeface="宋体" pitchFamily="2" charset="-122"/>
                        </a:rPr>
                        <a:t>）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2CE"/>
                    </a:solidFill>
                  </a:tcPr>
                </a:tc>
              </a:tr>
              <a:tr h="1777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ea typeface="宋体" pitchFamily="2" charset="-122"/>
                        </a:rPr>
                        <a:t>RMSE</a:t>
                      </a: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9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ea typeface="宋体" pitchFamily="2" charset="-122"/>
                        </a:rPr>
                        <a:t>1.4</a:t>
                      </a: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9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ea typeface="宋体" pitchFamily="2" charset="-122"/>
                        </a:rPr>
                        <a:t>1.4</a:t>
                      </a:r>
                      <a:endParaRPr kumimoji="0" lang="zh-C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9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ea typeface="宋体" pitchFamily="2" charset="-122"/>
                        </a:rPr>
                        <a:t>1.5</a:t>
                      </a:r>
                      <a:endParaRPr kumimoji="0" lang="zh-C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9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ea typeface="宋体" pitchFamily="2" charset="-122"/>
                        </a:rPr>
                        <a:t>261.7</a:t>
                      </a:r>
                      <a:endParaRPr kumimoji="0" lang="zh-C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9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ea typeface="宋体" pitchFamily="2" charset="-122"/>
                        </a:rPr>
                        <a:t>13.3</a:t>
                      </a: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9E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734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标题 1"/>
          <p:cNvSpPr txBox="1">
            <a:spLocks/>
          </p:cNvSpPr>
          <p:nvPr/>
        </p:nvSpPr>
        <p:spPr bwMode="auto">
          <a:xfrm>
            <a:off x="1047750" y="119063"/>
            <a:ext cx="9982200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altLang="zh-CN" sz="3200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C</a:t>
            </a:r>
            <a:r>
              <a:rPr lang="en-US" altLang="zh-CN" sz="3200" dirty="0" smtClean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hanges </a:t>
            </a:r>
            <a:r>
              <a:rPr lang="en-US" altLang="zh-CN" sz="3200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in </a:t>
            </a:r>
            <a:r>
              <a:rPr lang="en-US" altLang="zh-CN" sz="3200" dirty="0" smtClean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temperature for the </a:t>
            </a:r>
            <a:r>
              <a:rPr lang="en-US" altLang="zh-CN" sz="3200" dirty="0" smtClean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1995–2100 </a:t>
            </a:r>
            <a:r>
              <a:rPr lang="en-US" altLang="zh-CN" sz="3200" dirty="0" smtClean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under </a:t>
            </a:r>
            <a:r>
              <a:rPr lang="en-US" altLang="zh-CN" sz="3200" dirty="0" smtClean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SSPs in </a:t>
            </a:r>
            <a:r>
              <a:rPr lang="en-US" altLang="zh-CN" sz="3200" dirty="0" smtClean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China</a:t>
            </a:r>
            <a:endParaRPr lang="zh-CN" altLang="zh-CN" sz="3200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graphicFrame>
        <p:nvGraphicFramePr>
          <p:cNvPr id="12" name="图表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7261354"/>
              </p:ext>
            </p:extLst>
          </p:nvPr>
        </p:nvGraphicFramePr>
        <p:xfrm>
          <a:off x="1717296" y="1490079"/>
          <a:ext cx="918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矩形 14"/>
          <p:cNvSpPr>
            <a:spLocks noChangeArrowheads="1"/>
          </p:cNvSpPr>
          <p:nvPr/>
        </p:nvSpPr>
        <p:spPr bwMode="auto">
          <a:xfrm>
            <a:off x="2551285" y="1757268"/>
            <a:ext cx="258603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zh-CN" sz="16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SSP1-1.9</a:t>
            </a:r>
            <a:r>
              <a:rPr lang="zh-CN" altLang="en-US" sz="16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：</a:t>
            </a:r>
            <a:r>
              <a:rPr lang="en-US" altLang="zh-CN" sz="16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0.02 </a:t>
            </a:r>
            <a:r>
              <a:rPr lang="en-US" altLang="zh-CN" sz="16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ºC/10a</a:t>
            </a:r>
            <a:endParaRPr lang="en-US" altLang="zh-CN" sz="1600" b="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16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SSP1-2.6</a:t>
            </a:r>
            <a:r>
              <a:rPr lang="zh-CN" altLang="en-US" sz="16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：</a:t>
            </a:r>
            <a:r>
              <a:rPr lang="en-US" altLang="zh-CN" sz="16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0.11 </a:t>
            </a:r>
            <a:r>
              <a:rPr lang="en-US" altLang="zh-CN" sz="16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ºC/10a</a:t>
            </a:r>
            <a:endParaRPr lang="en-US" altLang="zh-CN" sz="1600" b="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16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SSP2-4.5</a:t>
            </a:r>
            <a:r>
              <a:rPr lang="zh-CN" altLang="en-US" sz="16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：</a:t>
            </a:r>
            <a:r>
              <a:rPr lang="en-US" altLang="zh-CN" sz="16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0.29 </a:t>
            </a:r>
            <a:r>
              <a:rPr lang="en-US" altLang="zh-CN" sz="16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ºC/10a</a:t>
            </a:r>
            <a:endParaRPr lang="en-US" altLang="zh-CN" sz="1600" b="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16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SSP3-7.0</a:t>
            </a:r>
            <a:r>
              <a:rPr lang="zh-CN" altLang="en-US" sz="16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：</a:t>
            </a:r>
            <a:r>
              <a:rPr lang="en-US" altLang="zh-CN" sz="16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0.51 </a:t>
            </a:r>
            <a:r>
              <a:rPr lang="en-US" altLang="zh-CN" sz="16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ºC/10a</a:t>
            </a:r>
            <a:endParaRPr lang="en-US" altLang="zh-CN" sz="1600" b="0" dirty="0" smtClean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804162" y="1757268"/>
            <a:ext cx="21391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smtClean="0">
                <a:latin typeface="Times New Roman" panose="02020603050405020304" pitchFamily="18" charset="0"/>
              </a:rPr>
              <a:t>SSP4-3.4</a:t>
            </a:r>
            <a:r>
              <a:rPr lang="zh-CN" altLang="en-US" sz="1600" dirty="0" smtClean="0">
                <a:latin typeface="Times New Roman" panose="02020603050405020304" pitchFamily="18" charset="0"/>
              </a:rPr>
              <a:t>：</a:t>
            </a:r>
            <a:r>
              <a:rPr lang="en-US" altLang="zh-CN" sz="1600" dirty="0" smtClean="0">
                <a:latin typeface="Times New Roman" panose="02020603050405020304" pitchFamily="18" charset="0"/>
              </a:rPr>
              <a:t>0.20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r>
              <a:rPr lang="en-US" altLang="zh-CN" sz="1600" dirty="0">
                <a:latin typeface="Times New Roman" panose="02020603050405020304" pitchFamily="18" charset="0"/>
              </a:rPr>
              <a:t>C/10a</a:t>
            </a:r>
          </a:p>
          <a:p>
            <a:r>
              <a:rPr lang="en-US" altLang="zh-CN" sz="1600" dirty="0" smtClean="0">
                <a:latin typeface="Times New Roman" panose="02020603050405020304" pitchFamily="18" charset="0"/>
              </a:rPr>
              <a:t>SSP4-6.0</a:t>
            </a:r>
            <a:r>
              <a:rPr lang="zh-CN" altLang="en-US" sz="1600" dirty="0" smtClean="0">
                <a:latin typeface="Times New Roman" panose="02020603050405020304" pitchFamily="18" charset="0"/>
              </a:rPr>
              <a:t>：</a:t>
            </a:r>
            <a:r>
              <a:rPr lang="en-US" altLang="zh-CN" sz="1600" dirty="0" smtClean="0">
                <a:latin typeface="Times New Roman" panose="02020603050405020304" pitchFamily="18" charset="0"/>
              </a:rPr>
              <a:t>0.38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r>
              <a:rPr lang="en-US" altLang="zh-CN" sz="1600" dirty="0">
                <a:latin typeface="Times New Roman" panose="02020603050405020304" pitchFamily="18" charset="0"/>
              </a:rPr>
              <a:t>C/10a</a:t>
            </a:r>
          </a:p>
          <a:p>
            <a:r>
              <a:rPr lang="en-US" altLang="zh-CN" sz="1600" dirty="0" smtClean="0">
                <a:latin typeface="Times New Roman" panose="02020603050405020304" pitchFamily="18" charset="0"/>
              </a:rPr>
              <a:t>SSP5-8.5</a:t>
            </a:r>
            <a:r>
              <a:rPr lang="zh-CN" altLang="en-US" sz="1600" dirty="0" smtClean="0">
                <a:latin typeface="Times New Roman" panose="02020603050405020304" pitchFamily="18" charset="0"/>
              </a:rPr>
              <a:t>：</a:t>
            </a:r>
            <a:r>
              <a:rPr lang="en-US" altLang="zh-CN" sz="1600" dirty="0" smtClean="0">
                <a:latin typeface="Times New Roman" panose="02020603050405020304" pitchFamily="18" charset="0"/>
              </a:rPr>
              <a:t>0.69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r>
              <a:rPr lang="en-US" altLang="zh-CN" sz="1600" dirty="0" smtClean="0">
                <a:latin typeface="Times New Roman" panose="02020603050405020304" pitchFamily="18" charset="0"/>
              </a:rPr>
              <a:t>C/10a</a:t>
            </a:r>
            <a:endParaRPr lang="en-US" altLang="zh-CN" sz="1600" dirty="0">
              <a:latin typeface="Times New Roman" panose="02020603050405020304" pitchFamily="18" charset="0"/>
            </a:endParaRPr>
          </a:p>
        </p:txBody>
      </p:sp>
      <p:cxnSp>
        <p:nvCxnSpPr>
          <p:cNvPr id="16" name="直接连接符 15"/>
          <p:cNvCxnSpPr/>
          <p:nvPr/>
        </p:nvCxnSpPr>
        <p:spPr>
          <a:xfrm flipV="1">
            <a:off x="0" y="1064029"/>
            <a:ext cx="12192000" cy="0"/>
          </a:xfrm>
          <a:prstGeom prst="line">
            <a:avLst/>
          </a:prstGeom>
          <a:ln w="254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25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图表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6348082"/>
              </p:ext>
            </p:extLst>
          </p:nvPr>
        </p:nvGraphicFramePr>
        <p:xfrm>
          <a:off x="1733715" y="1659484"/>
          <a:ext cx="918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矩形 14"/>
          <p:cNvSpPr>
            <a:spLocks noChangeArrowheads="1"/>
          </p:cNvSpPr>
          <p:nvPr/>
        </p:nvSpPr>
        <p:spPr bwMode="auto">
          <a:xfrm>
            <a:off x="2588441" y="1896478"/>
            <a:ext cx="258603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zh-CN" sz="16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SSP1-1.9</a:t>
            </a:r>
            <a:r>
              <a:rPr lang="zh-CN" altLang="en-US" sz="16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：</a:t>
            </a:r>
            <a:r>
              <a:rPr lang="en-US" altLang="zh-CN" sz="16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3.8 </a:t>
            </a:r>
            <a:r>
              <a:rPr lang="en-US" altLang="zh-CN" sz="1600" b="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mm/10a</a:t>
            </a:r>
          </a:p>
          <a:p>
            <a:r>
              <a:rPr lang="en-US" altLang="zh-CN" sz="16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SSP1-2.6</a:t>
            </a:r>
            <a:r>
              <a:rPr lang="zh-CN" altLang="en-US" sz="16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：</a:t>
            </a:r>
            <a:r>
              <a:rPr lang="en-US" altLang="zh-CN" sz="16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6.1 </a:t>
            </a:r>
            <a:r>
              <a:rPr lang="en-US" altLang="zh-CN" sz="1600" b="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mm/10a</a:t>
            </a:r>
          </a:p>
          <a:p>
            <a:r>
              <a:rPr lang="en-US" altLang="zh-CN" sz="16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SSP2-4.5</a:t>
            </a:r>
            <a:r>
              <a:rPr lang="zh-CN" altLang="en-US" sz="16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：</a:t>
            </a:r>
            <a:r>
              <a:rPr lang="en-US" altLang="zh-CN" sz="16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9.9 </a:t>
            </a:r>
            <a:r>
              <a:rPr lang="en-US" altLang="zh-CN" sz="1600" b="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mm/10a</a:t>
            </a:r>
          </a:p>
          <a:p>
            <a:r>
              <a:rPr lang="en-US" altLang="zh-CN" sz="16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SSP3-7.0</a:t>
            </a:r>
            <a:r>
              <a:rPr lang="zh-CN" altLang="en-US" sz="16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：</a:t>
            </a:r>
            <a:r>
              <a:rPr lang="en-US" altLang="zh-CN" sz="16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11.4 mm/10a</a:t>
            </a:r>
          </a:p>
        </p:txBody>
      </p:sp>
      <p:sp>
        <p:nvSpPr>
          <p:cNvPr id="17" name="矩形 16"/>
          <p:cNvSpPr/>
          <p:nvPr/>
        </p:nvSpPr>
        <p:spPr>
          <a:xfrm>
            <a:off x="4841318" y="1896478"/>
            <a:ext cx="22518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smtClean="0">
                <a:latin typeface="Times New Roman" panose="02020603050405020304" pitchFamily="18" charset="0"/>
              </a:rPr>
              <a:t>SSP4-3.4</a:t>
            </a:r>
            <a:r>
              <a:rPr lang="zh-CN" altLang="en-US" sz="1600" dirty="0" smtClean="0">
                <a:latin typeface="Times New Roman" panose="02020603050405020304" pitchFamily="18" charset="0"/>
              </a:rPr>
              <a:t>：</a:t>
            </a:r>
            <a:r>
              <a:rPr lang="en-US" altLang="zh-CN" sz="1600" dirty="0" smtClean="0">
                <a:latin typeface="Times New Roman" panose="02020603050405020304" pitchFamily="18" charset="0"/>
              </a:rPr>
              <a:t>8.1 mm/10a</a:t>
            </a:r>
            <a:endParaRPr lang="en-US" altLang="zh-CN" sz="1600" dirty="0">
              <a:latin typeface="Times New Roman" panose="02020603050405020304" pitchFamily="18" charset="0"/>
            </a:endParaRPr>
          </a:p>
          <a:p>
            <a:r>
              <a:rPr lang="en-US" altLang="zh-CN" sz="1600" dirty="0" smtClean="0">
                <a:latin typeface="Times New Roman" panose="02020603050405020304" pitchFamily="18" charset="0"/>
              </a:rPr>
              <a:t>SSP4-6.0</a:t>
            </a:r>
            <a:r>
              <a:rPr lang="zh-CN" altLang="en-US" sz="1600" dirty="0" smtClean="0">
                <a:latin typeface="Times New Roman" panose="02020603050405020304" pitchFamily="18" charset="0"/>
              </a:rPr>
              <a:t>：</a:t>
            </a:r>
            <a:r>
              <a:rPr lang="en-US" altLang="zh-CN" sz="1600" dirty="0" smtClean="0">
                <a:latin typeface="Times New Roman" panose="02020603050405020304" pitchFamily="18" charset="0"/>
              </a:rPr>
              <a:t>10.7 mm/10a</a:t>
            </a:r>
            <a:endParaRPr lang="en-US" altLang="zh-CN" sz="1600" dirty="0">
              <a:latin typeface="Times New Roman" panose="02020603050405020304" pitchFamily="18" charset="0"/>
            </a:endParaRPr>
          </a:p>
          <a:p>
            <a:r>
              <a:rPr lang="en-US" altLang="zh-CN" sz="1600" dirty="0" smtClean="0">
                <a:latin typeface="Times New Roman" panose="02020603050405020304" pitchFamily="18" charset="0"/>
              </a:rPr>
              <a:t>SSP5-8.5</a:t>
            </a:r>
            <a:r>
              <a:rPr lang="zh-CN" altLang="en-US" sz="1600" dirty="0" smtClean="0">
                <a:latin typeface="Times New Roman" panose="02020603050405020304" pitchFamily="18" charset="0"/>
              </a:rPr>
              <a:t>：</a:t>
            </a:r>
            <a:r>
              <a:rPr lang="en-US" altLang="zh-CN" sz="1600" dirty="0" smtClean="0">
                <a:latin typeface="Times New Roman" panose="02020603050405020304" pitchFamily="18" charset="0"/>
              </a:rPr>
              <a:t>15.4 mm/10a</a:t>
            </a:r>
            <a:endParaRPr lang="en-US" altLang="zh-CN" sz="1600" dirty="0">
              <a:latin typeface="Times New Roman" panose="02020603050405020304" pitchFamily="18" charset="0"/>
            </a:endParaRPr>
          </a:p>
        </p:txBody>
      </p:sp>
      <p:cxnSp>
        <p:nvCxnSpPr>
          <p:cNvPr id="20" name="直接连接符 19"/>
          <p:cNvCxnSpPr/>
          <p:nvPr/>
        </p:nvCxnSpPr>
        <p:spPr>
          <a:xfrm flipV="1">
            <a:off x="0" y="1064029"/>
            <a:ext cx="12192000" cy="0"/>
          </a:xfrm>
          <a:prstGeom prst="line">
            <a:avLst/>
          </a:prstGeom>
          <a:ln w="254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标题 1"/>
          <p:cNvSpPr txBox="1">
            <a:spLocks/>
          </p:cNvSpPr>
          <p:nvPr/>
        </p:nvSpPr>
        <p:spPr bwMode="auto">
          <a:xfrm>
            <a:off x="1356427" y="170267"/>
            <a:ext cx="9934576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altLang="zh-CN" sz="3200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C</a:t>
            </a:r>
            <a:r>
              <a:rPr lang="en-US" altLang="zh-CN" sz="3200" dirty="0" smtClean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hanges </a:t>
            </a:r>
            <a:r>
              <a:rPr lang="en-US" altLang="zh-CN" sz="3200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in </a:t>
            </a:r>
            <a:r>
              <a:rPr lang="en-US" altLang="zh-CN" sz="3200" dirty="0" smtClean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precipitation for the </a:t>
            </a:r>
            <a:r>
              <a:rPr lang="en-US" altLang="zh-CN" sz="3200" dirty="0" smtClean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1995–2100 </a:t>
            </a:r>
            <a:r>
              <a:rPr lang="en-US" altLang="zh-CN" sz="3200" dirty="0" smtClean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under </a:t>
            </a:r>
            <a:r>
              <a:rPr lang="en-US" altLang="zh-CN" sz="3200" dirty="0" smtClean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SSPs in </a:t>
            </a:r>
            <a:r>
              <a:rPr lang="en-US" altLang="zh-CN" sz="3200" dirty="0" smtClean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China</a:t>
            </a:r>
            <a:endParaRPr lang="zh-CN" altLang="zh-CN" sz="3200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26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图表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9317612"/>
              </p:ext>
            </p:extLst>
          </p:nvPr>
        </p:nvGraphicFramePr>
        <p:xfrm>
          <a:off x="1840664" y="1504590"/>
          <a:ext cx="918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1992" name="矩形 14"/>
          <p:cNvSpPr>
            <a:spLocks noChangeArrowheads="1"/>
          </p:cNvSpPr>
          <p:nvPr/>
        </p:nvSpPr>
        <p:spPr bwMode="auto">
          <a:xfrm>
            <a:off x="2597868" y="1693959"/>
            <a:ext cx="258603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zh-CN" sz="16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SSP1-1.9</a:t>
            </a:r>
            <a:r>
              <a:rPr lang="zh-CN" altLang="en-US" sz="16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：</a:t>
            </a:r>
            <a:r>
              <a:rPr lang="en-US" altLang="zh-CN" sz="16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2.4 </a:t>
            </a:r>
            <a:r>
              <a:rPr lang="en-US" altLang="zh-CN" sz="1600" b="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mm/10a</a:t>
            </a:r>
          </a:p>
          <a:p>
            <a:r>
              <a:rPr lang="en-US" altLang="zh-CN" sz="16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SSP1-2.6</a:t>
            </a:r>
            <a:r>
              <a:rPr lang="zh-CN" altLang="en-US" sz="16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：</a:t>
            </a:r>
            <a:r>
              <a:rPr lang="en-US" altLang="zh-CN" sz="16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3.0 </a:t>
            </a:r>
            <a:r>
              <a:rPr lang="en-US" altLang="zh-CN" sz="1600" b="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mm/10a</a:t>
            </a:r>
          </a:p>
          <a:p>
            <a:r>
              <a:rPr lang="en-US" altLang="zh-CN" sz="16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SSP2-4.5</a:t>
            </a:r>
            <a:r>
              <a:rPr lang="zh-CN" altLang="en-US" sz="16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：</a:t>
            </a:r>
            <a:r>
              <a:rPr lang="en-US" altLang="zh-CN" sz="16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4.3 </a:t>
            </a:r>
            <a:r>
              <a:rPr lang="en-US" altLang="zh-CN" sz="1600" b="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mm/10a</a:t>
            </a:r>
          </a:p>
          <a:p>
            <a:r>
              <a:rPr lang="en-US" altLang="zh-CN" sz="16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SSP3-7.0</a:t>
            </a:r>
            <a:r>
              <a:rPr lang="zh-CN" altLang="en-US" sz="16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：</a:t>
            </a:r>
            <a:r>
              <a:rPr lang="en-US" altLang="zh-CN" sz="16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3.4 mm/10a</a:t>
            </a:r>
          </a:p>
        </p:txBody>
      </p:sp>
      <p:sp>
        <p:nvSpPr>
          <p:cNvPr id="3" name="矩形 2"/>
          <p:cNvSpPr/>
          <p:nvPr/>
        </p:nvSpPr>
        <p:spPr>
          <a:xfrm>
            <a:off x="4850745" y="1693959"/>
            <a:ext cx="21391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smtClean="0">
                <a:latin typeface="Times New Roman" panose="02020603050405020304" pitchFamily="18" charset="0"/>
              </a:rPr>
              <a:t>SSP4-3.4</a:t>
            </a:r>
            <a:r>
              <a:rPr lang="zh-CN" altLang="en-US" sz="1600" dirty="0" smtClean="0">
                <a:latin typeface="Times New Roman" panose="02020603050405020304" pitchFamily="18" charset="0"/>
              </a:rPr>
              <a:t>：</a:t>
            </a:r>
            <a:r>
              <a:rPr lang="en-US" altLang="zh-CN" sz="1600" dirty="0" smtClean="0">
                <a:latin typeface="Times New Roman" panose="02020603050405020304" pitchFamily="18" charset="0"/>
              </a:rPr>
              <a:t>3.8 mm/10a</a:t>
            </a:r>
            <a:endParaRPr lang="en-US" altLang="zh-CN" sz="1600" dirty="0">
              <a:latin typeface="Times New Roman" panose="02020603050405020304" pitchFamily="18" charset="0"/>
            </a:endParaRPr>
          </a:p>
          <a:p>
            <a:r>
              <a:rPr lang="en-US" altLang="zh-CN" sz="1600" dirty="0" smtClean="0">
                <a:latin typeface="Times New Roman" panose="02020603050405020304" pitchFamily="18" charset="0"/>
              </a:rPr>
              <a:t>SSP4-6.0</a:t>
            </a:r>
            <a:r>
              <a:rPr lang="zh-CN" altLang="en-US" sz="1600" dirty="0" smtClean="0">
                <a:latin typeface="Times New Roman" panose="02020603050405020304" pitchFamily="18" charset="0"/>
              </a:rPr>
              <a:t>：</a:t>
            </a:r>
            <a:r>
              <a:rPr lang="en-US" altLang="zh-CN" sz="1600" dirty="0" smtClean="0">
                <a:latin typeface="Times New Roman" panose="02020603050405020304" pitchFamily="18" charset="0"/>
              </a:rPr>
              <a:t>4.5 mm/10a</a:t>
            </a:r>
            <a:endParaRPr lang="en-US" altLang="zh-CN" sz="1600" dirty="0">
              <a:latin typeface="Times New Roman" panose="02020603050405020304" pitchFamily="18" charset="0"/>
            </a:endParaRPr>
          </a:p>
          <a:p>
            <a:r>
              <a:rPr lang="en-US" altLang="zh-CN" sz="1600" dirty="0" smtClean="0">
                <a:latin typeface="Times New Roman" panose="02020603050405020304" pitchFamily="18" charset="0"/>
              </a:rPr>
              <a:t>SSP5-8.5</a:t>
            </a:r>
            <a:r>
              <a:rPr lang="zh-CN" altLang="en-US" sz="1600" dirty="0" smtClean="0">
                <a:latin typeface="Times New Roman" panose="02020603050405020304" pitchFamily="18" charset="0"/>
              </a:rPr>
              <a:t>：</a:t>
            </a:r>
            <a:r>
              <a:rPr lang="en-US" altLang="zh-CN" sz="1600" dirty="0" smtClean="0">
                <a:latin typeface="Times New Roman" panose="02020603050405020304" pitchFamily="18" charset="0"/>
              </a:rPr>
              <a:t>5.3 mm/10a</a:t>
            </a:r>
            <a:endParaRPr lang="en-US" altLang="zh-CN" sz="1600" dirty="0">
              <a:latin typeface="Times New Roman" panose="02020603050405020304" pitchFamily="18" charset="0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0" y="1064029"/>
            <a:ext cx="12192000" cy="0"/>
          </a:xfrm>
          <a:prstGeom prst="line">
            <a:avLst/>
          </a:prstGeom>
          <a:ln w="254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标题 1"/>
          <p:cNvSpPr txBox="1">
            <a:spLocks/>
          </p:cNvSpPr>
          <p:nvPr/>
        </p:nvSpPr>
        <p:spPr bwMode="auto">
          <a:xfrm>
            <a:off x="828675" y="119063"/>
            <a:ext cx="10591799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altLang="zh-CN" sz="3200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C</a:t>
            </a:r>
            <a:r>
              <a:rPr lang="en-US" altLang="zh-CN" sz="3200" dirty="0" smtClean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hanges </a:t>
            </a:r>
            <a:r>
              <a:rPr lang="en-US" altLang="zh-CN" sz="3200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in </a:t>
            </a:r>
            <a:r>
              <a:rPr lang="en-US" altLang="zh-CN" sz="3200" dirty="0" smtClean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surface runoff for the </a:t>
            </a:r>
            <a:r>
              <a:rPr lang="en-US" altLang="zh-CN" sz="3200" dirty="0" smtClean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1995–2100 </a:t>
            </a:r>
            <a:r>
              <a:rPr lang="en-US" altLang="zh-CN" sz="3200" dirty="0" smtClean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under </a:t>
            </a:r>
            <a:r>
              <a:rPr lang="en-US" altLang="zh-CN" sz="3200" dirty="0" smtClean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SSPs in </a:t>
            </a:r>
            <a:r>
              <a:rPr lang="en-US" altLang="zh-CN" sz="3200" dirty="0" smtClean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China</a:t>
            </a:r>
            <a:endParaRPr lang="zh-CN" altLang="zh-CN" sz="3200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2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 bwMode="auto">
          <a:xfrm>
            <a:off x="2214564" y="142876"/>
            <a:ext cx="8453437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zh-CN" sz="3600" dirty="0" smtClean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Planning</a:t>
            </a:r>
            <a:endParaRPr lang="zh-CN" altLang="zh-CN" sz="3600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 flipV="1">
            <a:off x="0" y="1064029"/>
            <a:ext cx="12192000" cy="0"/>
          </a:xfrm>
          <a:prstGeom prst="line">
            <a:avLst/>
          </a:prstGeom>
          <a:ln w="254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823" y="3784566"/>
            <a:ext cx="12190355" cy="240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lIns="121906" tIns="60953" rIns="121906" bIns="60953"/>
          <a:lstStyle/>
          <a:p>
            <a:pPr eaLnBrk="1" hangingPunct="1"/>
            <a:endParaRPr lang="zh-CN" altLang="zh-CN" sz="2399"/>
          </a:p>
        </p:txBody>
      </p:sp>
      <p:grpSp>
        <p:nvGrpSpPr>
          <p:cNvPr id="7" name="组合 2"/>
          <p:cNvGrpSpPr/>
          <p:nvPr/>
        </p:nvGrpSpPr>
        <p:grpSpPr>
          <a:xfrm>
            <a:off x="2638936" y="2960655"/>
            <a:ext cx="206347" cy="938212"/>
            <a:chOff x="1745505" y="2220491"/>
            <a:chExt cx="154781" cy="703659"/>
          </a:xfrm>
          <a:solidFill>
            <a:schemeClr val="accent1"/>
          </a:solidFill>
        </p:grpSpPr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1814562" y="2220491"/>
              <a:ext cx="16669" cy="626269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hangingPunct="1"/>
              <a:endParaRPr lang="zh-CN" altLang="zh-CN" sz="2399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1745505" y="2768178"/>
              <a:ext cx="154781" cy="155972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hangingPunct="1"/>
              <a:endParaRPr lang="zh-CN" altLang="zh-CN" sz="2399"/>
            </a:p>
          </p:txBody>
        </p:sp>
      </p:grpSp>
      <p:grpSp>
        <p:nvGrpSpPr>
          <p:cNvPr id="10" name="组合 4"/>
          <p:cNvGrpSpPr/>
          <p:nvPr/>
        </p:nvGrpSpPr>
        <p:grpSpPr>
          <a:xfrm>
            <a:off x="4302642" y="3690905"/>
            <a:ext cx="206347" cy="938213"/>
            <a:chOff x="2993454" y="2768178"/>
            <a:chExt cx="154781" cy="703660"/>
          </a:xfrm>
          <a:solidFill>
            <a:schemeClr val="accent2"/>
          </a:solidFill>
        </p:grpSpPr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3062511" y="2924150"/>
              <a:ext cx="15478" cy="54768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zh-CN" altLang="zh-CN" sz="2399"/>
            </a:p>
          </p:txBody>
        </p:sp>
        <p:sp>
          <p:nvSpPr>
            <p:cNvPr id="12" name="Oval 14"/>
            <p:cNvSpPr>
              <a:spLocks noChangeArrowheads="1"/>
            </p:cNvSpPr>
            <p:nvPr/>
          </p:nvSpPr>
          <p:spPr bwMode="auto">
            <a:xfrm>
              <a:off x="2993454" y="2768178"/>
              <a:ext cx="154781" cy="15597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zh-CN" altLang="zh-CN" sz="2399"/>
            </a:p>
          </p:txBody>
        </p:sp>
      </p:grpSp>
      <p:grpSp>
        <p:nvGrpSpPr>
          <p:cNvPr id="13" name="组合 6"/>
          <p:cNvGrpSpPr/>
          <p:nvPr/>
        </p:nvGrpSpPr>
        <p:grpSpPr>
          <a:xfrm>
            <a:off x="5730968" y="2960655"/>
            <a:ext cx="207934" cy="938212"/>
            <a:chOff x="4064842" y="2220491"/>
            <a:chExt cx="155972" cy="703659"/>
          </a:xfrm>
          <a:solidFill>
            <a:schemeClr val="accent3"/>
          </a:solidFill>
        </p:grpSpPr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4135089" y="2220491"/>
              <a:ext cx="15478" cy="6262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zh-CN" altLang="zh-CN" sz="2399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4064842" y="2768178"/>
              <a:ext cx="155972" cy="15597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zh-CN" altLang="zh-CN" sz="2399"/>
            </a:p>
          </p:txBody>
        </p:sp>
      </p:grpSp>
      <p:grpSp>
        <p:nvGrpSpPr>
          <p:cNvPr id="16" name="组合 8"/>
          <p:cNvGrpSpPr/>
          <p:nvPr/>
        </p:nvGrpSpPr>
        <p:grpSpPr>
          <a:xfrm>
            <a:off x="7234028" y="3690905"/>
            <a:ext cx="207934" cy="938213"/>
            <a:chOff x="5192289" y="2768178"/>
            <a:chExt cx="155972" cy="703660"/>
          </a:xfrm>
          <a:solidFill>
            <a:schemeClr val="accent4"/>
          </a:solidFill>
        </p:grpSpPr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5262536" y="2924150"/>
              <a:ext cx="15478" cy="54768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zh-CN" altLang="zh-CN" sz="2399"/>
            </a:p>
          </p:txBody>
        </p:sp>
        <p:sp>
          <p:nvSpPr>
            <p:cNvPr id="18" name="Oval 19"/>
            <p:cNvSpPr>
              <a:spLocks noChangeArrowheads="1"/>
            </p:cNvSpPr>
            <p:nvPr/>
          </p:nvSpPr>
          <p:spPr bwMode="auto">
            <a:xfrm>
              <a:off x="5192289" y="2768178"/>
              <a:ext cx="155972" cy="15597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zh-CN" altLang="zh-CN" sz="2399"/>
            </a:p>
          </p:txBody>
        </p:sp>
      </p:grpSp>
      <p:grpSp>
        <p:nvGrpSpPr>
          <p:cNvPr id="19" name="组合 10"/>
          <p:cNvGrpSpPr/>
          <p:nvPr/>
        </p:nvGrpSpPr>
        <p:grpSpPr>
          <a:xfrm>
            <a:off x="8670455" y="2960655"/>
            <a:ext cx="207934" cy="938212"/>
            <a:chOff x="6269755" y="2220491"/>
            <a:chExt cx="155972" cy="703659"/>
          </a:xfrm>
          <a:solidFill>
            <a:schemeClr val="accent1"/>
          </a:solidFill>
        </p:grpSpPr>
        <p:sp>
          <p:nvSpPr>
            <p:cNvPr id="20" name="Rectangle 267"/>
            <p:cNvSpPr>
              <a:spLocks noChangeArrowheads="1"/>
            </p:cNvSpPr>
            <p:nvPr/>
          </p:nvSpPr>
          <p:spPr bwMode="auto">
            <a:xfrm>
              <a:off x="6340002" y="2220491"/>
              <a:ext cx="15478" cy="626269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hangingPunct="1"/>
              <a:endParaRPr lang="zh-CN" altLang="zh-CN" sz="2399"/>
            </a:p>
          </p:txBody>
        </p:sp>
        <p:sp>
          <p:nvSpPr>
            <p:cNvPr id="21" name="Oval 268"/>
            <p:cNvSpPr>
              <a:spLocks noChangeArrowheads="1"/>
            </p:cNvSpPr>
            <p:nvPr/>
          </p:nvSpPr>
          <p:spPr bwMode="auto">
            <a:xfrm>
              <a:off x="6269755" y="2768178"/>
              <a:ext cx="155972" cy="155972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hangingPunct="1"/>
              <a:endParaRPr lang="zh-CN" altLang="zh-CN" sz="2399"/>
            </a:p>
          </p:txBody>
        </p:sp>
      </p:grpSp>
      <p:grpSp>
        <p:nvGrpSpPr>
          <p:cNvPr id="22" name="组合 3"/>
          <p:cNvGrpSpPr/>
          <p:nvPr/>
        </p:nvGrpSpPr>
        <p:grpSpPr>
          <a:xfrm>
            <a:off x="2431003" y="2578065"/>
            <a:ext cx="622216" cy="707730"/>
            <a:chOff x="1589534" y="1933550"/>
            <a:chExt cx="466725" cy="530798"/>
          </a:xfrm>
        </p:grpSpPr>
        <p:sp>
          <p:nvSpPr>
            <p:cNvPr id="23" name="Oval 13"/>
            <p:cNvSpPr>
              <a:spLocks noChangeArrowheads="1"/>
            </p:cNvSpPr>
            <p:nvPr/>
          </p:nvSpPr>
          <p:spPr bwMode="auto">
            <a:xfrm>
              <a:off x="1589534" y="1985937"/>
              <a:ext cx="466725" cy="46910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zh-CN" altLang="zh-CN" sz="2399"/>
            </a:p>
          </p:txBody>
        </p:sp>
        <p:sp>
          <p:nvSpPr>
            <p:cNvPr id="24" name="Rectangle 33"/>
            <p:cNvSpPr>
              <a:spLocks noChangeArrowheads="1"/>
            </p:cNvSpPr>
            <p:nvPr/>
          </p:nvSpPr>
          <p:spPr bwMode="auto">
            <a:xfrm>
              <a:off x="1649065" y="1933550"/>
              <a:ext cx="352506" cy="530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12" tIns="45706" rIns="91412" bIns="45706">
              <a:spAutoFit/>
            </a:bodyPr>
            <a:lstStyle/>
            <a:p>
              <a:pPr eaLnBrk="1" hangingPunct="1"/>
              <a:r>
                <a:rPr lang="id-ID" sz="3999" b="1" dirty="0">
                  <a:solidFill>
                    <a:schemeClr val="bg1"/>
                  </a:solidFill>
                  <a:latin typeface="Raleway" pitchFamily="34" charset="0"/>
                </a:rPr>
                <a:t>1</a:t>
              </a:r>
              <a:endParaRPr lang="en-US" altLang="zh-CN" sz="3999" b="1" dirty="0">
                <a:solidFill>
                  <a:schemeClr val="bg1"/>
                </a:solidFill>
                <a:latin typeface="Raleway" pitchFamily="34" charset="0"/>
              </a:endParaRPr>
            </a:p>
          </p:txBody>
        </p:sp>
      </p:grpSp>
      <p:grpSp>
        <p:nvGrpSpPr>
          <p:cNvPr id="25" name="组合 7"/>
          <p:cNvGrpSpPr/>
          <p:nvPr/>
        </p:nvGrpSpPr>
        <p:grpSpPr>
          <a:xfrm>
            <a:off x="5524627" y="2590765"/>
            <a:ext cx="622217" cy="707730"/>
            <a:chOff x="3910061" y="1943075"/>
            <a:chExt cx="466725" cy="530798"/>
          </a:xfrm>
        </p:grpSpPr>
        <p:sp>
          <p:nvSpPr>
            <p:cNvPr id="26" name="Oval 20"/>
            <p:cNvSpPr>
              <a:spLocks noChangeArrowheads="1"/>
            </p:cNvSpPr>
            <p:nvPr/>
          </p:nvSpPr>
          <p:spPr bwMode="auto">
            <a:xfrm>
              <a:off x="3910061" y="1985937"/>
              <a:ext cx="466725" cy="46910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zh-CN" altLang="zh-CN" sz="2399"/>
            </a:p>
          </p:txBody>
        </p:sp>
        <p:sp>
          <p:nvSpPr>
            <p:cNvPr id="27" name="Rectangle 34"/>
            <p:cNvSpPr>
              <a:spLocks noChangeArrowheads="1"/>
            </p:cNvSpPr>
            <p:nvPr/>
          </p:nvSpPr>
          <p:spPr bwMode="auto">
            <a:xfrm>
              <a:off x="3986261" y="1943075"/>
              <a:ext cx="352505" cy="530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12" tIns="45706" rIns="91412" bIns="45706">
              <a:spAutoFit/>
            </a:bodyPr>
            <a:lstStyle/>
            <a:p>
              <a:pPr eaLnBrk="1" hangingPunct="1"/>
              <a:r>
                <a:rPr lang="id-ID" sz="3999" b="1" dirty="0">
                  <a:solidFill>
                    <a:schemeClr val="bg1"/>
                  </a:solidFill>
                  <a:latin typeface="Raleway" pitchFamily="34" charset="0"/>
                </a:rPr>
                <a:t>3</a:t>
              </a:r>
              <a:endParaRPr lang="en-US" altLang="zh-CN" sz="3999" b="1" dirty="0">
                <a:solidFill>
                  <a:schemeClr val="bg1"/>
                </a:solidFill>
                <a:latin typeface="Raleway" pitchFamily="34" charset="0"/>
              </a:endParaRPr>
            </a:p>
          </p:txBody>
        </p:sp>
      </p:grpSp>
      <p:grpSp>
        <p:nvGrpSpPr>
          <p:cNvPr id="28" name="组合 11"/>
          <p:cNvGrpSpPr/>
          <p:nvPr/>
        </p:nvGrpSpPr>
        <p:grpSpPr>
          <a:xfrm>
            <a:off x="8464107" y="2590765"/>
            <a:ext cx="622216" cy="707730"/>
            <a:chOff x="6114974" y="1943075"/>
            <a:chExt cx="466725" cy="530798"/>
          </a:xfrm>
        </p:grpSpPr>
        <p:sp>
          <p:nvSpPr>
            <p:cNvPr id="29" name="Oval 269"/>
            <p:cNvSpPr>
              <a:spLocks noChangeArrowheads="1"/>
            </p:cNvSpPr>
            <p:nvPr/>
          </p:nvSpPr>
          <p:spPr bwMode="auto">
            <a:xfrm>
              <a:off x="6114974" y="1985937"/>
              <a:ext cx="466725" cy="46910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zh-CN" altLang="zh-CN" sz="2399"/>
            </a:p>
          </p:txBody>
        </p:sp>
        <p:sp>
          <p:nvSpPr>
            <p:cNvPr id="30" name="Rectangle 35"/>
            <p:cNvSpPr>
              <a:spLocks noChangeArrowheads="1"/>
            </p:cNvSpPr>
            <p:nvPr/>
          </p:nvSpPr>
          <p:spPr bwMode="auto">
            <a:xfrm>
              <a:off x="6181649" y="1943075"/>
              <a:ext cx="352506" cy="530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12" tIns="45706" rIns="91412" bIns="45706">
              <a:spAutoFit/>
            </a:bodyPr>
            <a:lstStyle/>
            <a:p>
              <a:pPr eaLnBrk="1" hangingPunct="1"/>
              <a:r>
                <a:rPr lang="id-ID" sz="3999" b="1" dirty="0">
                  <a:solidFill>
                    <a:schemeClr val="bg1"/>
                  </a:solidFill>
                  <a:latin typeface="Raleway" pitchFamily="34" charset="0"/>
                </a:rPr>
                <a:t>5</a:t>
              </a:r>
              <a:endParaRPr lang="en-US" altLang="zh-CN" sz="3999" b="1" dirty="0">
                <a:solidFill>
                  <a:schemeClr val="bg1"/>
                </a:solidFill>
                <a:latin typeface="Raleway" pitchFamily="34" charset="0"/>
              </a:endParaRPr>
            </a:p>
          </p:txBody>
        </p:sp>
      </p:grpSp>
      <p:grpSp>
        <p:nvGrpSpPr>
          <p:cNvPr id="31" name="组合 5"/>
          <p:cNvGrpSpPr/>
          <p:nvPr/>
        </p:nvGrpSpPr>
        <p:grpSpPr>
          <a:xfrm>
            <a:off x="4094708" y="4263990"/>
            <a:ext cx="622216" cy="707730"/>
            <a:chOff x="2837483" y="3197994"/>
            <a:chExt cx="466725" cy="530798"/>
          </a:xfrm>
        </p:grpSpPr>
        <p:sp>
          <p:nvSpPr>
            <p:cNvPr id="32" name="Oval 15"/>
            <p:cNvSpPr>
              <a:spLocks noChangeArrowheads="1"/>
            </p:cNvSpPr>
            <p:nvPr/>
          </p:nvSpPr>
          <p:spPr bwMode="auto">
            <a:xfrm>
              <a:off x="2837483" y="3237285"/>
              <a:ext cx="466725" cy="46910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zh-CN" altLang="zh-CN" sz="2399"/>
            </a:p>
          </p:txBody>
        </p:sp>
        <p:sp>
          <p:nvSpPr>
            <p:cNvPr id="33" name="Rectangle 37"/>
            <p:cNvSpPr>
              <a:spLocks noChangeArrowheads="1"/>
            </p:cNvSpPr>
            <p:nvPr/>
          </p:nvSpPr>
          <p:spPr bwMode="auto">
            <a:xfrm>
              <a:off x="2904158" y="3197994"/>
              <a:ext cx="352506" cy="530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12" tIns="45706" rIns="91412" bIns="45706">
              <a:spAutoFit/>
            </a:bodyPr>
            <a:lstStyle/>
            <a:p>
              <a:pPr eaLnBrk="1" hangingPunct="1"/>
              <a:r>
                <a:rPr lang="id-ID" sz="3999" b="1" dirty="0">
                  <a:solidFill>
                    <a:schemeClr val="bg1"/>
                  </a:solidFill>
                  <a:latin typeface="Raleway" pitchFamily="34" charset="0"/>
                </a:rPr>
                <a:t>2</a:t>
              </a:r>
              <a:endParaRPr lang="en-US" altLang="zh-CN" sz="3999" b="1" dirty="0">
                <a:solidFill>
                  <a:schemeClr val="bg1"/>
                </a:solidFill>
                <a:latin typeface="Raleway" pitchFamily="34" charset="0"/>
              </a:endParaRPr>
            </a:p>
          </p:txBody>
        </p:sp>
      </p:grpSp>
      <p:grpSp>
        <p:nvGrpSpPr>
          <p:cNvPr id="34" name="组合 9"/>
          <p:cNvGrpSpPr/>
          <p:nvPr/>
        </p:nvGrpSpPr>
        <p:grpSpPr>
          <a:xfrm>
            <a:off x="7027681" y="4259228"/>
            <a:ext cx="622216" cy="707730"/>
            <a:chOff x="5037508" y="3194422"/>
            <a:chExt cx="466725" cy="530798"/>
          </a:xfrm>
        </p:grpSpPr>
        <p:sp>
          <p:nvSpPr>
            <p:cNvPr id="35" name="Oval 20"/>
            <p:cNvSpPr>
              <a:spLocks noChangeArrowheads="1"/>
            </p:cNvSpPr>
            <p:nvPr/>
          </p:nvSpPr>
          <p:spPr bwMode="auto">
            <a:xfrm>
              <a:off x="5037508" y="3237285"/>
              <a:ext cx="466725" cy="46910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zh-CN" altLang="zh-CN" sz="2399"/>
            </a:p>
          </p:txBody>
        </p:sp>
        <p:sp>
          <p:nvSpPr>
            <p:cNvPr id="36" name="Rectangle 38"/>
            <p:cNvSpPr>
              <a:spLocks noChangeArrowheads="1"/>
            </p:cNvSpPr>
            <p:nvPr/>
          </p:nvSpPr>
          <p:spPr bwMode="auto">
            <a:xfrm>
              <a:off x="5105373" y="3194422"/>
              <a:ext cx="352506" cy="530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12" tIns="45706" rIns="91412" bIns="45706">
              <a:spAutoFit/>
            </a:bodyPr>
            <a:lstStyle/>
            <a:p>
              <a:pPr eaLnBrk="1" hangingPunct="1"/>
              <a:r>
                <a:rPr lang="id-ID" sz="3999" b="1" dirty="0">
                  <a:solidFill>
                    <a:schemeClr val="bg1"/>
                  </a:solidFill>
                  <a:latin typeface="Raleway" pitchFamily="34" charset="0"/>
                </a:rPr>
                <a:t>4</a:t>
              </a:r>
              <a:endParaRPr lang="en-US" altLang="zh-CN" sz="3999" b="1" dirty="0">
                <a:solidFill>
                  <a:schemeClr val="bg1"/>
                </a:solidFill>
                <a:latin typeface="Raleway" pitchFamily="34" charset="0"/>
              </a:endParaRPr>
            </a:p>
          </p:txBody>
        </p:sp>
      </p:grpSp>
      <p:sp>
        <p:nvSpPr>
          <p:cNvPr id="37" name="TextBox 33"/>
          <p:cNvSpPr txBox="1"/>
          <p:nvPr/>
        </p:nvSpPr>
        <p:spPr>
          <a:xfrm>
            <a:off x="2071699" y="2279456"/>
            <a:ext cx="1318602" cy="369189"/>
          </a:xfrm>
          <a:prstGeom prst="rect">
            <a:avLst/>
          </a:prstGeom>
          <a:noFill/>
        </p:spPr>
        <p:txBody>
          <a:bodyPr wrap="none" lIns="121906" tIns="60953" rIns="121906" bIns="60953" rtlCol="0">
            <a:spAutoFit/>
          </a:bodyPr>
          <a:lstStyle/>
          <a:p>
            <a:r>
              <a:rPr lang="en-US" altLang="zh-CN" sz="1599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Dec., 2021</a:t>
            </a:r>
            <a:endParaRPr lang="zh-CN" altLang="en-US" sz="1599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TextBox 34"/>
          <p:cNvSpPr txBox="1"/>
          <p:nvPr/>
        </p:nvSpPr>
        <p:spPr>
          <a:xfrm>
            <a:off x="1846609" y="1406883"/>
            <a:ext cx="1800000" cy="943193"/>
          </a:xfrm>
          <a:prstGeom prst="rect">
            <a:avLst/>
          </a:prstGeom>
          <a:noFill/>
        </p:spPr>
        <p:txBody>
          <a:bodyPr wrap="square" lIns="121906" tIns="60953" rIns="121906" bIns="60953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066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Finished the VIC model calibration and validation;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066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Finished the CMIP6 models </a:t>
            </a:r>
            <a:r>
              <a:rPr lang="en-US" altLang="zh-CN" sz="1066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66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Evaluation.</a:t>
            </a:r>
            <a:endParaRPr lang="en-US" altLang="zh-CN" sz="1066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TextBox 35"/>
          <p:cNvSpPr txBox="1"/>
          <p:nvPr/>
        </p:nvSpPr>
        <p:spPr>
          <a:xfrm>
            <a:off x="5174133" y="2279456"/>
            <a:ext cx="1300969" cy="369189"/>
          </a:xfrm>
          <a:prstGeom prst="rect">
            <a:avLst/>
          </a:prstGeom>
          <a:noFill/>
        </p:spPr>
        <p:txBody>
          <a:bodyPr wrap="none" lIns="121906" tIns="60953" rIns="121906" bIns="60953" rtlCol="0">
            <a:spAutoFit/>
          </a:bodyPr>
          <a:lstStyle/>
          <a:p>
            <a:r>
              <a:rPr lang="en-US" altLang="zh-CN" sz="1599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Feb., 2022</a:t>
            </a:r>
            <a:endParaRPr lang="zh-CN" altLang="en-US" sz="1599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TextBox 36"/>
          <p:cNvSpPr txBox="1"/>
          <p:nvPr/>
        </p:nvSpPr>
        <p:spPr>
          <a:xfrm>
            <a:off x="5054511" y="1703257"/>
            <a:ext cx="1800000" cy="615154"/>
          </a:xfrm>
          <a:prstGeom prst="rect">
            <a:avLst/>
          </a:prstGeom>
          <a:noFill/>
        </p:spPr>
        <p:txBody>
          <a:bodyPr wrap="square" lIns="121906" tIns="60953" rIns="121906" bIns="60953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066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Plan to complete extreme events analysis.</a:t>
            </a:r>
            <a:endParaRPr lang="en-US" altLang="zh-CN" sz="1066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TextBox 37"/>
          <p:cNvSpPr txBox="1"/>
          <p:nvPr/>
        </p:nvSpPr>
        <p:spPr>
          <a:xfrm>
            <a:off x="8130759" y="2279456"/>
            <a:ext cx="1307959" cy="369189"/>
          </a:xfrm>
          <a:prstGeom prst="rect">
            <a:avLst/>
          </a:prstGeom>
          <a:noFill/>
        </p:spPr>
        <p:txBody>
          <a:bodyPr wrap="none" lIns="121906" tIns="60953" rIns="121906" bIns="60953" rtlCol="0">
            <a:spAutoFit/>
          </a:bodyPr>
          <a:lstStyle/>
          <a:p>
            <a:pPr marL="0" lvl="1"/>
            <a:r>
              <a:rPr lang="en-US" altLang="zh-CN" sz="1599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May, 2022</a:t>
            </a:r>
            <a:endParaRPr lang="zh-CN" altLang="en-US" sz="1599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TextBox 38"/>
          <p:cNvSpPr txBox="1"/>
          <p:nvPr/>
        </p:nvSpPr>
        <p:spPr>
          <a:xfrm>
            <a:off x="8033844" y="1854019"/>
            <a:ext cx="1800000" cy="451135"/>
          </a:xfrm>
          <a:prstGeom prst="rect">
            <a:avLst/>
          </a:prstGeom>
          <a:noFill/>
        </p:spPr>
        <p:txBody>
          <a:bodyPr wrap="square" lIns="121906" tIns="60953" rIns="121906" bIns="60953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066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Plan </a:t>
            </a:r>
            <a:r>
              <a:rPr lang="en-US" altLang="zh-CN" sz="1066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 complete </a:t>
            </a:r>
            <a:r>
              <a:rPr lang="en-US" altLang="zh-CN" sz="1066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paper writing</a:t>
            </a:r>
            <a:endParaRPr lang="en-US" altLang="zh-CN" sz="1066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TextBox 39"/>
          <p:cNvSpPr txBox="1"/>
          <p:nvPr/>
        </p:nvSpPr>
        <p:spPr>
          <a:xfrm>
            <a:off x="3753402" y="5023241"/>
            <a:ext cx="1277757" cy="369189"/>
          </a:xfrm>
          <a:prstGeom prst="rect">
            <a:avLst/>
          </a:prstGeom>
          <a:noFill/>
        </p:spPr>
        <p:txBody>
          <a:bodyPr wrap="none" lIns="121906" tIns="60953" rIns="121906" bIns="60953" rtlCol="0">
            <a:spAutoFit/>
          </a:bodyPr>
          <a:lstStyle/>
          <a:p>
            <a:r>
              <a:rPr lang="en-US" altLang="zh-CN" sz="1599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Jan., 2022</a:t>
            </a:r>
            <a:endParaRPr lang="zh-CN" altLang="en-US" sz="1599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TextBox 40"/>
          <p:cNvSpPr txBox="1"/>
          <p:nvPr/>
        </p:nvSpPr>
        <p:spPr>
          <a:xfrm>
            <a:off x="3530950" y="5359737"/>
            <a:ext cx="1800000" cy="615154"/>
          </a:xfrm>
          <a:prstGeom prst="rect">
            <a:avLst/>
          </a:prstGeom>
          <a:noFill/>
        </p:spPr>
        <p:txBody>
          <a:bodyPr wrap="square" lIns="121906" tIns="60953" rIns="121906" bIns="60953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066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Plan to complete </a:t>
            </a:r>
            <a:r>
              <a:rPr lang="en-US" altLang="zh-CN" sz="1066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1-4 ºC </a:t>
            </a:r>
            <a:r>
              <a:rPr lang="en-US" altLang="zh-CN" sz="1066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global warming analysis</a:t>
            </a:r>
            <a:endParaRPr lang="en-US" altLang="zh-CN" sz="1066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TextBox 41"/>
          <p:cNvSpPr txBox="1"/>
          <p:nvPr/>
        </p:nvSpPr>
        <p:spPr>
          <a:xfrm>
            <a:off x="6729668" y="5023241"/>
            <a:ext cx="1527569" cy="369189"/>
          </a:xfrm>
          <a:prstGeom prst="rect">
            <a:avLst/>
          </a:prstGeom>
          <a:noFill/>
        </p:spPr>
        <p:txBody>
          <a:bodyPr wrap="none" lIns="121906" tIns="60953" rIns="121906" bIns="60953" rtlCol="0">
            <a:spAutoFit/>
          </a:bodyPr>
          <a:lstStyle/>
          <a:p>
            <a:r>
              <a:rPr lang="en-US" altLang="zh-CN" sz="1599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March, 2022</a:t>
            </a:r>
            <a:endParaRPr lang="zh-CN" altLang="en-US" sz="1599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TextBox 42"/>
          <p:cNvSpPr txBox="1"/>
          <p:nvPr/>
        </p:nvSpPr>
        <p:spPr>
          <a:xfrm>
            <a:off x="6650157" y="5359737"/>
            <a:ext cx="1800000" cy="615154"/>
          </a:xfrm>
          <a:prstGeom prst="rect">
            <a:avLst/>
          </a:prstGeom>
          <a:noFill/>
        </p:spPr>
        <p:txBody>
          <a:bodyPr wrap="square" lIns="121906" tIns="60953" rIns="121906" bIns="60953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066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Plan </a:t>
            </a:r>
            <a:r>
              <a:rPr lang="en-US" altLang="zh-CN" sz="1066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 </a:t>
            </a:r>
            <a:r>
              <a:rPr lang="en-US" altLang="zh-CN" sz="1066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complete analysis, start to write the paper.</a:t>
            </a:r>
            <a:endParaRPr lang="en-US" altLang="zh-CN" sz="1066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7829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930</TotalTime>
  <Words>509</Words>
  <Application>Microsoft Office PowerPoint</Application>
  <PresentationFormat>宽屏</PresentationFormat>
  <Paragraphs>122</Paragraphs>
  <Slides>10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2" baseType="lpstr">
      <vt:lpstr>Raleway</vt:lpstr>
      <vt:lpstr>黑体</vt:lpstr>
      <vt:lpstr>宋体</vt:lpstr>
      <vt:lpstr>微软雅黑</vt:lpstr>
      <vt:lpstr>Arial</vt:lpstr>
      <vt:lpstr>Calibri</vt:lpstr>
      <vt:lpstr>Calibri Light</vt:lpstr>
      <vt:lpstr>Garamond</vt:lpstr>
      <vt:lpstr>Tahoma</vt:lpstr>
      <vt:lpstr>Times New Roman</vt:lpstr>
      <vt:lpstr>Wingdings</vt:lpstr>
      <vt:lpstr>Office 主题</vt:lpstr>
      <vt:lpstr>Changes of Surface Runoff at 1-4 ºC Global Warming in China </vt:lpstr>
      <vt:lpstr>PowerPoint 演示文稿</vt:lpstr>
      <vt:lpstr>PowerPoint 演示文稿</vt:lpstr>
      <vt:lpstr>PowerPoint 演示文稿</vt:lpstr>
      <vt:lpstr>CMIP6 Model Performance Evaluation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scarcity assessment under CMIP6 in China</dc:title>
  <dc:creator>孙赫敏(拟稿)</dc:creator>
  <cp:lastModifiedBy>孙赫敏(拟稿)</cp:lastModifiedBy>
  <cp:revision>53</cp:revision>
  <dcterms:created xsi:type="dcterms:W3CDTF">2021-12-07T07:58:55Z</dcterms:created>
  <dcterms:modified xsi:type="dcterms:W3CDTF">2021-12-20T01:39:52Z</dcterms:modified>
</cp:coreProperties>
</file>