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  <p:sldId id="257" r:id="rId5"/>
    <p:sldId id="262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F62E2D-6AE2-497B-AEFF-DBF11AD55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7525113-50D3-4544-B22B-B0F047BE4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6748029-4349-4F3F-A035-ECFE0F9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51074E-8916-463E-A264-BDF60578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8220A9-2762-439F-B01E-C7F0451D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311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C871F3-DC94-41C9-BE69-5C1D8755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9C156EB-9202-4E44-9FE7-AC166FAB7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1D5E7F7-038B-4C58-AD58-C815DAC3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083E2-AE15-4DB7-BCB7-81B49B645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3FE052B-7FB9-4D44-87DF-21CE7F99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606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4348114-8062-4B43-AB4C-102AE31A6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8B3CB6F-053B-4C2F-9633-79B355C1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E42C63-7E55-483E-B3FF-3CB5EABC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613A3B-CACD-4C71-932E-79A42C28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3634C55-0764-4E73-9D18-E810D3F11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21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FEA8B8-FBA0-43CB-BEE2-E195622A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67031C1-6C3E-4155-82C0-090C1BD75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722CE2-9D21-418C-82F8-13541D45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59E0FF-3397-48EA-B545-16674788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CB082F-6ED6-463F-9AAD-DCC58909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641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FC67D5-D2AE-43D1-AFBE-48CF71705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C2E712-2F56-457D-AA8C-11544030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5A7EB6-9C21-4B3C-8C02-4B306070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24AA870-2C9E-4F8F-A8C2-F4F8D08CB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D4B86B-5A2D-4E65-8D42-F454500F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581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2E8D6D-ACFF-4F5F-BF07-F6C900342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882399-D43B-49F0-A91C-C9F84F57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931505A-D673-424F-A967-69EB0B481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4F9F33F-B665-4C3E-AE38-0BAEC44D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4655ED2-4A7A-4C8B-AE93-FCC5BB8D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DA7437A-0E32-43E8-9564-10BE905B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448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146D41-D58C-4698-83E0-C9A1AF748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94ED6B2-0678-4BB8-B8C0-55FF768A7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E8D68-7F75-4572-9A47-2DCFFA0E1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7ADB898-62A9-40D2-8C11-1BA723615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4411E9E-88A6-418A-916F-07759659B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B408C32-4784-4B52-92BC-E7EE93C64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3F750D3-AEBE-449D-AD05-8C352FE1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779F3F6-1330-4E7E-8F34-82F6C069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386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4240E6-4004-4F93-AEEB-F2FDB8EB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C468764-79AE-40E9-89DD-041FBFA1F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B18350A-2F73-4ACF-A2B0-7874568AC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037C31-78D1-4976-9CFA-1D854F47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36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3A14907-FBB1-480B-9409-53ED0D24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4C484D8-81D5-4DF6-A78D-50BE14EA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FB14B3-3626-477A-AC52-2C5536EE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216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F0E8B1-DC66-45D0-908E-16380343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1A7029-A5D5-4256-965F-C54C5103F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2DEDAE4-4047-40DA-AF69-B54C1EAAF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D3012CF-7F99-4090-8D23-11D2C6AA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49FD3F9-4E5C-450F-B791-BD93B5D7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5689F41-2804-48CE-B75E-9ECFB1387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376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C42ACC-D7A3-4D01-9334-B2ACE7F3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7D880AA-1B39-457E-B25A-CDD04687D9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71691D0-CC52-46A2-BF42-50050E400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F585FFB-1DD8-46FD-90BF-E294C5CA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5D1979B-611B-4C2D-B20C-81DF33870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8B481EB-7A72-4E5B-BA01-56E8AB4D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429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E21495A-9835-4773-A501-FDD5D3A57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2E6A33-61A9-4BE5-A472-A7C2DE727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8E5AB6-EF7A-4F8E-A388-672A58827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4B6C-97A0-4B08-BBB6-766A0B66B9AD}" type="datetimeFigureOut">
              <a:rPr lang="nb-NO" smtClean="0"/>
              <a:t>15.12.2021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38CCC7-761C-463D-8C4C-CD54AE6AB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7ADA92-9516-44F8-94F8-23DBBC51C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1CEA6-7459-4CF8-8725-D8AAAB5B70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03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DE8F41-D7D7-42EC-9D9A-CB1A7B398B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contribution of climate change impacts on streamflow in Nordic catchments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B167ABC-C0E9-441F-82B1-180D5C6BE3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Xue Yang</a:t>
            </a:r>
            <a:r>
              <a:rPr lang="nb-NO" baseline="30000" dirty="0"/>
              <a:t>1</a:t>
            </a:r>
            <a:r>
              <a:rPr lang="nb-NO" dirty="0"/>
              <a:t> and Shaochun Huang</a:t>
            </a:r>
            <a:r>
              <a:rPr lang="nb-NO" baseline="30000" dirty="0"/>
              <a:t>2</a:t>
            </a:r>
          </a:p>
          <a:p>
            <a:r>
              <a:rPr lang="nb-NO" baseline="30000" dirty="0"/>
              <a:t>1</a:t>
            </a:r>
            <a:r>
              <a:rPr lang="nb-NO" dirty="0"/>
              <a:t>State Key Laboratory of Eco-</a:t>
            </a:r>
            <a:r>
              <a:rPr lang="nb-NO" dirty="0" err="1"/>
              <a:t>Hydraulics</a:t>
            </a:r>
            <a:r>
              <a:rPr lang="nb-NO" dirty="0"/>
              <a:t> in Northwest Arid Region, Xi’an </a:t>
            </a:r>
            <a:r>
              <a:rPr lang="nb-NO" dirty="0" err="1"/>
              <a:t>University</a:t>
            </a:r>
            <a:r>
              <a:rPr lang="nb-NO" dirty="0"/>
              <a:t> of Technology, Xi’an, Shaanxi, China</a:t>
            </a:r>
          </a:p>
          <a:p>
            <a:r>
              <a:rPr lang="en-US" sz="2400" kern="0" baseline="30000" dirty="0"/>
              <a:t>2</a:t>
            </a:r>
            <a:r>
              <a:rPr lang="en-US" sz="2400" kern="0" dirty="0"/>
              <a:t>Norwegian Water Resources and Energy Directorate (NVE), Oslo, Norway</a:t>
            </a:r>
            <a:endParaRPr lang="nb-NO" sz="2400" kern="0" dirty="0"/>
          </a:p>
          <a:p>
            <a:endParaRPr lang="nb-NO" baseline="30000" dirty="0"/>
          </a:p>
        </p:txBody>
      </p:sp>
    </p:spTree>
    <p:extLst>
      <p:ext uri="{BB962C8B-B14F-4D97-AF65-F5344CB8AC3E}">
        <p14:creationId xmlns:p14="http://schemas.microsoft.com/office/powerpoint/2010/main" val="59000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D0CB42-1AD5-4A8C-BA76-865C1EC4C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Preliminary </a:t>
            </a:r>
            <a:r>
              <a:rPr lang="nb-NO" dirty="0" err="1"/>
              <a:t>objectives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6B91A6-CA3D-45E0-A99B-5363DEDE4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identify trends of different streamflow percentiles in Nordic catchments</a:t>
            </a:r>
          </a:p>
          <a:p>
            <a:endParaRPr lang="en-US" dirty="0"/>
          </a:p>
          <a:p>
            <a:r>
              <a:rPr lang="en-US" dirty="0"/>
              <a:t>To evaluate the contribution of climate change impacts on different streamflow percentiles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536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9C0656-D108-4A67-945A-13983028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Study</a:t>
            </a:r>
            <a:r>
              <a:rPr lang="nb-NO" dirty="0"/>
              <a:t> area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BE4DBA0-018C-4855-B293-41E00761C2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/>
              <a:t>86 </a:t>
            </a:r>
            <a:r>
              <a:rPr lang="nb-NO" sz="2800" dirty="0" err="1"/>
              <a:t>natural</a:t>
            </a:r>
            <a:r>
              <a:rPr lang="nb-NO" sz="2800" dirty="0"/>
              <a:t> catchments in Norway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/>
              <a:t>May </a:t>
            </a:r>
            <a:r>
              <a:rPr lang="nb-NO" sz="2800" dirty="0" err="1"/>
              <a:t>include</a:t>
            </a:r>
            <a:r>
              <a:rPr lang="nb-NO" sz="2800" dirty="0"/>
              <a:t> </a:t>
            </a:r>
            <a:r>
              <a:rPr lang="nb-NO" sz="2800" dirty="0" err="1"/>
              <a:t>some</a:t>
            </a:r>
            <a:r>
              <a:rPr lang="nb-NO" sz="2800" dirty="0"/>
              <a:t> </a:t>
            </a:r>
            <a:r>
              <a:rPr lang="nb-NO" sz="2800" dirty="0" err="1"/>
              <a:t>near-natural</a:t>
            </a:r>
            <a:r>
              <a:rPr lang="nb-NO" sz="2800" dirty="0"/>
              <a:t> catchments in </a:t>
            </a:r>
            <a:r>
              <a:rPr lang="nb-NO" sz="2800" dirty="0" err="1"/>
              <a:t>Sweden</a:t>
            </a:r>
            <a:r>
              <a:rPr lang="nb-NO" sz="2800" dirty="0"/>
              <a:t>.</a:t>
            </a:r>
          </a:p>
          <a:p>
            <a:endParaRPr lang="nb-NO" dirty="0"/>
          </a:p>
        </p:txBody>
      </p:sp>
      <p:pic>
        <p:nvPicPr>
          <p:cNvPr id="8" name="Plassholder for innhold 7" descr="Et bilde som inneholder kart&#10;&#10;Automatisk generert beskrivelse">
            <a:extLst>
              <a:ext uri="{FF2B5EF4-FFF2-40B4-BE49-F238E27FC236}">
                <a16:creationId xmlns:a16="http://schemas.microsoft.com/office/drawing/2014/main" id="{8B7A65E0-AD01-45C3-885E-BDF98DEE958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89" y="1362378"/>
            <a:ext cx="4397951" cy="5495622"/>
          </a:xfrm>
        </p:spPr>
      </p:pic>
    </p:spTree>
    <p:extLst>
      <p:ext uri="{BB962C8B-B14F-4D97-AF65-F5344CB8AC3E}">
        <p14:creationId xmlns:p14="http://schemas.microsoft.com/office/powerpoint/2010/main" val="257519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EEC029-C6DC-4087-A19D-D9F67189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Model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C9E854A0-20B6-4DC8-9C55-F20C6E2A29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25" r="836"/>
          <a:stretch/>
        </p:blipFill>
        <p:spPr>
          <a:xfrm>
            <a:off x="708874" y="1351280"/>
            <a:ext cx="10774251" cy="52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0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6D2E9D-34E4-40D6-97CC-1997AFEE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Data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409A730-C637-48C3-8C5D-1FB8C154E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Historical</a:t>
            </a:r>
          </a:p>
          <a:p>
            <a:r>
              <a:rPr lang="en-US" dirty="0"/>
              <a:t>Counterfactual </a:t>
            </a:r>
          </a:p>
          <a:p>
            <a:r>
              <a:rPr lang="en-US" dirty="0"/>
              <a:t>(</a:t>
            </a:r>
            <a:r>
              <a:rPr lang="en-US" dirty="0" err="1"/>
              <a:t>Picontrol</a:t>
            </a:r>
            <a:r>
              <a:rPr lang="en-US" dirty="0"/>
              <a:t> and historical from GCMs)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All should be 1 km data.</a:t>
            </a:r>
            <a:endParaRPr lang="nb-NO" b="1" dirty="0">
              <a:solidFill>
                <a:srgbClr val="FF0000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87E8DB7-1C3A-4A5C-B2FD-68567C4981D3}"/>
              </a:ext>
            </a:extLst>
          </p:cNvPr>
          <p:cNvSpPr txBox="1"/>
          <p:nvPr/>
        </p:nvSpPr>
        <p:spPr>
          <a:xfrm>
            <a:off x="3347356" y="1825625"/>
            <a:ext cx="3804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rgbClr val="00B050"/>
                </a:solidFill>
              </a:rPr>
              <a:t>Will </a:t>
            </a:r>
            <a:r>
              <a:rPr lang="nb-NO" sz="2400" b="1" dirty="0" err="1">
                <a:solidFill>
                  <a:srgbClr val="00B050"/>
                </a:solidFill>
              </a:rPr>
              <a:t>download</a:t>
            </a:r>
            <a:r>
              <a:rPr lang="nb-NO" sz="2400" b="1" dirty="0">
                <a:solidFill>
                  <a:srgbClr val="00B050"/>
                </a:solidFill>
              </a:rPr>
              <a:t> it </a:t>
            </a:r>
            <a:r>
              <a:rPr lang="nb-NO" sz="2400" b="1" dirty="0" err="1">
                <a:solidFill>
                  <a:srgbClr val="00B050"/>
                </a:solidFill>
              </a:rPr>
              <a:t>soon</a:t>
            </a:r>
            <a:endParaRPr lang="nb-NO" sz="2400" b="1" dirty="0">
              <a:solidFill>
                <a:srgbClr val="00B050"/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04C093B-B832-4494-87AF-D74D66FAA8D4}"/>
              </a:ext>
            </a:extLst>
          </p:cNvPr>
          <p:cNvSpPr txBox="1"/>
          <p:nvPr/>
        </p:nvSpPr>
        <p:spPr>
          <a:xfrm>
            <a:off x="8039099" y="2635633"/>
            <a:ext cx="2928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rgbClr val="FF0000"/>
                </a:solidFill>
              </a:rPr>
              <a:t>Not </a:t>
            </a:r>
            <a:r>
              <a:rPr lang="nb-NO" sz="2400" b="1" dirty="0" err="1">
                <a:solidFill>
                  <a:srgbClr val="FF0000"/>
                </a:solidFill>
              </a:rPr>
              <a:t>available</a:t>
            </a:r>
            <a:r>
              <a:rPr lang="nb-NO" sz="2400" b="1" dirty="0">
                <a:solidFill>
                  <a:srgbClr val="FF0000"/>
                </a:solidFill>
              </a:rPr>
              <a:t> </a:t>
            </a:r>
            <a:r>
              <a:rPr lang="nb-NO" sz="2400" b="1" dirty="0" err="1">
                <a:solidFill>
                  <a:srgbClr val="FF0000"/>
                </a:solidFill>
              </a:rPr>
              <a:t>now</a:t>
            </a:r>
            <a:endParaRPr lang="nb-NO" sz="2400" b="1" dirty="0">
              <a:solidFill>
                <a:srgbClr val="FF0000"/>
              </a:solidFill>
            </a:endParaRPr>
          </a:p>
        </p:txBody>
      </p:sp>
      <p:sp>
        <p:nvSpPr>
          <p:cNvPr id="7" name="Høyre klammeparentes 6">
            <a:extLst>
              <a:ext uri="{FF2B5EF4-FFF2-40B4-BE49-F238E27FC236}">
                <a16:creationId xmlns:a16="http://schemas.microsoft.com/office/drawing/2014/main" id="{F5F1135A-6F24-46EF-8DB9-54A23A3480AD}"/>
              </a:ext>
            </a:extLst>
          </p:cNvPr>
          <p:cNvSpPr/>
          <p:nvPr/>
        </p:nvSpPr>
        <p:spPr>
          <a:xfrm>
            <a:off x="7151914" y="2503714"/>
            <a:ext cx="315686" cy="729343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751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112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The contribution of climate change impacts on streamflow in Nordic catchments</vt:lpstr>
      <vt:lpstr>Preliminary objectives</vt:lpstr>
      <vt:lpstr>Study area</vt:lpstr>
      <vt:lpstr>Model</vt:lpstr>
      <vt:lpstr>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Shaochun Huang</dc:creator>
  <cp:lastModifiedBy>Shaochun Huang</cp:lastModifiedBy>
  <cp:revision>12</cp:revision>
  <dcterms:created xsi:type="dcterms:W3CDTF">2021-01-12T10:49:31Z</dcterms:created>
  <dcterms:modified xsi:type="dcterms:W3CDTF">2021-12-15T11:54:40Z</dcterms:modified>
</cp:coreProperties>
</file>