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40"/>
  </p:normalViewPr>
  <p:slideViewPr>
    <p:cSldViewPr snapToGrid="0" snapToObjects="1">
      <p:cViewPr varScale="1">
        <p:scale>
          <a:sx n="85" d="100"/>
          <a:sy n="85" d="100"/>
        </p:scale>
        <p:origin x="19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B0AFD-8AA6-D146-801A-1FE3372598C2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94BDC-BDE9-D54F-82C5-6B9B4A951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5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Ganges, Indus, Godavari, Amazon, Darling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094BDC-BDE9-D54F-82C5-6B9B4A951C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7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9D0B1-E701-C645-A2EA-8ED9E11FC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A7EF4-AC85-274E-994E-7D329933D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61D17-ECCA-5A49-8E76-FCC3A260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2C6CC-BA02-724A-BD72-7AC6D9F08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538D1-26AC-154E-8069-730BD724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9FDBC-5E6F-704F-8956-A3C00CC5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80905-EF3C-2A48-A5A3-1532C7923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648FB-E63E-264E-8316-EFF940C57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FE763-07AC-294C-8C01-506DAD1F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09039-3140-9546-9F6E-C7524998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6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3EEE1-EB87-DC48-8676-019092B81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232F2-6420-864A-A67D-DA4BA3F0F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8631-B420-3B41-8143-39E74AA54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CAFBE-9F87-854C-88D6-3383AB3F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8DA72-91C9-D543-8651-54D3A458F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5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262-A45D-004B-B4EF-F4F9D267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0F44E-6799-3748-978B-2CECEA1D1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DAEDE-D05A-3740-B284-1A410B10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C72F6-DA09-114A-9639-4969B50DA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55682-7A1E-B141-BB14-5C1D6388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9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86E49-B381-6A43-BE6E-E4F42E77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8B667-8C29-7948-BAAE-97004D4AF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40A91-A26B-9A40-853E-F3999B77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B2B2C-4833-A449-949F-08AF1CE05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AD597-C757-7141-BBB4-A99DA232D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9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AE812-4689-2A40-8631-65CFA0235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9FD7C-968E-F840-B422-8D7148803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31D6B-AF2A-0D4F-8479-59E995884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F83D2-E6CC-DA42-8F65-DABCCF62C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8FEB8-1CD2-6F42-9420-969F1A7F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5BAA5-1231-C441-9D51-92C027D1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7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0F1C-E432-1543-9AEC-5686ED328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9EA20-EF5B-9B47-B978-DA82FA83C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98C95-EA39-EC4C-B453-8CC2A674F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ECFB17-8C42-374C-A0B6-39B9177A4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D114C8-8E57-6E4E-9264-138A32EC5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D5A84-C00E-2B4C-8A8A-1EA0EED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0F707-3669-3540-A061-E362661F0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5D87C-A682-5447-B583-FF60F425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0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763B-416D-9845-BE24-025683C0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DB512E-64D2-7A44-BF10-B8B6C8B2A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CC1D8-22CC-A644-ACEE-AF6CF0F9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56C37-EE36-1E49-9260-CD433975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2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327CE-E43A-5649-A0B8-20EBDD558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11CA0-1253-274C-9B4B-D9B15227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5F424B-02CF-8645-8F62-7C423224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9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932FD-D947-484D-9179-329B958F9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F9713-6E80-8F4B-A32A-1FE380068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609CC-54ED-414C-A942-F1E3336C3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27B4E-906D-0440-9F60-1EF692248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372F7-86BD-704D-BB8A-D481C300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1FC3A-F6AF-D84E-A584-CF16EB787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3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F31D-958B-774A-86A3-E37348160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78FEAE-F25E-F444-9A93-56E8D24BD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030D38-30E1-C942-9F02-A9AD34484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22744-7198-3D4F-8B6E-826F68C2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9E00E-8634-624D-92EC-15C958D7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FBEBF-E0AF-F646-906A-B09DE2E7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6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A7B530-FAA6-B447-B634-0AFF962F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38985-DCD0-154A-BA01-F0C8F55CA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0F873-7A10-9945-AB2F-D2B557ACC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B979-918B-5A4F-8A3B-08548043EA5E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6B44E-0B41-EC43-B870-5E8722D8C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4863F-FA4C-7146-B86F-9B24EFDF6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6D067-073E-7E44-A683-310E9F9B2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0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FBC3-8624-164C-BD24-45B402063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39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Could historical </a:t>
            </a:r>
            <a:r>
              <a:rPr lang="en-US" altLang="zh-CN" dirty="0"/>
              <a:t>flood inundation be attributed to historical climate change or direct human influence?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42AA6-29C7-E14E-8292-C3F27657F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84452"/>
            <a:ext cx="9144000" cy="1655762"/>
          </a:xfrm>
        </p:spPr>
        <p:txBody>
          <a:bodyPr/>
          <a:lstStyle/>
          <a:p>
            <a:r>
              <a:rPr lang="en-US" dirty="0"/>
              <a:t>Fang Zhao</a:t>
            </a:r>
          </a:p>
          <a:p>
            <a:r>
              <a:rPr lang="en-US" dirty="0"/>
              <a:t>12.14. 2021</a:t>
            </a:r>
          </a:p>
        </p:txBody>
      </p:sp>
    </p:spTree>
    <p:extLst>
      <p:ext uri="{BB962C8B-B14F-4D97-AF65-F5344CB8AC3E}">
        <p14:creationId xmlns:p14="http://schemas.microsoft.com/office/powerpoint/2010/main" val="277536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9B812-8B1A-CE40-9BB2-B7639F66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D933A-C534-764E-B7AF-46C772364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observation techniques improve, more large floods are detected by satellite records in recent years. </a:t>
            </a:r>
            <a:r>
              <a:rPr lang="en-US" dirty="0" err="1"/>
              <a:t>Tellman</a:t>
            </a:r>
            <a:r>
              <a:rPr lang="en-US" dirty="0"/>
              <a:t> et al. (2021) also compiled a large global dataset of historical floods</a:t>
            </a:r>
          </a:p>
          <a:p>
            <a:endParaRPr lang="en-US" dirty="0"/>
          </a:p>
          <a:p>
            <a:r>
              <a:rPr lang="en-US" dirty="0"/>
              <a:t>It is unclear if the extent/magnitude of these historical floods is related to historical climate change or human management</a:t>
            </a:r>
          </a:p>
          <a:p>
            <a:endParaRPr lang="en-US" dirty="0"/>
          </a:p>
          <a:p>
            <a:r>
              <a:rPr lang="en-US" dirty="0"/>
              <a:t>ISIMIP3a simulation set-up allows for this examination</a:t>
            </a:r>
          </a:p>
        </p:txBody>
      </p:sp>
    </p:spTree>
    <p:extLst>
      <p:ext uri="{BB962C8B-B14F-4D97-AF65-F5344CB8AC3E}">
        <p14:creationId xmlns:p14="http://schemas.microsoft.com/office/powerpoint/2010/main" val="269343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FF88E-5249-C843-9579-64C206C9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75F4C-9E90-CF45-B5C6-78F7EA99A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our regional simulation focused river basins, first identify past flood events (either from previous literature, or Sentinel-1 SAR flood detection)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dirty="0"/>
              <a:t>daily runoff maps </a:t>
            </a:r>
            <a:r>
              <a:rPr lang="en-US" dirty="0"/>
              <a:t>from ~ 1990 (preferably earlier) to 2019, both from historical and counterfactual climate experiments, from the regional modeling teams (also simulate with </a:t>
            </a:r>
            <a:r>
              <a:rPr lang="en-US" dirty="0" err="1"/>
              <a:t>CWatM</a:t>
            </a:r>
            <a:r>
              <a:rPr lang="en-US" dirty="0"/>
              <a:t> for other basins for better global coverage)</a:t>
            </a:r>
          </a:p>
          <a:p>
            <a:endParaRPr lang="en-US" dirty="0"/>
          </a:p>
          <a:p>
            <a:r>
              <a:rPr lang="en-US" dirty="0"/>
              <a:t>Drive </a:t>
            </a:r>
            <a:r>
              <a:rPr lang="en-US" dirty="0" err="1"/>
              <a:t>CaMa</a:t>
            </a:r>
            <a:r>
              <a:rPr lang="en-US" dirty="0"/>
              <a:t>-Flood with these daily runoff to simulate historical flood inundations for large flood events, and detect if there is a trend in inundation extent for the river basins</a:t>
            </a:r>
          </a:p>
        </p:txBody>
      </p:sp>
    </p:spTree>
    <p:extLst>
      <p:ext uri="{BB962C8B-B14F-4D97-AF65-F5344CB8AC3E}">
        <p14:creationId xmlns:p14="http://schemas.microsoft.com/office/powerpoint/2010/main" val="253213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278B-0D8C-E440-993A-9B47922F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38837-05D7-FD45-8A0B-1252D6050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Models driven by historical climate data may roughly capture observed flood extent</a:t>
            </a:r>
          </a:p>
          <a:p>
            <a:endParaRPr lang="en-US" dirty="0"/>
          </a:p>
          <a:p>
            <a:r>
              <a:rPr lang="en-US" dirty="0"/>
              <a:t>Models driven by counterfactual climate data may simulate smaller extent and magnitude of flood in some events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Question: could we determine if historical management (land use change, water withdrawal) affect simulated flood extent as well? Something like 1901soc, or perhaps natural experiment is fine too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1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6E2B-82A6-614C-89C5-CBE97962E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D4CF8-EC7E-F94D-B9C0-B8149D61A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flood events (focus basins mostly cover areas with not too much human influence)</a:t>
            </a:r>
          </a:p>
          <a:p>
            <a:endParaRPr lang="en-US" dirty="0"/>
          </a:p>
          <a:p>
            <a:r>
              <a:rPr lang="en-US" dirty="0"/>
              <a:t>Large requirement of simulated daily gridded runoff data (could all regional models interpolate to gridded runoff?)</a:t>
            </a:r>
          </a:p>
          <a:p>
            <a:endParaRPr lang="en-US" dirty="0"/>
          </a:p>
          <a:p>
            <a:r>
              <a:rPr lang="en-US" dirty="0"/>
              <a:t>Simulate these events reasonably well under </a:t>
            </a:r>
            <a:r>
              <a:rPr lang="en-US" dirty="0" err="1"/>
              <a:t>histsoc</a:t>
            </a:r>
            <a:r>
              <a:rPr lang="en-US" dirty="0"/>
              <a:t>/</a:t>
            </a:r>
            <a:r>
              <a:rPr lang="en-US" dirty="0" err="1"/>
              <a:t>histclim</a:t>
            </a:r>
            <a:r>
              <a:rPr lang="en-US" dirty="0"/>
              <a:t> (calibration should still make a difference, although </a:t>
            </a:r>
            <a:r>
              <a:rPr lang="en-US" dirty="0" err="1"/>
              <a:t>CaMa</a:t>
            </a:r>
            <a:r>
              <a:rPr lang="en-US" dirty="0"/>
              <a:t>-Flood will be used)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5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313</Words>
  <Application>Microsoft Macintosh PowerPoint</Application>
  <PresentationFormat>Widescreen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Could historical flood inundation be attributed to historical climate change or direct human influence? </vt:lpstr>
      <vt:lpstr>Introduction</vt:lpstr>
      <vt:lpstr>Method</vt:lpstr>
      <vt:lpstr>Expected Results</vt:lpstr>
      <vt:lpstr>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extremes simulated by regional and global hydrological models </dc:title>
  <dc:creator>F.Zhao</dc:creator>
  <cp:lastModifiedBy>F.Zhao</cp:lastModifiedBy>
  <cp:revision>13</cp:revision>
  <dcterms:created xsi:type="dcterms:W3CDTF">2021-12-13T13:08:33Z</dcterms:created>
  <dcterms:modified xsi:type="dcterms:W3CDTF">2021-12-14T10:40:01Z</dcterms:modified>
</cp:coreProperties>
</file>