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95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09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0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727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48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77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94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35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38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0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5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9DF15-E0DC-49F9-84C3-CDB850CB7C3B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BF532-1A0B-49E7-969D-B54DD2C190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Attribution of climate change on streamflow in Central Asian catchments 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108979"/>
            <a:ext cx="9144000" cy="1655762"/>
          </a:xfrm>
        </p:spPr>
        <p:txBody>
          <a:bodyPr/>
          <a:lstStyle/>
          <a:p>
            <a:r>
              <a:rPr lang="en-GB" sz="1800" b="1" dirty="0">
                <a:latin typeface="+mj-lt"/>
              </a:rPr>
              <a:t>Didovets, </a:t>
            </a:r>
            <a:r>
              <a:rPr lang="en-GB" sz="1800" b="1" dirty="0" err="1">
                <a:latin typeface="+mj-lt"/>
              </a:rPr>
              <a:t>Nurbatzina</a:t>
            </a:r>
            <a:r>
              <a:rPr lang="en-GB" sz="1800" b="1" dirty="0">
                <a:latin typeface="+mj-lt"/>
              </a:rPr>
              <a:t>, </a:t>
            </a:r>
            <a:r>
              <a:rPr lang="en-GB" sz="1800" b="1" dirty="0" err="1">
                <a:latin typeface="+mj-lt"/>
              </a:rPr>
              <a:t>Fallah</a:t>
            </a:r>
            <a:r>
              <a:rPr lang="en-GB" sz="1800" b="1" dirty="0">
                <a:latin typeface="+mj-lt"/>
              </a:rPr>
              <a:t>, </a:t>
            </a:r>
            <a:r>
              <a:rPr lang="en-GB" sz="1800" b="1" dirty="0" err="1">
                <a:latin typeface="+mj-lt"/>
              </a:rPr>
              <a:t>Hattermann</a:t>
            </a:r>
            <a:r>
              <a:rPr lang="en-GB" sz="1800" b="1" dirty="0">
                <a:latin typeface="+mj-lt"/>
              </a:rPr>
              <a:t>, </a:t>
            </a:r>
            <a:r>
              <a:rPr lang="en-GB" sz="1800" b="1" dirty="0" err="1">
                <a:latin typeface="+mj-lt"/>
              </a:rPr>
              <a:t>Krysanova</a:t>
            </a:r>
            <a:r>
              <a:rPr lang="en-GB" sz="1800" b="1" dirty="0">
                <a:latin typeface="+mj-lt"/>
              </a:rPr>
              <a:t> et al.; </a:t>
            </a:r>
          </a:p>
          <a:p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00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0988" y="313781"/>
            <a:ext cx="10210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latin typeface="+mj-lt"/>
              </a:rPr>
              <a:t>Main </a:t>
            </a:r>
            <a:r>
              <a:rPr lang="en-GB" sz="3600" b="1" dirty="0" smtClean="0">
                <a:latin typeface="+mj-lt"/>
              </a:rPr>
              <a:t>objective</a:t>
            </a:r>
          </a:p>
          <a:p>
            <a:r>
              <a:rPr lang="en-GB" sz="2400" dirty="0" smtClean="0">
                <a:latin typeface="+mj-lt"/>
              </a:rPr>
              <a:t>To </a:t>
            </a:r>
            <a:r>
              <a:rPr lang="en-GB" sz="2400" dirty="0">
                <a:latin typeface="+mj-lt"/>
              </a:rPr>
              <a:t>detect the climate change attribution on seasonal and annual streamflow across various catchment in Central </a:t>
            </a:r>
            <a:r>
              <a:rPr lang="en-GB" sz="2400" dirty="0" smtClean="0">
                <a:latin typeface="+mj-lt"/>
              </a:rPr>
              <a:t>Asia</a:t>
            </a:r>
          </a:p>
          <a:p>
            <a:endParaRPr lang="en-GB" sz="2400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Case study river basin(s</a:t>
            </a:r>
            <a:r>
              <a:rPr lang="en-GB" sz="3600" b="1" dirty="0" smtClean="0">
                <a:latin typeface="+mj-lt"/>
              </a:rPr>
              <a:t>)</a:t>
            </a:r>
          </a:p>
          <a:p>
            <a:r>
              <a:rPr lang="en-GB" sz="3600" b="1" dirty="0" smtClean="0">
                <a:latin typeface="+mj-lt"/>
              </a:rPr>
              <a:t>12+ </a:t>
            </a:r>
            <a:r>
              <a:rPr lang="en-GB" sz="2400" dirty="0" smtClean="0">
                <a:latin typeface="+mj-lt"/>
              </a:rPr>
              <a:t>river catchments</a:t>
            </a:r>
          </a:p>
          <a:p>
            <a:endParaRPr lang="en-GB" sz="2400" b="1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Climate data to be </a:t>
            </a:r>
            <a:r>
              <a:rPr lang="en-GB" sz="3600" b="1" dirty="0" smtClean="0">
                <a:latin typeface="+mj-lt"/>
              </a:rPr>
              <a:t>used</a:t>
            </a:r>
          </a:p>
          <a:p>
            <a:r>
              <a:rPr lang="en-GB" sz="2400" b="1" dirty="0" smtClean="0">
                <a:latin typeface="+mj-lt"/>
              </a:rPr>
              <a:t>ISIMIP3A</a:t>
            </a:r>
          </a:p>
          <a:p>
            <a:endParaRPr lang="en-GB" sz="2400" b="1" dirty="0">
              <a:latin typeface="+mj-lt"/>
            </a:endParaRPr>
          </a:p>
          <a:p>
            <a:r>
              <a:rPr lang="en-GB" sz="3600" b="1" dirty="0">
                <a:latin typeface="+mj-lt"/>
              </a:rPr>
              <a:t>Hydrological </a:t>
            </a:r>
            <a:r>
              <a:rPr lang="en-GB" sz="3600" b="1" dirty="0" smtClean="0">
                <a:latin typeface="+mj-lt"/>
              </a:rPr>
              <a:t>model</a:t>
            </a:r>
          </a:p>
          <a:p>
            <a:r>
              <a:rPr lang="en-GB" sz="2400" b="1" dirty="0" smtClean="0">
                <a:latin typeface="+mj-lt"/>
              </a:rPr>
              <a:t>SWIM</a:t>
            </a:r>
          </a:p>
          <a:p>
            <a:endParaRPr lang="en-GB" sz="2400" b="1" dirty="0">
              <a:latin typeface="+mj-lt"/>
            </a:endParaRPr>
          </a:p>
          <a:p>
            <a:r>
              <a:rPr lang="en-GB" sz="3600" b="1" dirty="0" smtClean="0">
                <a:latin typeface="+mj-lt"/>
              </a:rPr>
              <a:t>Period: </a:t>
            </a:r>
            <a:r>
              <a:rPr lang="en-GB" sz="2400" dirty="0" smtClean="0">
                <a:latin typeface="+mj-lt"/>
              </a:rPr>
              <a:t>historical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82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3" y="1479591"/>
            <a:ext cx="7458465" cy="48750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33595" y="5920298"/>
            <a:ext cx="16117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+mj-lt"/>
              </a:rPr>
              <a:t>Didovets et al</a:t>
            </a:r>
            <a:r>
              <a:rPr lang="en-GB" sz="1400" dirty="0" smtClean="0">
                <a:latin typeface="+mj-lt"/>
              </a:rPr>
              <a:t>. 2021</a:t>
            </a:r>
            <a:endParaRPr lang="en-GB" sz="1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9213" y="680428"/>
            <a:ext cx="249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Case study river basin(s)</a:t>
            </a:r>
          </a:p>
        </p:txBody>
      </p:sp>
    </p:spTree>
    <p:extLst>
      <p:ext uri="{BB962C8B-B14F-4D97-AF65-F5344CB8AC3E}">
        <p14:creationId xmlns:p14="http://schemas.microsoft.com/office/powerpoint/2010/main" val="35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30" y="1106419"/>
            <a:ext cx="6053340" cy="46451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8507" y="510098"/>
            <a:ext cx="249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Case study river basin(s)</a:t>
            </a:r>
          </a:p>
        </p:txBody>
      </p:sp>
    </p:spTree>
    <p:extLst>
      <p:ext uri="{BB962C8B-B14F-4D97-AF65-F5344CB8AC3E}">
        <p14:creationId xmlns:p14="http://schemas.microsoft.com/office/powerpoint/2010/main" val="521653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30" y="1106419"/>
            <a:ext cx="6053340" cy="4645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330" y="1106419"/>
            <a:ext cx="6053340" cy="46451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8507" y="510098"/>
            <a:ext cx="249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Case study river basin(s)</a:t>
            </a:r>
          </a:p>
        </p:txBody>
      </p:sp>
    </p:spTree>
    <p:extLst>
      <p:ext uri="{BB962C8B-B14F-4D97-AF65-F5344CB8AC3E}">
        <p14:creationId xmlns:p14="http://schemas.microsoft.com/office/powerpoint/2010/main" val="3267663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78" y="1027906"/>
            <a:ext cx="6426510" cy="4931522"/>
          </a:xfrm>
        </p:spPr>
      </p:pic>
    </p:spTree>
    <p:extLst>
      <p:ext uri="{BB962C8B-B14F-4D97-AF65-F5344CB8AC3E}">
        <p14:creationId xmlns:p14="http://schemas.microsoft.com/office/powerpoint/2010/main" val="143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Attribution of climate change on streamflow in Central Asian catchments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Attribution of climate change on streamflow in Central Asian catchments  </dc:title>
  <dc:creator>Microsoft account</dc:creator>
  <cp:lastModifiedBy>Microsoft account</cp:lastModifiedBy>
  <cp:revision>6</cp:revision>
  <dcterms:created xsi:type="dcterms:W3CDTF">2022-01-07T11:41:15Z</dcterms:created>
  <dcterms:modified xsi:type="dcterms:W3CDTF">2022-01-07T14:58:09Z</dcterms:modified>
</cp:coreProperties>
</file>