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8" r:id="rId2"/>
    <p:sldMasterId id="2147483685" r:id="rId3"/>
    <p:sldMasterId id="2147483697" r:id="rId4"/>
  </p:sldMasterIdLst>
  <p:notesMasterIdLst>
    <p:notesMasterId r:id="rId36"/>
  </p:notesMasterIdLst>
  <p:sldIdLst>
    <p:sldId id="493" r:id="rId5"/>
    <p:sldId id="478" r:id="rId6"/>
    <p:sldId id="494" r:id="rId7"/>
    <p:sldId id="495" r:id="rId8"/>
    <p:sldId id="496" r:id="rId9"/>
    <p:sldId id="497" r:id="rId10"/>
    <p:sldId id="498" r:id="rId11"/>
    <p:sldId id="499" r:id="rId12"/>
    <p:sldId id="256" r:id="rId13"/>
    <p:sldId id="333" r:id="rId14"/>
    <p:sldId id="336" r:id="rId15"/>
    <p:sldId id="277" r:id="rId16"/>
    <p:sldId id="321" r:id="rId17"/>
    <p:sldId id="281" r:id="rId18"/>
    <p:sldId id="471" r:id="rId19"/>
    <p:sldId id="506" r:id="rId20"/>
    <p:sldId id="500" r:id="rId21"/>
    <p:sldId id="501" r:id="rId22"/>
    <p:sldId id="502" r:id="rId23"/>
    <p:sldId id="503" r:id="rId24"/>
    <p:sldId id="504" r:id="rId25"/>
    <p:sldId id="505" r:id="rId26"/>
    <p:sldId id="509" r:id="rId27"/>
    <p:sldId id="510" r:id="rId28"/>
    <p:sldId id="258" r:id="rId29"/>
    <p:sldId id="350" r:id="rId30"/>
    <p:sldId id="351" r:id="rId31"/>
    <p:sldId id="485" r:id="rId32"/>
    <p:sldId id="511" r:id="rId33"/>
    <p:sldId id="265" r:id="rId34"/>
    <p:sldId id="508"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Roboto" panose="020B0604020202020204" charset="0"/>
      <p:regular r:id="rId43"/>
      <p:bold r:id="rId44"/>
      <p:italic r:id="rId45"/>
      <p:boldItalic r:id="rId46"/>
    </p:embeddedFont>
    <p:embeddedFont>
      <p:font typeface="Work Sans"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j5pDZcPSmHquZYvlasH+HvfgiY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A4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401" autoAdjust="0"/>
  </p:normalViewPr>
  <p:slideViewPr>
    <p:cSldViewPr snapToGrid="0">
      <p:cViewPr varScale="1">
        <p:scale>
          <a:sx n="92" d="100"/>
          <a:sy n="92" d="100"/>
        </p:scale>
        <p:origin x="11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4.xml"/><Relationship Id="rId51"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56A0D5B-04DA-7047-92AD-647C30000EBD}" type="slidenum">
              <a:rPr lang="aa-ET" smtClean="0"/>
              <a:t>1</a:t>
            </a:fld>
            <a:endParaRPr lang="aa-ET"/>
          </a:p>
        </p:txBody>
      </p:sp>
      <p:sp>
        <p:nvSpPr>
          <p:cNvPr id="5" name="Footer Placeholder 4"/>
          <p:cNvSpPr>
            <a:spLocks noGrp="1"/>
          </p:cNvSpPr>
          <p:nvPr>
            <p:ph type="ftr" sz="quarter" idx="11"/>
          </p:nvPr>
        </p:nvSpPr>
        <p:spPr/>
        <p:txBody>
          <a:bodyPr/>
          <a:lstStyle/>
          <a:p>
            <a:endParaRPr lang="aa-ET"/>
          </a:p>
        </p:txBody>
      </p:sp>
    </p:spTree>
    <p:extLst>
      <p:ext uri="{BB962C8B-B14F-4D97-AF65-F5344CB8AC3E}">
        <p14:creationId xmlns:p14="http://schemas.microsoft.com/office/powerpoint/2010/main" val="3249277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7202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dirty="0">
              <a:latin typeface="Roboto" panose="02000000000000000000" pitchFamily="2" charset="0"/>
              <a:ea typeface="Roboto" panose="02000000000000000000" pitchFamily="2" charset="0"/>
              <a:cs typeface="Calibri Light" panose="020F03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6A0D5B-04DA-7047-92AD-647C30000EBD}" type="slidenum">
              <a:rPr kumimoji="0" lang="aa-E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aa-E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898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latin typeface="Roboto" panose="02000000000000000000" pitchFamily="2" charset="0"/>
                <a:ea typeface="Roboto" panose="02000000000000000000" pitchFamily="2" charset="0"/>
                <a:cs typeface="Calibri Light" panose="020F0302020204030204" pitchFamily="34" charset="0"/>
              </a:rPr>
              <a:t>The current and future state of  glaciers of  the </a:t>
            </a:r>
            <a:r>
              <a:rPr lang="en-GB" dirty="0" err="1">
                <a:latin typeface="Roboto" panose="02000000000000000000" pitchFamily="2" charset="0"/>
                <a:ea typeface="Roboto" panose="02000000000000000000" pitchFamily="2" charset="0"/>
                <a:cs typeface="Calibri Light" panose="020F0302020204030204" pitchFamily="34" charset="0"/>
              </a:rPr>
              <a:t>Tienshan</a:t>
            </a:r>
            <a:r>
              <a:rPr lang="en-GB" dirty="0">
                <a:latin typeface="Roboto" panose="02000000000000000000" pitchFamily="2" charset="0"/>
                <a:ea typeface="Roboto" panose="02000000000000000000" pitchFamily="2" charset="0"/>
                <a:cs typeface="Calibri Light" panose="020F0302020204030204" pitchFamily="34" charset="0"/>
              </a:rPr>
              <a:t> Mountains, which are known as the “water tower” of  Central  Asia have a huge impact on future development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6A0D5B-04DA-7047-92AD-647C30000EBD}" type="slidenum">
              <a:rPr kumimoji="0" lang="aa-E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aa-E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13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8398E6-5EAB-4125-A1E6-8D793501CD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033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left panel shows the Temperature change (2071-2100 vs 1971-2000) over the Central Asian domain from CMIP5 and CMIP6 models for 4 different scenarios:</a:t>
            </a:r>
          </a:p>
          <a:p>
            <a:r>
              <a:rPr lang="en-US" dirty="0"/>
              <a:t>CMIP5 : RCP2.6, RCP4.5, RCP6.0 and RCP8.5 </a:t>
            </a:r>
          </a:p>
          <a:p>
            <a:r>
              <a:rPr lang="en-US" dirty="0"/>
              <a:t>CMIP6: SSP1-2.6, SSP2-4.5, SSP3-7.0 and SSP5-8.5 </a:t>
            </a:r>
          </a:p>
          <a:p>
            <a:r>
              <a:rPr lang="en-US" dirty="0"/>
              <a:t>The solid black line is the trend from ERA5 reanalysis data. The shadings show the model spread. The main point is that the new IPCC models , i.e. CMIP6 show even more warming in Central Asia.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117BE-0258-8F4C-A291-6CA40C604B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184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of days with hot temperature will double by the end of the century</a:t>
            </a:r>
            <a:endParaRPr lang="LID4096"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2298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key concern in Central Asia is that although the total precipitation might increase, the precipitation will shift from snow to rain in colder seasons. The consequence is water scarcity during the warmer seasons when agriculture needs water. Especially over the mountains of Central Asia: The two elevated countries of Tajikistan and Kyrgyzstan who act as providers of water for the whole of Central Asia. </a:t>
            </a:r>
          </a:p>
          <a:p>
            <a:endParaRPr lang="en-US" dirty="0"/>
          </a:p>
        </p:txBody>
      </p:sp>
      <p:sp>
        <p:nvSpPr>
          <p:cNvPr id="4" name="Slide Number Placeholder 3"/>
          <p:cNvSpPr>
            <a:spLocks noGrp="1"/>
          </p:cNvSpPr>
          <p:nvPr>
            <p:ph type="sldNum" sz="quarter" idx="5"/>
          </p:nvPr>
        </p:nvSpPr>
        <p:spPr/>
        <p:txBody>
          <a:bodyPr/>
          <a:lstStyle/>
          <a:p>
            <a:fld id="{AB6117BE-0258-8F4C-A291-6CA40C604B3F}" type="slidenum">
              <a:rPr lang="en-US" smtClean="0"/>
              <a:t>25</a:t>
            </a:fld>
            <a:endParaRPr lang="en-US"/>
          </a:p>
        </p:txBody>
      </p:sp>
    </p:spTree>
    <p:extLst>
      <p:ext uri="{BB962C8B-B14F-4D97-AF65-F5344CB8AC3E}">
        <p14:creationId xmlns:p14="http://schemas.microsoft.com/office/powerpoint/2010/main" val="2326815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dirty="0">
              <a:latin typeface="Roboto" panose="02000000000000000000" pitchFamily="2" charset="0"/>
              <a:ea typeface="Roboto" panose="02000000000000000000" pitchFamily="2" charset="0"/>
              <a:cs typeface="Calibri Light" panose="020F0302020204030204" pitchFamily="34" charset="0"/>
            </a:endParaRPr>
          </a:p>
        </p:txBody>
      </p:sp>
      <p:sp>
        <p:nvSpPr>
          <p:cNvPr id="4" name="Slide Number Placeholder 3"/>
          <p:cNvSpPr>
            <a:spLocks noGrp="1"/>
          </p:cNvSpPr>
          <p:nvPr>
            <p:ph type="sldNum" sz="quarter" idx="10"/>
          </p:nvPr>
        </p:nvSpPr>
        <p:spPr/>
        <p:txBody>
          <a:bodyPr/>
          <a:lstStyle/>
          <a:p>
            <a:fld id="{B56A0D5B-04DA-7047-92AD-647C30000EBD}" type="slidenum">
              <a:rPr lang="aa-ET" smtClean="0"/>
              <a:t>26</a:t>
            </a:fld>
            <a:endParaRPr lang="aa-ET"/>
          </a:p>
        </p:txBody>
      </p:sp>
    </p:spTree>
    <p:extLst>
      <p:ext uri="{BB962C8B-B14F-4D97-AF65-F5344CB8AC3E}">
        <p14:creationId xmlns:p14="http://schemas.microsoft.com/office/powerpoint/2010/main" val="2702394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000" b="0" i="0" u="none" strike="noStrike" cap="none" dirty="0">
                <a:solidFill>
                  <a:schemeClr val="dk1"/>
                </a:solidFill>
                <a:latin typeface="Calibri"/>
                <a:ea typeface="Calibri"/>
                <a:cs typeface="Calibri"/>
                <a:sym typeface="Calibri"/>
              </a:rPr>
              <a:t>River discharge will increase in the north and reduce in the south of the study area.</a:t>
            </a:r>
          </a:p>
          <a:p>
            <a:pPr marL="285750" indent="-285750">
              <a:buFont typeface="Arial" panose="020B0604020202020204" pitchFamily="34" charset="0"/>
              <a:buChar char="•"/>
            </a:pPr>
            <a:r>
              <a:rPr lang="en-GB" sz="1000" b="0" i="0" u="none" strike="noStrike" cap="none" dirty="0">
                <a:solidFill>
                  <a:schemeClr val="dk1"/>
                </a:solidFill>
                <a:latin typeface="Calibri"/>
                <a:ea typeface="Calibri"/>
                <a:cs typeface="Calibri"/>
                <a:sym typeface="Calibri"/>
              </a:rPr>
              <a:t>The mean monthly river discharge is projected to decrease mainly in summer months.</a:t>
            </a:r>
          </a:p>
          <a:p>
            <a:pPr marL="285750" indent="-285750">
              <a:buFont typeface="Arial" panose="020B0604020202020204" pitchFamily="34" charset="0"/>
              <a:buChar char="•"/>
            </a:pPr>
            <a:r>
              <a:rPr lang="en-GB" sz="1000" b="0" i="0" u="none" strike="noStrike" cap="none" dirty="0">
                <a:solidFill>
                  <a:schemeClr val="dk1"/>
                </a:solidFill>
                <a:latin typeface="Calibri"/>
                <a:ea typeface="Calibri"/>
                <a:cs typeface="Calibri"/>
                <a:sym typeface="Calibri"/>
              </a:rPr>
              <a:t>It is expected to have a shift in the peak of river discharge up to one month.</a:t>
            </a:r>
          </a:p>
          <a:p>
            <a:pPr marL="0" indent="0">
              <a:buFont typeface="Arial" panose="020B0604020202020204" pitchFamily="34" charset="0"/>
              <a:buNone/>
            </a:pPr>
            <a:endParaRPr lang="en-GB" dirty="0">
              <a:latin typeface="Roboto" panose="02000000000000000000" pitchFamily="2" charset="0"/>
              <a:ea typeface="Roboto" panose="02000000000000000000" pitchFamily="2" charset="0"/>
              <a:cs typeface="Calibri Light" panose="020F0302020204030204" pitchFamily="34" charset="0"/>
            </a:endParaRPr>
          </a:p>
          <a:p>
            <a:pPr marL="0" indent="0">
              <a:buFont typeface="Arial" panose="020B0604020202020204" pitchFamily="34" charset="0"/>
              <a:buNone/>
            </a:pPr>
            <a:r>
              <a:rPr lang="en-GB" dirty="0">
                <a:latin typeface="Roboto" panose="02000000000000000000" pitchFamily="2" charset="0"/>
                <a:ea typeface="Roboto" panose="02000000000000000000" pitchFamily="2" charset="0"/>
                <a:cs typeface="Calibri Light" panose="020F0302020204030204" pitchFamily="34" charset="0"/>
              </a:rPr>
              <a:t>Zhabay – north of Kazakhstan</a:t>
            </a:r>
          </a:p>
          <a:p>
            <a:pPr marL="0" indent="0">
              <a:buFont typeface="Arial" panose="020B0604020202020204" pitchFamily="34" charset="0"/>
              <a:buNone/>
            </a:pPr>
            <a:r>
              <a:rPr lang="en-GB" dirty="0" err="1">
                <a:latin typeface="Roboto" panose="02000000000000000000" pitchFamily="2" charset="0"/>
                <a:ea typeface="Roboto" panose="02000000000000000000" pitchFamily="2" charset="0"/>
                <a:cs typeface="Calibri Light" panose="020F0302020204030204" pitchFamily="34" charset="0"/>
              </a:rPr>
              <a:t>Buhturma</a:t>
            </a:r>
            <a:r>
              <a:rPr lang="en-GB" dirty="0">
                <a:latin typeface="Roboto" panose="02000000000000000000" pitchFamily="2" charset="0"/>
                <a:ea typeface="Roboto" panose="02000000000000000000" pitchFamily="2" charset="0"/>
                <a:cs typeface="Calibri Light" panose="020F0302020204030204" pitchFamily="34" charset="0"/>
              </a:rPr>
              <a:t> –north-east of Kazakhstan</a:t>
            </a:r>
          </a:p>
          <a:p>
            <a:pPr marL="0" indent="0">
              <a:buFont typeface="Arial" panose="020B0604020202020204" pitchFamily="34" charset="0"/>
              <a:buNone/>
            </a:pPr>
            <a:r>
              <a:rPr lang="en-GB" dirty="0">
                <a:latin typeface="Roboto" panose="02000000000000000000" pitchFamily="2" charset="0"/>
                <a:ea typeface="Roboto" panose="02000000000000000000" pitchFamily="2" charset="0"/>
                <a:cs typeface="Calibri Light" panose="020F0302020204030204" pitchFamily="34" charset="0"/>
              </a:rPr>
              <a:t>Murghab – south</a:t>
            </a:r>
          </a:p>
          <a:p>
            <a:pPr marL="0" indent="0">
              <a:buFont typeface="Arial" panose="020B0604020202020204" pitchFamily="34" charset="0"/>
              <a:buNone/>
            </a:pPr>
            <a:r>
              <a:rPr lang="en-GB" dirty="0">
                <a:latin typeface="Roboto" panose="02000000000000000000" pitchFamily="2" charset="0"/>
                <a:ea typeface="Roboto" panose="02000000000000000000" pitchFamily="2" charset="0"/>
                <a:cs typeface="Calibri Light" panose="020F0302020204030204" pitchFamily="34" charset="0"/>
              </a:rPr>
              <a:t>Kafirnigan and Zeravshan – </a:t>
            </a:r>
            <a:r>
              <a:rPr lang="en-GB" dirty="0" err="1">
                <a:latin typeface="Roboto" panose="02000000000000000000" pitchFamily="2" charset="0"/>
                <a:ea typeface="Roboto" panose="02000000000000000000" pitchFamily="2" charset="0"/>
                <a:cs typeface="Calibri Light" panose="020F0302020204030204" pitchFamily="34" charset="0"/>
              </a:rPr>
              <a:t>center</a:t>
            </a:r>
            <a:r>
              <a:rPr lang="en-GB" dirty="0">
                <a:latin typeface="Roboto" panose="02000000000000000000" pitchFamily="2" charset="0"/>
                <a:ea typeface="Roboto" panose="02000000000000000000" pitchFamily="2" charset="0"/>
                <a:cs typeface="Calibri Light" panose="020F0302020204030204" pitchFamily="34" charset="0"/>
              </a:rPr>
              <a:t> of the domain (high mountains)</a:t>
            </a:r>
          </a:p>
        </p:txBody>
      </p:sp>
      <p:sp>
        <p:nvSpPr>
          <p:cNvPr id="4" name="Slide Number Placeholder 3"/>
          <p:cNvSpPr>
            <a:spLocks noGrp="1"/>
          </p:cNvSpPr>
          <p:nvPr>
            <p:ph type="sldNum" sz="quarter" idx="10"/>
          </p:nvPr>
        </p:nvSpPr>
        <p:spPr/>
        <p:txBody>
          <a:bodyPr/>
          <a:lstStyle/>
          <a:p>
            <a:fld id="{B56A0D5B-04DA-7047-92AD-647C30000EBD}" type="slidenum">
              <a:rPr lang="aa-ET" smtClean="0"/>
              <a:t>27</a:t>
            </a:fld>
            <a:endParaRPr lang="aa-ET"/>
          </a:p>
        </p:txBody>
      </p:sp>
    </p:spTree>
    <p:extLst>
      <p:ext uri="{BB962C8B-B14F-4D97-AF65-F5344CB8AC3E}">
        <p14:creationId xmlns:p14="http://schemas.microsoft.com/office/powerpoint/2010/main" val="554097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RCP 8.5 (end of end of the century)</a:t>
            </a:r>
          </a:p>
          <a:p>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latin typeface="Calibri"/>
                <a:ea typeface="Calibri"/>
                <a:cs typeface="Calibri"/>
                <a:sym typeface="Calibri"/>
              </a:rPr>
              <a:t>Snow accumulation period will decrease to the end of the century.</a:t>
            </a:r>
            <a:endParaRPr lang="en-US" sz="1200" b="0" i="0" u="none" strike="noStrike" cap="none" dirty="0">
              <a:solidFill>
                <a:schemeClr val="dk1"/>
              </a:solidFill>
              <a:latin typeface="Calibri"/>
              <a:ea typeface="Calibri"/>
              <a:cs typeface="Calibri"/>
              <a:sym typeface="Calibri"/>
            </a:endParaRPr>
          </a:p>
          <a:p>
            <a:endParaRPr lang="LID4096"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9719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56A0D5B-04DA-7047-92AD-647C30000EBD}" type="slidenum">
              <a:rPr lang="aa-ET" smtClean="0"/>
              <a:t>2</a:t>
            </a:fld>
            <a:endParaRPr lang="aa-ET"/>
          </a:p>
        </p:txBody>
      </p:sp>
      <p:sp>
        <p:nvSpPr>
          <p:cNvPr id="5" name="Footer Placeholder 4"/>
          <p:cNvSpPr>
            <a:spLocks noGrp="1"/>
          </p:cNvSpPr>
          <p:nvPr>
            <p:ph type="ftr" sz="quarter" idx="11"/>
          </p:nvPr>
        </p:nvSpPr>
        <p:spPr/>
        <p:txBody>
          <a:bodyPr/>
          <a:lstStyle/>
          <a:p>
            <a:endParaRPr lang="aa-ET"/>
          </a:p>
        </p:txBody>
      </p:sp>
    </p:spTree>
    <p:extLst>
      <p:ext uri="{BB962C8B-B14F-4D97-AF65-F5344CB8AC3E}">
        <p14:creationId xmlns:p14="http://schemas.microsoft.com/office/powerpoint/2010/main" val="3645709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2" name="Google Shape;202;p1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203" name="Google Shape;20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dirty="0">
              <a:latin typeface="Roboto" panose="02000000000000000000" pitchFamily="2" charset="0"/>
              <a:ea typeface="Roboto" panose="02000000000000000000" pitchFamily="2" charset="0"/>
              <a:cs typeface="Calibri Light" panose="020F0302020204030204" pitchFamily="34" charset="0"/>
            </a:endParaRPr>
          </a:p>
        </p:txBody>
      </p:sp>
      <p:sp>
        <p:nvSpPr>
          <p:cNvPr id="4" name="Slide Number Placeholder 3"/>
          <p:cNvSpPr>
            <a:spLocks noGrp="1"/>
          </p:cNvSpPr>
          <p:nvPr>
            <p:ph type="sldNum" sz="quarter" idx="10"/>
          </p:nvPr>
        </p:nvSpPr>
        <p:spPr/>
        <p:txBody>
          <a:bodyPr/>
          <a:lstStyle/>
          <a:p>
            <a:fld id="{B56A0D5B-04DA-7047-92AD-647C30000EBD}" type="slidenum">
              <a:rPr lang="aa-ET" smtClean="0"/>
              <a:t>31</a:t>
            </a:fld>
            <a:endParaRPr lang="aa-ET"/>
          </a:p>
        </p:txBody>
      </p:sp>
    </p:spTree>
    <p:extLst>
      <p:ext uri="{BB962C8B-B14F-4D97-AF65-F5344CB8AC3E}">
        <p14:creationId xmlns:p14="http://schemas.microsoft.com/office/powerpoint/2010/main" val="4080236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Uzbekistan </a:t>
            </a:r>
          </a:p>
          <a:p>
            <a:r>
              <a:rPr lang="en-GB" dirty="0"/>
              <a:t>The temperature increase in Central Asia is higher compare to global trends</a:t>
            </a:r>
            <a:endParaRPr lang="LID4096"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5544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Tajikistan</a:t>
            </a:r>
            <a:endParaRPr lang="LID4096"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5396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Kyrgyzstan</a:t>
            </a:r>
            <a:endParaRPr lang="LID4096"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1824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Turkmenistan</a:t>
            </a:r>
            <a:endParaRPr lang="LID4096"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0847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Kazakhstan </a:t>
            </a:r>
            <a:endParaRPr lang="LID4096"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1233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1656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panel shows the rankings of the annual average temperature for the last year, 2022, from the observations (</a:t>
            </a:r>
            <a:r>
              <a:rPr lang="en-US" dirty="0" err="1"/>
              <a:t>Berkeleyearth</a:t>
            </a:r>
            <a:r>
              <a:rPr lang="en-US" dirty="0"/>
              <a:t>) since 1850. in the Black rectangular where Central Asia is, you see many areas which experienced the warmest year on record in 2022!! Significantly, over elevated areas of Central Asia, which are the water and snow reservoirs for the whole region.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117BE-0258-8F4C-A291-6CA40C604B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393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6"/>
        <p:cNvGrpSpPr/>
        <p:nvPr/>
      </p:nvGrpSpPr>
      <p:grpSpPr>
        <a:xfrm>
          <a:off x="0" y="0"/>
          <a:ext cx="0" cy="0"/>
          <a:chOff x="0" y="0"/>
          <a:chExt cx="0" cy="0"/>
        </a:xfrm>
      </p:grpSpPr>
      <p:sp>
        <p:nvSpPr>
          <p:cNvPr id="77" name="Google Shape;77;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6"/>
          <p:cNvSpPr>
            <a:spLocks noGrp="1"/>
          </p:cNvSpPr>
          <p:nvPr>
            <p:ph type="pic" idx="2"/>
          </p:nvPr>
        </p:nvSpPr>
        <p:spPr>
          <a:xfrm>
            <a:off x="5183188" y="987425"/>
            <a:ext cx="6172200" cy="4873625"/>
          </a:xfrm>
          <a:prstGeom prst="rect">
            <a:avLst/>
          </a:prstGeom>
          <a:noFill/>
          <a:ln>
            <a:noFill/>
          </a:ln>
        </p:spPr>
      </p:sp>
      <p:sp>
        <p:nvSpPr>
          <p:cNvPr id="79" name="Google Shape;79;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 name="Google Shape;8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3"/>
        <p:cNvGrpSpPr/>
        <p:nvPr/>
      </p:nvGrpSpPr>
      <p:grpSpPr>
        <a:xfrm>
          <a:off x="0" y="0"/>
          <a:ext cx="0" cy="0"/>
          <a:chOff x="0" y="0"/>
          <a:chExt cx="0" cy="0"/>
        </a:xfrm>
      </p:grpSpPr>
      <p:sp>
        <p:nvSpPr>
          <p:cNvPr id="84" name="Google Shape;8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9"/>
        <p:cNvGrpSpPr/>
        <p:nvPr/>
      </p:nvGrpSpPr>
      <p:grpSpPr>
        <a:xfrm>
          <a:off x="0" y="0"/>
          <a:ext cx="0" cy="0"/>
          <a:chOff x="0" y="0"/>
          <a:chExt cx="0" cy="0"/>
        </a:xfrm>
      </p:grpSpPr>
      <p:sp>
        <p:nvSpPr>
          <p:cNvPr id="90" name="Google Shape;90;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5_Placeholder-Image">
  <p:cSld name="5_Placeholder-Image">
    <p:spTree>
      <p:nvGrpSpPr>
        <p:cNvPr id="1" name="Shape 98"/>
        <p:cNvGrpSpPr/>
        <p:nvPr/>
      </p:nvGrpSpPr>
      <p:grpSpPr>
        <a:xfrm>
          <a:off x="0" y="0"/>
          <a:ext cx="0" cy="0"/>
          <a:chOff x="0" y="0"/>
          <a:chExt cx="0" cy="0"/>
        </a:xfrm>
      </p:grpSpPr>
      <p:sp>
        <p:nvSpPr>
          <p:cNvPr id="99" name="Google Shape;99;p30"/>
          <p:cNvSpPr>
            <a:spLocks noGrp="1"/>
          </p:cNvSpPr>
          <p:nvPr>
            <p:ph type="pic" idx="2"/>
          </p:nvPr>
        </p:nvSpPr>
        <p:spPr>
          <a:xfrm>
            <a:off x="1" y="0"/>
            <a:ext cx="6095999" cy="6858000"/>
          </a:xfrm>
          <a:prstGeom prst="rect">
            <a:avLst/>
          </a:prstGeom>
          <a:solidFill>
            <a:srgbClr val="F2F2F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7_Table of Contents Slide">
  <p:cSld name="7_Table of Contents Slide">
    <p:spTree>
      <p:nvGrpSpPr>
        <p:cNvPr id="1" name="Shape 100"/>
        <p:cNvGrpSpPr/>
        <p:nvPr/>
      </p:nvGrpSpPr>
      <p:grpSpPr>
        <a:xfrm>
          <a:off x="0" y="0"/>
          <a:ext cx="0" cy="0"/>
          <a:chOff x="0" y="0"/>
          <a:chExt cx="0" cy="0"/>
        </a:xfrm>
      </p:grpSpPr>
      <p:pic>
        <p:nvPicPr>
          <p:cNvPr id="101" name="Google Shape;101;p31"/>
          <p:cNvPicPr preferRelativeResize="0"/>
          <p:nvPr/>
        </p:nvPicPr>
        <p:blipFill rotWithShape="1">
          <a:blip r:embed="rId2">
            <a:alphaModFix/>
          </a:blip>
          <a:srcRect/>
          <a:stretch/>
        </p:blipFill>
        <p:spPr>
          <a:xfrm>
            <a:off x="5283531" y="5942896"/>
            <a:ext cx="1624937" cy="1099957"/>
          </a:xfrm>
          <a:prstGeom prst="rect">
            <a:avLst/>
          </a:prstGeom>
          <a:noFill/>
          <a:ln>
            <a:noFill/>
          </a:ln>
        </p:spPr>
      </p:pic>
      <p:sp>
        <p:nvSpPr>
          <p:cNvPr id="102" name="Google Shape;102;p31"/>
          <p:cNvSpPr txBox="1">
            <a:spLocks noGrp="1"/>
          </p:cNvSpPr>
          <p:nvPr>
            <p:ph type="title"/>
          </p:nvPr>
        </p:nvSpPr>
        <p:spPr>
          <a:xfrm>
            <a:off x="658812" y="380525"/>
            <a:ext cx="5437187" cy="6531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Slide_7">
  <p:cSld name="Content Slide_7">
    <p:spTree>
      <p:nvGrpSpPr>
        <p:cNvPr id="1" name="Shape 103"/>
        <p:cNvGrpSpPr/>
        <p:nvPr/>
      </p:nvGrpSpPr>
      <p:grpSpPr>
        <a:xfrm>
          <a:off x="0" y="0"/>
          <a:ext cx="0" cy="0"/>
          <a:chOff x="0" y="0"/>
          <a:chExt cx="0" cy="0"/>
        </a:xfrm>
      </p:grpSpPr>
      <p:sp>
        <p:nvSpPr>
          <p:cNvPr id="104" name="Google Shape;104;p32"/>
          <p:cNvSpPr/>
          <p:nvPr/>
        </p:nvSpPr>
        <p:spPr>
          <a:xfrm>
            <a:off x="0" y="0"/>
            <a:ext cx="5195888"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 name="Google Shape;105;p32"/>
          <p:cNvSpPr txBox="1">
            <a:spLocks noGrp="1"/>
          </p:cNvSpPr>
          <p:nvPr>
            <p:ph type="body" idx="1"/>
          </p:nvPr>
        </p:nvSpPr>
        <p:spPr>
          <a:xfrm>
            <a:off x="695325" y="2708275"/>
            <a:ext cx="3563939" cy="36004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Work Sans"/>
                <a:ea typeface="Work Sans"/>
                <a:cs typeface="Work Sans"/>
                <a:sym typeface="Work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32"/>
          <p:cNvSpPr txBox="1">
            <a:spLocks noGrp="1"/>
          </p:cNvSpPr>
          <p:nvPr>
            <p:ph type="body" idx="2"/>
          </p:nvPr>
        </p:nvSpPr>
        <p:spPr>
          <a:xfrm>
            <a:off x="6096000" y="549275"/>
            <a:ext cx="5400675" cy="5075238"/>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55600" algn="l">
              <a:lnSpc>
                <a:spcPct val="90000"/>
              </a:lnSpc>
              <a:spcBef>
                <a:spcPts val="500"/>
              </a:spcBef>
              <a:spcAft>
                <a:spcPts val="0"/>
              </a:spcAft>
              <a:buClr>
                <a:schemeClr val="dk1"/>
              </a:buClr>
              <a:buSzPts val="2000"/>
              <a:buChar char="•"/>
              <a:defRPr sz="2000"/>
            </a:lvl2pPr>
            <a:lvl3pPr marL="1371600" lvl="2" indent="-355600" algn="l">
              <a:lnSpc>
                <a:spcPct val="90000"/>
              </a:lnSpc>
              <a:spcBef>
                <a:spcPts val="500"/>
              </a:spcBef>
              <a:spcAft>
                <a:spcPts val="0"/>
              </a:spcAft>
              <a:buClr>
                <a:schemeClr val="dk1"/>
              </a:buClr>
              <a:buSzPts val="2000"/>
              <a:buChar char="•"/>
              <a:defRPr sz="20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32"/>
          <p:cNvSpPr txBox="1">
            <a:spLocks noGrp="1"/>
          </p:cNvSpPr>
          <p:nvPr>
            <p:ph type="body" idx="3"/>
          </p:nvPr>
        </p:nvSpPr>
        <p:spPr>
          <a:xfrm>
            <a:off x="695325" y="552450"/>
            <a:ext cx="3563939" cy="18335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i="0">
                <a:solidFill>
                  <a:schemeClr val="lt1"/>
                </a:solidFill>
                <a:latin typeface="Work Sans"/>
                <a:ea typeface="Work Sans"/>
                <a:cs typeface="Work Sans"/>
                <a:sym typeface="Work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8" name="Google Shape;108;p32"/>
          <p:cNvCxnSpPr/>
          <p:nvPr/>
        </p:nvCxnSpPr>
        <p:spPr>
          <a:xfrm>
            <a:off x="463059" y="1989138"/>
            <a:ext cx="464532" cy="0"/>
          </a:xfrm>
          <a:prstGeom prst="straightConnector1">
            <a:avLst/>
          </a:prstGeom>
          <a:noFill/>
          <a:ln w="57150" cap="flat" cmpd="sng">
            <a:solidFill>
              <a:schemeClr val="lt1"/>
            </a:solidFill>
            <a:prstDash val="solid"/>
            <a:miter lim="800000"/>
            <a:headEnd type="none" w="sm" len="sm"/>
            <a:tailEnd type="none" w="sm" len="sm"/>
          </a:ln>
        </p:spPr>
      </p:cxnSp>
      <p:pic>
        <p:nvPicPr>
          <p:cNvPr id="109" name="Google Shape;109;p32"/>
          <p:cNvPicPr preferRelativeResize="0"/>
          <p:nvPr/>
        </p:nvPicPr>
        <p:blipFill rotWithShape="1">
          <a:blip r:embed="rId2">
            <a:alphaModFix/>
          </a:blip>
          <a:srcRect/>
          <a:stretch/>
        </p:blipFill>
        <p:spPr>
          <a:xfrm>
            <a:off x="5283531" y="5942896"/>
            <a:ext cx="1624937" cy="109995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0FB0-0A56-DA48-BD73-1ABD055D741B}"/>
              </a:ext>
            </a:extLst>
          </p:cNvPr>
          <p:cNvSpPr>
            <a:spLocks noGrp="1"/>
          </p:cNvSpPr>
          <p:nvPr>
            <p:ph type="title" hasCustomPrompt="1"/>
          </p:nvPr>
        </p:nvSpPr>
        <p:spPr>
          <a:xfrm>
            <a:off x="695324" y="1385887"/>
            <a:ext cx="10801351" cy="2043114"/>
          </a:xfrm>
          <a:noFill/>
        </p:spPr>
        <p:txBody>
          <a:bodyPr anchor="b"/>
          <a:lstStyle>
            <a:lvl1pPr algn="ctr">
              <a:defRPr sz="4400">
                <a:solidFill>
                  <a:schemeClr val="bg1"/>
                </a:solidFill>
              </a:defRPr>
            </a:lvl1pPr>
          </a:lstStyle>
          <a:p>
            <a:r>
              <a:rPr lang="en-GB" dirty="0"/>
              <a:t>01 | Section Title</a:t>
            </a:r>
            <a:br>
              <a:rPr lang="en-GB" dirty="0"/>
            </a:br>
            <a:r>
              <a:rPr lang="en-GB" dirty="0"/>
              <a:t>-</a:t>
            </a:r>
            <a:endParaRPr lang="aa-ET" dirty="0"/>
          </a:p>
        </p:txBody>
      </p:sp>
      <p:sp>
        <p:nvSpPr>
          <p:cNvPr id="9" name="Text Placeholder 8">
            <a:extLst>
              <a:ext uri="{FF2B5EF4-FFF2-40B4-BE49-F238E27FC236}">
                <a16:creationId xmlns:a16="http://schemas.microsoft.com/office/drawing/2014/main" id="{769D9471-634C-A549-9017-36E17A5A5C75}"/>
              </a:ext>
            </a:extLst>
          </p:cNvPr>
          <p:cNvSpPr>
            <a:spLocks noGrp="1"/>
          </p:cNvSpPr>
          <p:nvPr>
            <p:ph type="body" sz="quarter" idx="10" hasCustomPrompt="1"/>
          </p:nvPr>
        </p:nvSpPr>
        <p:spPr>
          <a:xfrm>
            <a:off x="695324" y="3429000"/>
            <a:ext cx="10801352" cy="2243139"/>
          </a:xfrm>
          <a:prstGeom prst="rect">
            <a:avLst/>
          </a:prstGeom>
        </p:spPr>
        <p:txBody>
          <a:bodyPr/>
          <a:lstStyle>
            <a:lvl1pPr algn="ctr">
              <a:buNone/>
              <a:defRPr b="0">
                <a:solidFill>
                  <a:schemeClr val="bg1"/>
                </a:solidFill>
                <a:latin typeface="Work Sans" pitchFamily="2" charset="77"/>
              </a:defRPr>
            </a:lvl1pPr>
          </a:lstStyle>
          <a:p>
            <a:pPr lvl="0"/>
            <a:r>
              <a:rPr lang="aa-ET" dirty="0"/>
              <a:t>Section Subtitle</a:t>
            </a:r>
          </a:p>
        </p:txBody>
      </p:sp>
    </p:spTree>
    <p:extLst>
      <p:ext uri="{BB962C8B-B14F-4D97-AF65-F5344CB8AC3E}">
        <p14:creationId xmlns:p14="http://schemas.microsoft.com/office/powerpoint/2010/main" val="3870461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68BD2BA-7439-4CE3-B0AD-D03278677522}" type="datetime1">
              <a:rPr lang="en-GB" smtClean="0"/>
              <a:t>09/12/2023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EA8F7B-BA00-4250-8509-9BF6DCA07E2B}" type="slidenum">
              <a:rPr lang="en-GB" smtClean="0"/>
              <a:t>‹#›</a:t>
            </a:fld>
            <a:endParaRPr lang="en-GB"/>
          </a:p>
        </p:txBody>
      </p:sp>
    </p:spTree>
    <p:extLst>
      <p:ext uri="{BB962C8B-B14F-4D97-AF65-F5344CB8AC3E}">
        <p14:creationId xmlns:p14="http://schemas.microsoft.com/office/powerpoint/2010/main" val="3730658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066D7C-4D35-4FC7-86D6-DA4F9DE33A6B}" type="datetime1">
              <a:rPr lang="en-GB" smtClean="0"/>
              <a:t>09/12/2023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EA8F7B-BA00-4250-8509-9BF6DCA07E2B}" type="slidenum">
              <a:rPr lang="en-GB" smtClean="0"/>
              <a:t>‹#›</a:t>
            </a:fld>
            <a:endParaRPr lang="en-GB"/>
          </a:p>
        </p:txBody>
      </p:sp>
    </p:spTree>
    <p:extLst>
      <p:ext uri="{BB962C8B-B14F-4D97-AF65-F5344CB8AC3E}">
        <p14:creationId xmlns:p14="http://schemas.microsoft.com/office/powerpoint/2010/main" val="214990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F116C-7EF4-4A3A-A47F-A466B318DEEB}" type="datetime1">
              <a:rPr lang="en-GB" smtClean="0"/>
              <a:t>09/12/2023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EA8F7B-BA00-4250-8509-9BF6DCA07E2B}" type="slidenum">
              <a:rPr lang="en-GB" smtClean="0"/>
              <a:t>‹#›</a:t>
            </a:fld>
            <a:endParaRPr lang="en-GB"/>
          </a:p>
        </p:txBody>
      </p:sp>
    </p:spTree>
    <p:extLst>
      <p:ext uri="{BB962C8B-B14F-4D97-AF65-F5344CB8AC3E}">
        <p14:creationId xmlns:p14="http://schemas.microsoft.com/office/powerpoint/2010/main" val="3840152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DF2F3D5-9B1F-4911-A91A-24CD2057F8F5}" type="datetime1">
              <a:rPr lang="en-GB" smtClean="0"/>
              <a:t>09/12/2023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EA8F7B-BA00-4250-8509-9BF6DCA07E2B}" type="slidenum">
              <a:rPr lang="en-GB" smtClean="0"/>
              <a:t>‹#›</a:t>
            </a:fld>
            <a:endParaRPr lang="en-GB"/>
          </a:p>
        </p:txBody>
      </p:sp>
    </p:spTree>
    <p:extLst>
      <p:ext uri="{BB962C8B-B14F-4D97-AF65-F5344CB8AC3E}">
        <p14:creationId xmlns:p14="http://schemas.microsoft.com/office/powerpoint/2010/main" val="2474686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B16F427-26C0-4F2E-B030-2D66AC10F725}" type="datetime1">
              <a:rPr lang="en-GB" smtClean="0"/>
              <a:t>09/12/2023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FEA8F7B-BA00-4250-8509-9BF6DCA07E2B}" type="slidenum">
              <a:rPr lang="en-GB" smtClean="0"/>
              <a:t>‹#›</a:t>
            </a:fld>
            <a:endParaRPr lang="en-GB"/>
          </a:p>
        </p:txBody>
      </p:sp>
    </p:spTree>
    <p:extLst>
      <p:ext uri="{BB962C8B-B14F-4D97-AF65-F5344CB8AC3E}">
        <p14:creationId xmlns:p14="http://schemas.microsoft.com/office/powerpoint/2010/main" val="3377168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B08FD2A-1AD0-4379-B36E-96E11E3F0FE7}" type="datetime1">
              <a:rPr lang="en-GB" smtClean="0"/>
              <a:t>09/12/2023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EA8F7B-BA00-4250-8509-9BF6DCA07E2B}" type="slidenum">
              <a:rPr lang="en-GB" smtClean="0"/>
              <a:t>‹#›</a:t>
            </a:fld>
            <a:endParaRPr lang="en-GB"/>
          </a:p>
        </p:txBody>
      </p:sp>
    </p:spTree>
    <p:extLst>
      <p:ext uri="{BB962C8B-B14F-4D97-AF65-F5344CB8AC3E}">
        <p14:creationId xmlns:p14="http://schemas.microsoft.com/office/powerpoint/2010/main" val="1608158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F85A2-900C-404E-A3F6-9A1428047AC7}" type="datetime1">
              <a:rPr lang="en-GB" smtClean="0"/>
              <a:t>09/12/2023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FEA8F7B-BA00-4250-8509-9BF6DCA07E2B}" type="slidenum">
              <a:rPr lang="en-GB" smtClean="0"/>
              <a:t>‹#›</a:t>
            </a:fld>
            <a:endParaRPr lang="en-GB"/>
          </a:p>
        </p:txBody>
      </p:sp>
    </p:spTree>
    <p:extLst>
      <p:ext uri="{BB962C8B-B14F-4D97-AF65-F5344CB8AC3E}">
        <p14:creationId xmlns:p14="http://schemas.microsoft.com/office/powerpoint/2010/main" val="37372539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DB599F-A321-446C-BB95-C1D05C9F695F}" type="datetime1">
              <a:rPr lang="en-GB" smtClean="0"/>
              <a:t>09/12/2023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EA8F7B-BA00-4250-8509-9BF6DCA07E2B}" type="slidenum">
              <a:rPr lang="en-GB" smtClean="0"/>
              <a:t>‹#›</a:t>
            </a:fld>
            <a:endParaRPr lang="en-GB"/>
          </a:p>
        </p:txBody>
      </p:sp>
    </p:spTree>
    <p:extLst>
      <p:ext uri="{BB962C8B-B14F-4D97-AF65-F5344CB8AC3E}">
        <p14:creationId xmlns:p14="http://schemas.microsoft.com/office/powerpoint/2010/main" val="2007017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D21B7B-F219-4A78-B895-FEDF69C91B3E}" type="datetime1">
              <a:rPr lang="en-GB" smtClean="0"/>
              <a:t>09/12/2023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EA8F7B-BA00-4250-8509-9BF6DCA07E2B}" type="slidenum">
              <a:rPr lang="en-GB" smtClean="0"/>
              <a:t>‹#›</a:t>
            </a:fld>
            <a:endParaRPr lang="en-GB"/>
          </a:p>
        </p:txBody>
      </p:sp>
    </p:spTree>
    <p:extLst>
      <p:ext uri="{BB962C8B-B14F-4D97-AF65-F5344CB8AC3E}">
        <p14:creationId xmlns:p14="http://schemas.microsoft.com/office/powerpoint/2010/main" val="857232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D62E7A-F6A3-4BA6-B637-F1A4DC489419}" type="datetime1">
              <a:rPr lang="en-GB" smtClean="0"/>
              <a:t>09/12/2023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EA8F7B-BA00-4250-8509-9BF6DCA07E2B}" type="slidenum">
              <a:rPr lang="en-GB" smtClean="0"/>
              <a:t>‹#›</a:t>
            </a:fld>
            <a:endParaRPr lang="en-GB"/>
          </a:p>
        </p:txBody>
      </p:sp>
    </p:spTree>
    <p:extLst>
      <p:ext uri="{BB962C8B-B14F-4D97-AF65-F5344CB8AC3E}">
        <p14:creationId xmlns:p14="http://schemas.microsoft.com/office/powerpoint/2010/main" val="1691348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E8D148F-F38A-4EEB-8B74-41FA30C0393B}" type="datetime1">
              <a:rPr lang="en-GB" smtClean="0"/>
              <a:t>09/12/2023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EA8F7B-BA00-4250-8509-9BF6DCA07E2B}" type="slidenum">
              <a:rPr lang="en-GB" smtClean="0"/>
              <a:t>‹#›</a:t>
            </a:fld>
            <a:endParaRPr lang="en-GB"/>
          </a:p>
        </p:txBody>
      </p:sp>
    </p:spTree>
    <p:extLst>
      <p:ext uri="{BB962C8B-B14F-4D97-AF65-F5344CB8AC3E}">
        <p14:creationId xmlns:p14="http://schemas.microsoft.com/office/powerpoint/2010/main" val="2345812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6095999" cy="6858000"/>
          </a:xfrm>
          <a:prstGeom prst="rect">
            <a:avLst/>
          </a:prstGeom>
          <a:solidFill>
            <a:schemeClr val="bg1">
              <a:lumMod val="95000"/>
            </a:schemeClr>
          </a:solidFill>
        </p:spPr>
        <p:txBody>
          <a:bodyPr rtlCol="0">
            <a:normAutofit/>
          </a:bodyPr>
          <a:lstStyle>
            <a:lvl1pPr>
              <a:defRPr sz="1400"/>
            </a:lvl1pPr>
          </a:lstStyle>
          <a:p>
            <a:pPr lvl="0"/>
            <a:endParaRPr lang="en-US" noProof="0"/>
          </a:p>
        </p:txBody>
      </p:sp>
    </p:spTree>
    <p:extLst>
      <p:ext uri="{BB962C8B-B14F-4D97-AF65-F5344CB8AC3E}">
        <p14:creationId xmlns:p14="http://schemas.microsoft.com/office/powerpoint/2010/main" val="77941107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able of Contents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6CCD7DB-4D31-D745-96A2-286A24F651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sp>
        <p:nvSpPr>
          <p:cNvPr id="8" name="Title Placeholder 1">
            <a:extLst>
              <a:ext uri="{FF2B5EF4-FFF2-40B4-BE49-F238E27FC236}">
                <a16:creationId xmlns:a16="http://schemas.microsoft.com/office/drawing/2014/main" id="{621DEE01-F47A-4B49-A62F-0DB9F88BFF6E}"/>
              </a:ext>
            </a:extLst>
          </p:cNvPr>
          <p:cNvSpPr>
            <a:spLocks noGrp="1"/>
          </p:cNvSpPr>
          <p:nvPr>
            <p:ph type="title" hasCustomPrompt="1"/>
          </p:nvPr>
        </p:nvSpPr>
        <p:spPr>
          <a:xfrm>
            <a:off x="658812" y="380525"/>
            <a:ext cx="5437187" cy="653164"/>
          </a:xfrm>
          <a:prstGeom prst="rect">
            <a:avLst/>
          </a:prstGeom>
        </p:spPr>
        <p:txBody>
          <a:bodyPr vert="horz" lIns="91440" tIns="45720" rIns="91440" bIns="45720" rtlCol="0" anchor="t">
            <a:normAutofit/>
          </a:bodyPr>
          <a:lstStyle>
            <a:lvl1pPr algn="l">
              <a:defRPr sz="3200" baseline="0"/>
            </a:lvl1pPr>
          </a:lstStyle>
          <a:p>
            <a:r>
              <a:rPr lang="en-US" dirty="0"/>
              <a:t>Add Table of Contents</a:t>
            </a:r>
          </a:p>
        </p:txBody>
      </p:sp>
    </p:spTree>
    <p:extLst>
      <p:ext uri="{BB962C8B-B14F-4D97-AF65-F5344CB8AC3E}">
        <p14:creationId xmlns:p14="http://schemas.microsoft.com/office/powerpoint/2010/main" val="222738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Slide">
  <p:cSld name="Section Slide">
    <p:bg>
      <p:bgPr>
        <a:solidFill>
          <a:schemeClr val="accent1"/>
        </a:solidFill>
        <a:effectLst/>
      </p:bgPr>
    </p:bg>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695324" y="1385887"/>
            <a:ext cx="10801351" cy="204311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Calibri"/>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695324" y="3429000"/>
            <a:ext cx="10801352" cy="22431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b="0">
                <a:solidFill>
                  <a:schemeClr val="lt1"/>
                </a:solidFill>
                <a:latin typeface="Work Sans"/>
                <a:ea typeface="Work Sans"/>
                <a:cs typeface="Work Sans"/>
                <a:sym typeface="Work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able of Contents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6CCD7DB-4D31-D745-96A2-286A24F651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sp>
        <p:nvSpPr>
          <p:cNvPr id="8" name="Title Placeholder 1">
            <a:extLst>
              <a:ext uri="{FF2B5EF4-FFF2-40B4-BE49-F238E27FC236}">
                <a16:creationId xmlns:a16="http://schemas.microsoft.com/office/drawing/2014/main" id="{621DEE01-F47A-4B49-A62F-0DB9F88BFF6E}"/>
              </a:ext>
            </a:extLst>
          </p:cNvPr>
          <p:cNvSpPr>
            <a:spLocks noGrp="1"/>
          </p:cNvSpPr>
          <p:nvPr>
            <p:ph type="title" hasCustomPrompt="1"/>
          </p:nvPr>
        </p:nvSpPr>
        <p:spPr>
          <a:xfrm>
            <a:off x="658812" y="380525"/>
            <a:ext cx="5437187" cy="653164"/>
          </a:xfrm>
          <a:prstGeom prst="rect">
            <a:avLst/>
          </a:prstGeom>
        </p:spPr>
        <p:txBody>
          <a:bodyPr vert="horz" lIns="91440" tIns="45720" rIns="91440" bIns="45720" rtlCol="0" anchor="t">
            <a:normAutofit/>
          </a:bodyPr>
          <a:lstStyle>
            <a:lvl1pPr algn="l">
              <a:defRPr sz="3200" baseline="0"/>
            </a:lvl1pPr>
          </a:lstStyle>
          <a:p>
            <a:r>
              <a:rPr lang="en-US" dirty="0"/>
              <a:t>Add Table of Contents</a:t>
            </a:r>
          </a:p>
        </p:txBody>
      </p:sp>
    </p:spTree>
    <p:extLst>
      <p:ext uri="{BB962C8B-B14F-4D97-AF65-F5344CB8AC3E}">
        <p14:creationId xmlns:p14="http://schemas.microsoft.com/office/powerpoint/2010/main" val="18781515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Slide_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63AE15-B882-2749-8426-D316EA811BE5}"/>
              </a:ext>
            </a:extLst>
          </p:cNvPr>
          <p:cNvSpPr/>
          <p:nvPr userDrawn="1"/>
        </p:nvSpPr>
        <p:spPr>
          <a:xfrm>
            <a:off x="0" y="0"/>
            <a:ext cx="519588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a:extLst>
              <a:ext uri="{FF2B5EF4-FFF2-40B4-BE49-F238E27FC236}">
                <a16:creationId xmlns:a16="http://schemas.microsoft.com/office/drawing/2014/main" id="{D71BE75B-F1D3-3744-BB54-75780B1C57AA}"/>
              </a:ext>
            </a:extLst>
          </p:cNvPr>
          <p:cNvSpPr>
            <a:spLocks noGrp="1"/>
          </p:cNvSpPr>
          <p:nvPr>
            <p:ph type="body" sz="quarter" idx="12"/>
          </p:nvPr>
        </p:nvSpPr>
        <p:spPr>
          <a:xfrm>
            <a:off x="695325" y="2708275"/>
            <a:ext cx="3563939" cy="3600450"/>
          </a:xfrm>
          <a:prstGeom prst="rect">
            <a:avLst/>
          </a:prstGeom>
        </p:spPr>
        <p:txBody>
          <a:bodyPr>
            <a:normAutofit/>
          </a:bodyPr>
          <a:lstStyle>
            <a:lvl1pPr marL="0" indent="0" algn="l">
              <a:buNone/>
              <a:defRPr sz="2400" b="0" i="0">
                <a:solidFill>
                  <a:schemeClr val="bg1"/>
                </a:solidFill>
                <a:latin typeface="Work Sans" pitchFamily="2" charset="77"/>
                <a:ea typeface="Work Sans" pitchFamily="2" charset="77"/>
                <a:cs typeface="Poppins" charset="0"/>
              </a:defRPr>
            </a:lvl1pPr>
          </a:lstStyle>
          <a:p>
            <a:pPr lvl="0"/>
            <a:r>
              <a:rPr lang="en-US" dirty="0"/>
              <a:t>Click to edit Master text styles</a:t>
            </a:r>
          </a:p>
          <a:p>
            <a:pPr lvl="0"/>
            <a:endParaRPr lang="en-US" dirty="0"/>
          </a:p>
        </p:txBody>
      </p:sp>
      <p:sp>
        <p:nvSpPr>
          <p:cNvPr id="12" name="Content Placeholder 11">
            <a:extLst>
              <a:ext uri="{FF2B5EF4-FFF2-40B4-BE49-F238E27FC236}">
                <a16:creationId xmlns:a16="http://schemas.microsoft.com/office/drawing/2014/main" id="{E512BAB5-883A-9F43-AB90-AF3A05D69175}"/>
              </a:ext>
            </a:extLst>
          </p:cNvPr>
          <p:cNvSpPr>
            <a:spLocks noGrp="1"/>
          </p:cNvSpPr>
          <p:nvPr>
            <p:ph sz="quarter" idx="13"/>
          </p:nvPr>
        </p:nvSpPr>
        <p:spPr>
          <a:xfrm>
            <a:off x="6096000" y="549275"/>
            <a:ext cx="5400675" cy="5075238"/>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
        <p:nvSpPr>
          <p:cNvPr id="13" name="Text Placeholder 9">
            <a:extLst>
              <a:ext uri="{FF2B5EF4-FFF2-40B4-BE49-F238E27FC236}">
                <a16:creationId xmlns:a16="http://schemas.microsoft.com/office/drawing/2014/main" id="{2F8B12F1-82A7-7B45-85B0-59558627755C}"/>
              </a:ext>
            </a:extLst>
          </p:cNvPr>
          <p:cNvSpPr>
            <a:spLocks noGrp="1"/>
          </p:cNvSpPr>
          <p:nvPr>
            <p:ph type="body" sz="quarter" idx="14"/>
          </p:nvPr>
        </p:nvSpPr>
        <p:spPr>
          <a:xfrm>
            <a:off x="695325" y="552450"/>
            <a:ext cx="3563939" cy="1833563"/>
          </a:xfrm>
          <a:prstGeom prst="rect">
            <a:avLst/>
          </a:prstGeom>
        </p:spPr>
        <p:txBody>
          <a:bodyPr>
            <a:normAutofit/>
          </a:bodyPr>
          <a:lstStyle>
            <a:lvl1pPr marL="0" indent="0" algn="l">
              <a:buNone/>
              <a:defRPr sz="3200" b="1" i="0">
                <a:solidFill>
                  <a:schemeClr val="bg1"/>
                </a:solidFill>
                <a:latin typeface="Work Sans" pitchFamily="2" charset="77"/>
                <a:ea typeface="Work Sans" pitchFamily="2" charset="77"/>
                <a:cs typeface="Poppins" charset="0"/>
              </a:defRPr>
            </a:lvl1pPr>
          </a:lstStyle>
          <a:p>
            <a:pPr lvl="0"/>
            <a:r>
              <a:rPr lang="en-US" dirty="0"/>
              <a:t>Click to edit Master text styles</a:t>
            </a:r>
          </a:p>
          <a:p>
            <a:pPr lvl="0"/>
            <a:endParaRPr lang="en-US" dirty="0"/>
          </a:p>
        </p:txBody>
      </p:sp>
      <p:cxnSp>
        <p:nvCxnSpPr>
          <p:cNvPr id="14" name="Straight Connector 13">
            <a:extLst>
              <a:ext uri="{FF2B5EF4-FFF2-40B4-BE49-F238E27FC236}">
                <a16:creationId xmlns:a16="http://schemas.microsoft.com/office/drawing/2014/main" id="{2D2F67C8-0071-7B44-BD27-751B580E72D0}"/>
              </a:ext>
            </a:extLst>
          </p:cNvPr>
          <p:cNvCxnSpPr>
            <a:cxnSpLocks/>
          </p:cNvCxnSpPr>
          <p:nvPr userDrawn="1"/>
        </p:nvCxnSpPr>
        <p:spPr>
          <a:xfrm>
            <a:off x="463059" y="1989138"/>
            <a:ext cx="46453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22DB5A51-1929-E741-88B2-D4D2375F74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spTree>
    <p:extLst>
      <p:ext uri="{BB962C8B-B14F-4D97-AF65-F5344CB8AC3E}">
        <p14:creationId xmlns:p14="http://schemas.microsoft.com/office/powerpoint/2010/main" val="1145464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ection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0FB0-0A56-DA48-BD73-1ABD055D741B}"/>
              </a:ext>
            </a:extLst>
          </p:cNvPr>
          <p:cNvSpPr>
            <a:spLocks noGrp="1"/>
          </p:cNvSpPr>
          <p:nvPr>
            <p:ph type="title" hasCustomPrompt="1"/>
          </p:nvPr>
        </p:nvSpPr>
        <p:spPr>
          <a:xfrm>
            <a:off x="695324" y="1385887"/>
            <a:ext cx="10801351" cy="2043114"/>
          </a:xfrm>
          <a:noFill/>
        </p:spPr>
        <p:txBody>
          <a:bodyPr anchor="b"/>
          <a:lstStyle>
            <a:lvl1pPr algn="ctr">
              <a:defRPr sz="4400">
                <a:solidFill>
                  <a:schemeClr val="bg1"/>
                </a:solidFill>
              </a:defRPr>
            </a:lvl1pPr>
          </a:lstStyle>
          <a:p>
            <a:r>
              <a:rPr lang="en-GB" dirty="0"/>
              <a:t>01 | Section Title</a:t>
            </a:r>
            <a:br>
              <a:rPr lang="en-GB" dirty="0"/>
            </a:br>
            <a:r>
              <a:rPr lang="en-GB" dirty="0"/>
              <a:t>-</a:t>
            </a:r>
            <a:endParaRPr lang="aa-ET" dirty="0"/>
          </a:p>
        </p:txBody>
      </p:sp>
      <p:sp>
        <p:nvSpPr>
          <p:cNvPr id="9" name="Text Placeholder 8">
            <a:extLst>
              <a:ext uri="{FF2B5EF4-FFF2-40B4-BE49-F238E27FC236}">
                <a16:creationId xmlns:a16="http://schemas.microsoft.com/office/drawing/2014/main" id="{769D9471-634C-A549-9017-36E17A5A5C75}"/>
              </a:ext>
            </a:extLst>
          </p:cNvPr>
          <p:cNvSpPr>
            <a:spLocks noGrp="1"/>
          </p:cNvSpPr>
          <p:nvPr>
            <p:ph type="body" sz="quarter" idx="10" hasCustomPrompt="1"/>
          </p:nvPr>
        </p:nvSpPr>
        <p:spPr>
          <a:xfrm>
            <a:off x="695324" y="3429000"/>
            <a:ext cx="10801352" cy="2243139"/>
          </a:xfrm>
          <a:prstGeom prst="rect">
            <a:avLst/>
          </a:prstGeom>
        </p:spPr>
        <p:txBody>
          <a:bodyPr/>
          <a:lstStyle>
            <a:lvl1pPr algn="ctr">
              <a:buNone/>
              <a:defRPr b="0">
                <a:solidFill>
                  <a:schemeClr val="bg1"/>
                </a:solidFill>
                <a:latin typeface="Work Sans" pitchFamily="2" charset="77"/>
              </a:defRPr>
            </a:lvl1pPr>
          </a:lstStyle>
          <a:p>
            <a:pPr lvl="0"/>
            <a:r>
              <a:rPr lang="aa-ET" dirty="0"/>
              <a:t>Section Subtitle</a:t>
            </a:r>
          </a:p>
        </p:txBody>
      </p:sp>
    </p:spTree>
    <p:extLst>
      <p:ext uri="{BB962C8B-B14F-4D97-AF65-F5344CB8AC3E}">
        <p14:creationId xmlns:p14="http://schemas.microsoft.com/office/powerpoint/2010/main" val="18801427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Slide_1">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DED5B17-6E09-634B-8172-A49AC7CEB6E5}"/>
              </a:ext>
            </a:extLst>
          </p:cNvPr>
          <p:cNvSpPr>
            <a:spLocks noGrp="1"/>
          </p:cNvSpPr>
          <p:nvPr>
            <p:ph type="title"/>
          </p:nvPr>
        </p:nvSpPr>
        <p:spPr>
          <a:xfrm>
            <a:off x="622546" y="58590"/>
            <a:ext cx="2700338" cy="1059717"/>
          </a:xfrm>
          <a:prstGeom prst="rect">
            <a:avLst/>
          </a:prstGeom>
        </p:spPr>
        <p:txBody>
          <a:bodyPr vert="horz" lIns="91440" tIns="45720" rIns="91440" bIns="45720" rtlCol="0" anchor="b">
            <a:normAutofit/>
          </a:bodyPr>
          <a:lstStyle>
            <a:lvl1pPr algn="l">
              <a:defRPr sz="2800"/>
            </a:lvl1pPr>
          </a:lstStyle>
          <a:p>
            <a:r>
              <a:rPr lang="en-US" dirty="0"/>
              <a:t>Click to edit</a:t>
            </a:r>
          </a:p>
        </p:txBody>
      </p:sp>
      <p:sp>
        <p:nvSpPr>
          <p:cNvPr id="6" name="Text Placeholder 9">
            <a:extLst>
              <a:ext uri="{FF2B5EF4-FFF2-40B4-BE49-F238E27FC236}">
                <a16:creationId xmlns:a16="http://schemas.microsoft.com/office/drawing/2014/main" id="{683E2FC2-F6C1-7947-A972-D020B9E56710}"/>
              </a:ext>
            </a:extLst>
          </p:cNvPr>
          <p:cNvSpPr>
            <a:spLocks noGrp="1"/>
          </p:cNvSpPr>
          <p:nvPr>
            <p:ph type="body" sz="quarter" idx="10"/>
          </p:nvPr>
        </p:nvSpPr>
        <p:spPr>
          <a:xfrm>
            <a:off x="2459038" y="1989138"/>
            <a:ext cx="9037638" cy="4356098"/>
          </a:xfrm>
          <a:prstGeom prst="rect">
            <a:avLst/>
          </a:prstGeom>
        </p:spPr>
        <p:txBody>
          <a:bodyPr>
            <a:normAutofit/>
          </a:bodyPr>
          <a:lstStyle>
            <a:lvl1pPr>
              <a:lnSpc>
                <a:spcPct val="100000"/>
              </a:lnSpc>
              <a:buFont typeface="Wingdings" pitchFamily="2" charset="2"/>
              <a:buChar char="§"/>
              <a:defRPr sz="2000" b="0" i="0">
                <a:solidFill>
                  <a:schemeClr val="tx1">
                    <a:lumMod val="85000"/>
                    <a:lumOff val="15000"/>
                  </a:schemeClr>
                </a:solidFill>
                <a:latin typeface="Work Sans" pitchFamily="2" charset="77"/>
                <a:ea typeface="Work Sans" pitchFamily="2" charset="77"/>
                <a:cs typeface="Poppins" charset="0"/>
              </a:defRPr>
            </a:lvl1pPr>
            <a:lvl2pPr>
              <a:lnSpc>
                <a:spcPct val="100000"/>
              </a:lnSpc>
              <a:buFont typeface="Wingdings" pitchFamily="2" charset="2"/>
              <a:buChar char="§"/>
              <a:defRPr sz="1800" b="0" i="0">
                <a:solidFill>
                  <a:schemeClr val="tx1">
                    <a:lumMod val="85000"/>
                    <a:lumOff val="15000"/>
                  </a:schemeClr>
                </a:solidFill>
                <a:latin typeface="Work Sans" pitchFamily="2" charset="77"/>
                <a:ea typeface="Work Sans" pitchFamily="2" charset="77"/>
                <a:cs typeface="Poppins" charset="0"/>
              </a:defRPr>
            </a:lvl2pPr>
            <a:lvl3pPr>
              <a:lnSpc>
                <a:spcPct val="100000"/>
              </a:lnSpc>
              <a:buFont typeface="Wingdings" pitchFamily="2" charset="2"/>
              <a:buChar char="§"/>
              <a:defRPr sz="1600" b="0" i="0">
                <a:solidFill>
                  <a:schemeClr val="tx1">
                    <a:lumMod val="85000"/>
                    <a:lumOff val="15000"/>
                  </a:schemeClr>
                </a:solidFill>
                <a:latin typeface="Work Sans" pitchFamily="2" charset="77"/>
                <a:ea typeface="Work Sans" pitchFamily="2" charset="77"/>
                <a:cs typeface="Poppins" charset="0"/>
              </a:defRPr>
            </a:lvl3pPr>
            <a:lvl4pPr>
              <a:lnSpc>
                <a:spcPct val="100000"/>
              </a:lnSpc>
              <a:buFont typeface="Wingdings" pitchFamily="2" charset="2"/>
              <a:buChar char="§"/>
              <a:defRPr sz="1400" b="0" i="0">
                <a:solidFill>
                  <a:schemeClr val="tx1">
                    <a:lumMod val="85000"/>
                    <a:lumOff val="15000"/>
                  </a:schemeClr>
                </a:solidFill>
                <a:latin typeface="Work Sans" pitchFamily="2" charset="77"/>
                <a:ea typeface="Work Sans" pitchFamily="2" charset="77"/>
                <a:cs typeface="Poppins" charset="0"/>
              </a:defRPr>
            </a:lvl4pPr>
            <a:lvl5pPr>
              <a:lnSpc>
                <a:spcPct val="100000"/>
              </a:lnSpc>
              <a:buFont typeface="Wingdings" pitchFamily="2" charset="2"/>
              <a:buChar char="§"/>
              <a:defRPr sz="1400" b="0" i="0">
                <a:solidFill>
                  <a:schemeClr val="tx1">
                    <a:lumMod val="85000"/>
                    <a:lumOff val="15000"/>
                  </a:schemeClr>
                </a:solidFill>
                <a:latin typeface="Work Sans" pitchFamily="2" charset="77"/>
                <a:ea typeface="Work Sans" pitchFamily="2" charset="77"/>
                <a:cs typeface="Poppi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0762FAC3-462A-6C4E-B702-C509E5979901}"/>
              </a:ext>
            </a:extLst>
          </p:cNvPr>
          <p:cNvCxnSpPr>
            <a:cxnSpLocks/>
          </p:cNvCxnSpPr>
          <p:nvPr userDrawn="1"/>
        </p:nvCxnSpPr>
        <p:spPr>
          <a:xfrm>
            <a:off x="622546" y="1215587"/>
            <a:ext cx="464532"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A1BF6F73-0D75-2749-B294-6E86D2FA22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spTree>
    <p:extLst>
      <p:ext uri="{BB962C8B-B14F-4D97-AF65-F5344CB8AC3E}">
        <p14:creationId xmlns:p14="http://schemas.microsoft.com/office/powerpoint/2010/main" val="13798869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584C6DA-32EC-F549-9DEE-3629C356D00D}"/>
              </a:ext>
            </a:extLst>
          </p:cNvPr>
          <p:cNvSpPr>
            <a:spLocks noGrp="1"/>
          </p:cNvSpPr>
          <p:nvPr>
            <p:ph type="title"/>
          </p:nvPr>
        </p:nvSpPr>
        <p:spPr>
          <a:xfrm>
            <a:off x="695326" y="1268413"/>
            <a:ext cx="7200900" cy="5076824"/>
          </a:xfrm>
          <a:prstGeom prst="rect">
            <a:avLst/>
          </a:prstGeom>
        </p:spPr>
        <p:txBody>
          <a:bodyPr/>
          <a:lstStyle>
            <a:lvl1pPr algn="l">
              <a:defRPr>
                <a:solidFill>
                  <a:schemeClr val="tx1">
                    <a:lumMod val="85000"/>
                    <a:lumOff val="15000"/>
                  </a:schemeClr>
                </a:solidFill>
              </a:defRPr>
            </a:lvl1pPr>
          </a:lstStyle>
          <a:p>
            <a:r>
              <a:rPr lang="en-GB" dirty="0"/>
              <a:t>Click to edit Master title style</a:t>
            </a:r>
            <a:endParaRPr lang="x-none" dirty="0"/>
          </a:p>
        </p:txBody>
      </p:sp>
      <p:pic>
        <p:nvPicPr>
          <p:cNvPr id="7" name="Picture 6">
            <a:extLst>
              <a:ext uri="{FF2B5EF4-FFF2-40B4-BE49-F238E27FC236}">
                <a16:creationId xmlns:a16="http://schemas.microsoft.com/office/drawing/2014/main" id="{6697CB68-A6CD-7745-BCAC-E03E01966BD1}"/>
              </a:ext>
            </a:extLst>
          </p:cNvPr>
          <p:cNvPicPr>
            <a:picLocks noChangeAspect="1"/>
          </p:cNvPicPr>
          <p:nvPr userDrawn="1"/>
        </p:nvPicPr>
        <p:blipFill>
          <a:blip r:embed="rId2"/>
          <a:stretch>
            <a:fillRect/>
          </a:stretch>
        </p:blipFill>
        <p:spPr>
          <a:xfrm>
            <a:off x="2965450" y="6411382"/>
            <a:ext cx="6261100" cy="266700"/>
          </a:xfrm>
          <a:prstGeom prst="rect">
            <a:avLst/>
          </a:prstGeom>
        </p:spPr>
      </p:pic>
      <p:sp>
        <p:nvSpPr>
          <p:cNvPr id="8" name="Rectangle 7">
            <a:extLst>
              <a:ext uri="{FF2B5EF4-FFF2-40B4-BE49-F238E27FC236}">
                <a16:creationId xmlns:a16="http://schemas.microsoft.com/office/drawing/2014/main" id="{BD1C2266-0469-AC4F-9B64-4B5464C18687}"/>
              </a:ext>
            </a:extLst>
          </p:cNvPr>
          <p:cNvSpPr/>
          <p:nvPr userDrawn="1"/>
        </p:nvSpPr>
        <p:spPr>
          <a:xfrm>
            <a:off x="11496675" y="0"/>
            <a:ext cx="8138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0" name="Graphic 9">
            <a:extLst>
              <a:ext uri="{FF2B5EF4-FFF2-40B4-BE49-F238E27FC236}">
                <a16:creationId xmlns:a16="http://schemas.microsoft.com/office/drawing/2014/main" id="{3A2BD83A-C1B1-2C49-9E9F-4E861742BD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3702" y="97639"/>
            <a:ext cx="4555462" cy="1631149"/>
          </a:xfrm>
          <a:prstGeom prst="rect">
            <a:avLst/>
          </a:prstGeom>
        </p:spPr>
      </p:pic>
      <p:pic>
        <p:nvPicPr>
          <p:cNvPr id="5" name="Graphic 4">
            <a:extLst>
              <a:ext uri="{FF2B5EF4-FFF2-40B4-BE49-F238E27FC236}">
                <a16:creationId xmlns:a16="http://schemas.microsoft.com/office/drawing/2014/main" id="{328F0B34-A35B-E043-ADD5-0922A892E11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796338" y="361950"/>
            <a:ext cx="5389526" cy="5983287"/>
          </a:xfrm>
          <a:prstGeom prst="rect">
            <a:avLst/>
          </a:prstGeom>
        </p:spPr>
      </p:pic>
    </p:spTree>
    <p:extLst>
      <p:ext uri="{BB962C8B-B14F-4D97-AF65-F5344CB8AC3E}">
        <p14:creationId xmlns:p14="http://schemas.microsoft.com/office/powerpoint/2010/main" val="3171189703"/>
      </p:ext>
    </p:extLst>
  </p:cSld>
  <p:clrMapOvr>
    <a:masterClrMapping/>
  </p:clrMapOvr>
  <p:extLst>
    <p:ext uri="{DCECCB84-F9BA-43D5-87BE-67443E8EF086}">
      <p15:sldGuideLst xmlns:p15="http://schemas.microsoft.com/office/powerpoint/2012/main">
        <p15:guide id="1" pos="5541">
          <p15:clr>
            <a:srgbClr val="FBAE40"/>
          </p15:clr>
        </p15:guide>
        <p15:guide id="2" orient="horz" pos="2160">
          <p15:clr>
            <a:srgbClr val="FBAE40"/>
          </p15:clr>
        </p15:guide>
        <p15:guide id="3" pos="2139">
          <p15:clr>
            <a:srgbClr val="FBAE40"/>
          </p15:clr>
        </p15:guide>
        <p15:guide id="4"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of Contents Slid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6CCD7DB-4D31-D745-96A2-286A24F651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sp>
        <p:nvSpPr>
          <p:cNvPr id="8" name="Title Placeholder 1">
            <a:extLst>
              <a:ext uri="{FF2B5EF4-FFF2-40B4-BE49-F238E27FC236}">
                <a16:creationId xmlns:a16="http://schemas.microsoft.com/office/drawing/2014/main" id="{621DEE01-F47A-4B49-A62F-0DB9F88BFF6E}"/>
              </a:ext>
            </a:extLst>
          </p:cNvPr>
          <p:cNvSpPr>
            <a:spLocks noGrp="1"/>
          </p:cNvSpPr>
          <p:nvPr>
            <p:ph type="title" hasCustomPrompt="1"/>
          </p:nvPr>
        </p:nvSpPr>
        <p:spPr>
          <a:xfrm>
            <a:off x="2459037" y="1280411"/>
            <a:ext cx="5437187" cy="653164"/>
          </a:xfrm>
          <a:prstGeom prst="rect">
            <a:avLst/>
          </a:prstGeom>
        </p:spPr>
        <p:txBody>
          <a:bodyPr vert="horz" lIns="91440" tIns="45720" rIns="91440" bIns="45720" rtlCol="0" anchor="t">
            <a:normAutofit/>
          </a:bodyPr>
          <a:lstStyle>
            <a:lvl1pPr algn="l">
              <a:defRPr sz="3200" baseline="0"/>
            </a:lvl1pPr>
          </a:lstStyle>
          <a:p>
            <a:r>
              <a:rPr lang="en-US" dirty="0"/>
              <a:t>Add Table of Contents</a:t>
            </a:r>
          </a:p>
        </p:txBody>
      </p:sp>
      <p:sp>
        <p:nvSpPr>
          <p:cNvPr id="9" name="Text Placeholder 9">
            <a:extLst>
              <a:ext uri="{FF2B5EF4-FFF2-40B4-BE49-F238E27FC236}">
                <a16:creationId xmlns:a16="http://schemas.microsoft.com/office/drawing/2014/main" id="{09EB44DC-7C40-0D49-A917-F96DE2455940}"/>
              </a:ext>
            </a:extLst>
          </p:cNvPr>
          <p:cNvSpPr>
            <a:spLocks noGrp="1"/>
          </p:cNvSpPr>
          <p:nvPr>
            <p:ph type="body" sz="quarter" idx="11" hasCustomPrompt="1"/>
          </p:nvPr>
        </p:nvSpPr>
        <p:spPr>
          <a:xfrm>
            <a:off x="3223012" y="2008188"/>
            <a:ext cx="6491615" cy="4306888"/>
          </a:xfrm>
          <a:prstGeom prst="rect">
            <a:avLst/>
          </a:prstGeom>
        </p:spPr>
        <p:txBody>
          <a:bodyPr/>
          <a:lstStyle>
            <a:lvl1pPr marL="0" indent="0">
              <a:buNone/>
              <a:defRPr>
                <a:latin typeface="Work Sans" pitchFamily="2" charset="77"/>
              </a:defRPr>
            </a:lvl1pPr>
          </a:lstStyle>
          <a:p>
            <a:pPr lvl="0"/>
            <a:r>
              <a:rPr lang="en-US" dirty="0"/>
              <a:t>Add content here…</a:t>
            </a:r>
          </a:p>
          <a:p>
            <a:pPr lvl="0"/>
            <a:r>
              <a:rPr lang="en-US" dirty="0"/>
              <a:t>Here</a:t>
            </a:r>
          </a:p>
          <a:p>
            <a:pPr lvl="0"/>
            <a:r>
              <a:rPr lang="en-US" dirty="0"/>
              <a:t>Here</a:t>
            </a:r>
          </a:p>
        </p:txBody>
      </p:sp>
      <p:sp>
        <p:nvSpPr>
          <p:cNvPr id="10" name="Text Placeholder 11">
            <a:extLst>
              <a:ext uri="{FF2B5EF4-FFF2-40B4-BE49-F238E27FC236}">
                <a16:creationId xmlns:a16="http://schemas.microsoft.com/office/drawing/2014/main" id="{21E8CCF3-53C8-0F4F-8D1A-48F8E8E904FC}"/>
              </a:ext>
            </a:extLst>
          </p:cNvPr>
          <p:cNvSpPr>
            <a:spLocks noGrp="1"/>
          </p:cNvSpPr>
          <p:nvPr>
            <p:ph type="body" sz="quarter" idx="13" hasCustomPrompt="1"/>
          </p:nvPr>
        </p:nvSpPr>
        <p:spPr>
          <a:xfrm>
            <a:off x="2477373" y="2008188"/>
            <a:ext cx="777875" cy="4306888"/>
          </a:xfrm>
          <a:prstGeom prst="rect">
            <a:avLst/>
          </a:prstGeom>
        </p:spPr>
        <p:txBody>
          <a:bodyPr/>
          <a:lstStyle>
            <a:lvl1pPr marL="0" indent="0">
              <a:buNone/>
              <a:defRPr b="1" i="0">
                <a:solidFill>
                  <a:schemeClr val="tx1">
                    <a:lumMod val="85000"/>
                    <a:lumOff val="15000"/>
                  </a:schemeClr>
                </a:solidFill>
                <a:latin typeface="Work Sans" pitchFamily="2" charset="77"/>
                <a:ea typeface="Work Sans" pitchFamily="2" charset="77"/>
                <a:cs typeface="Poppins SemiBold" charset="0"/>
              </a:defRPr>
            </a:lvl1pPr>
          </a:lstStyle>
          <a:p>
            <a:pPr lvl="0"/>
            <a:r>
              <a:rPr lang="en-US" dirty="0"/>
              <a:t>01</a:t>
            </a:r>
          </a:p>
          <a:p>
            <a:pPr lvl="0"/>
            <a:r>
              <a:rPr lang="en-US" dirty="0"/>
              <a:t>02</a:t>
            </a:r>
          </a:p>
          <a:p>
            <a:pPr lvl="0"/>
            <a:r>
              <a:rPr lang="en-US" dirty="0"/>
              <a:t>03</a:t>
            </a:r>
          </a:p>
        </p:txBody>
      </p:sp>
      <p:cxnSp>
        <p:nvCxnSpPr>
          <p:cNvPr id="11" name="Straight Connector 10">
            <a:extLst>
              <a:ext uri="{FF2B5EF4-FFF2-40B4-BE49-F238E27FC236}">
                <a16:creationId xmlns:a16="http://schemas.microsoft.com/office/drawing/2014/main" id="{50EFBD20-7C6F-7648-81A6-BCEE64E6E730}"/>
              </a:ext>
            </a:extLst>
          </p:cNvPr>
          <p:cNvCxnSpPr/>
          <p:nvPr userDrawn="1"/>
        </p:nvCxnSpPr>
        <p:spPr>
          <a:xfrm>
            <a:off x="2363510" y="1832326"/>
            <a:ext cx="3960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097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0FB0-0A56-DA48-BD73-1ABD055D741B}"/>
              </a:ext>
            </a:extLst>
          </p:cNvPr>
          <p:cNvSpPr>
            <a:spLocks noGrp="1"/>
          </p:cNvSpPr>
          <p:nvPr>
            <p:ph type="title" hasCustomPrompt="1"/>
          </p:nvPr>
        </p:nvSpPr>
        <p:spPr>
          <a:xfrm>
            <a:off x="695324" y="1385887"/>
            <a:ext cx="10801351" cy="2043114"/>
          </a:xfrm>
          <a:noFill/>
        </p:spPr>
        <p:txBody>
          <a:bodyPr anchor="b"/>
          <a:lstStyle>
            <a:lvl1pPr algn="ctr">
              <a:defRPr sz="4400">
                <a:solidFill>
                  <a:schemeClr val="bg1"/>
                </a:solidFill>
              </a:defRPr>
            </a:lvl1pPr>
          </a:lstStyle>
          <a:p>
            <a:r>
              <a:rPr lang="en-GB" dirty="0"/>
              <a:t>01 | Section Title</a:t>
            </a:r>
            <a:br>
              <a:rPr lang="en-GB" dirty="0"/>
            </a:br>
            <a:r>
              <a:rPr lang="en-GB" dirty="0"/>
              <a:t>-</a:t>
            </a:r>
            <a:endParaRPr lang="x-none" dirty="0"/>
          </a:p>
        </p:txBody>
      </p:sp>
      <p:sp>
        <p:nvSpPr>
          <p:cNvPr id="9" name="Text Placeholder 8">
            <a:extLst>
              <a:ext uri="{FF2B5EF4-FFF2-40B4-BE49-F238E27FC236}">
                <a16:creationId xmlns:a16="http://schemas.microsoft.com/office/drawing/2014/main" id="{769D9471-634C-A549-9017-36E17A5A5C75}"/>
              </a:ext>
            </a:extLst>
          </p:cNvPr>
          <p:cNvSpPr>
            <a:spLocks noGrp="1"/>
          </p:cNvSpPr>
          <p:nvPr>
            <p:ph type="body" sz="quarter" idx="10" hasCustomPrompt="1"/>
          </p:nvPr>
        </p:nvSpPr>
        <p:spPr>
          <a:xfrm>
            <a:off x="695324" y="3429000"/>
            <a:ext cx="10801352" cy="2243139"/>
          </a:xfrm>
          <a:prstGeom prst="rect">
            <a:avLst/>
          </a:prstGeom>
        </p:spPr>
        <p:txBody>
          <a:bodyPr/>
          <a:lstStyle>
            <a:lvl1pPr algn="ctr">
              <a:buNone/>
              <a:defRPr b="0">
                <a:solidFill>
                  <a:schemeClr val="bg1"/>
                </a:solidFill>
                <a:latin typeface="Work Sans" pitchFamily="2" charset="77"/>
              </a:defRPr>
            </a:lvl1pPr>
          </a:lstStyle>
          <a:p>
            <a:pPr lvl="0"/>
            <a:r>
              <a:rPr lang="x-none" dirty="0"/>
              <a:t>Section Subtitle</a:t>
            </a:r>
          </a:p>
        </p:txBody>
      </p:sp>
    </p:spTree>
    <p:extLst>
      <p:ext uri="{BB962C8B-B14F-4D97-AF65-F5344CB8AC3E}">
        <p14:creationId xmlns:p14="http://schemas.microsoft.com/office/powerpoint/2010/main" val="757091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_1">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DED5B17-6E09-634B-8172-A49AC7CEB6E5}"/>
              </a:ext>
            </a:extLst>
          </p:cNvPr>
          <p:cNvSpPr>
            <a:spLocks noGrp="1"/>
          </p:cNvSpPr>
          <p:nvPr>
            <p:ph type="title"/>
          </p:nvPr>
        </p:nvSpPr>
        <p:spPr>
          <a:xfrm>
            <a:off x="695325" y="547688"/>
            <a:ext cx="2700338" cy="1059717"/>
          </a:xfrm>
          <a:prstGeom prst="rect">
            <a:avLst/>
          </a:prstGeom>
        </p:spPr>
        <p:txBody>
          <a:bodyPr vert="horz" lIns="91440" tIns="45720" rIns="91440" bIns="45720" rtlCol="0" anchor="b">
            <a:normAutofit/>
          </a:bodyPr>
          <a:lstStyle>
            <a:lvl1pPr algn="l">
              <a:defRPr sz="2800"/>
            </a:lvl1pPr>
          </a:lstStyle>
          <a:p>
            <a:r>
              <a:rPr lang="en-US" dirty="0"/>
              <a:t>Click to edit</a:t>
            </a:r>
          </a:p>
        </p:txBody>
      </p:sp>
      <p:sp>
        <p:nvSpPr>
          <p:cNvPr id="6" name="Text Placeholder 9">
            <a:extLst>
              <a:ext uri="{FF2B5EF4-FFF2-40B4-BE49-F238E27FC236}">
                <a16:creationId xmlns:a16="http://schemas.microsoft.com/office/drawing/2014/main" id="{683E2FC2-F6C1-7947-A972-D020B9E56710}"/>
              </a:ext>
            </a:extLst>
          </p:cNvPr>
          <p:cNvSpPr>
            <a:spLocks noGrp="1"/>
          </p:cNvSpPr>
          <p:nvPr>
            <p:ph type="body" sz="quarter" idx="10"/>
          </p:nvPr>
        </p:nvSpPr>
        <p:spPr>
          <a:xfrm>
            <a:off x="2459038" y="1989138"/>
            <a:ext cx="9037638" cy="4356098"/>
          </a:xfrm>
          <a:prstGeom prst="rect">
            <a:avLst/>
          </a:prstGeom>
        </p:spPr>
        <p:txBody>
          <a:bodyPr>
            <a:normAutofit/>
          </a:bodyPr>
          <a:lstStyle>
            <a:lvl1pPr>
              <a:lnSpc>
                <a:spcPct val="100000"/>
              </a:lnSpc>
              <a:buFont typeface="Wingdings" pitchFamily="2" charset="2"/>
              <a:buChar char="§"/>
              <a:defRPr sz="2000" b="0" i="0">
                <a:solidFill>
                  <a:schemeClr val="tx1">
                    <a:lumMod val="85000"/>
                    <a:lumOff val="15000"/>
                  </a:schemeClr>
                </a:solidFill>
                <a:latin typeface="Work Sans" pitchFamily="2" charset="77"/>
                <a:ea typeface="Work Sans" pitchFamily="2" charset="77"/>
                <a:cs typeface="Poppins" charset="0"/>
              </a:defRPr>
            </a:lvl1pPr>
            <a:lvl2pPr>
              <a:lnSpc>
                <a:spcPct val="100000"/>
              </a:lnSpc>
              <a:buFont typeface="Wingdings" pitchFamily="2" charset="2"/>
              <a:buChar char="§"/>
              <a:defRPr sz="1800" b="0" i="0">
                <a:solidFill>
                  <a:schemeClr val="tx1">
                    <a:lumMod val="85000"/>
                    <a:lumOff val="15000"/>
                  </a:schemeClr>
                </a:solidFill>
                <a:latin typeface="Work Sans" pitchFamily="2" charset="77"/>
                <a:ea typeface="Work Sans" pitchFamily="2" charset="77"/>
                <a:cs typeface="Poppins" charset="0"/>
              </a:defRPr>
            </a:lvl2pPr>
            <a:lvl3pPr>
              <a:lnSpc>
                <a:spcPct val="100000"/>
              </a:lnSpc>
              <a:buFont typeface="Wingdings" pitchFamily="2" charset="2"/>
              <a:buChar char="§"/>
              <a:defRPr sz="1600" b="0" i="0">
                <a:solidFill>
                  <a:schemeClr val="tx1">
                    <a:lumMod val="85000"/>
                    <a:lumOff val="15000"/>
                  </a:schemeClr>
                </a:solidFill>
                <a:latin typeface="Work Sans" pitchFamily="2" charset="77"/>
                <a:ea typeface="Work Sans" pitchFamily="2" charset="77"/>
                <a:cs typeface="Poppins" charset="0"/>
              </a:defRPr>
            </a:lvl3pPr>
            <a:lvl4pPr>
              <a:lnSpc>
                <a:spcPct val="100000"/>
              </a:lnSpc>
              <a:buFont typeface="Wingdings" pitchFamily="2" charset="2"/>
              <a:buChar char="§"/>
              <a:defRPr sz="1400" b="0" i="0">
                <a:solidFill>
                  <a:schemeClr val="tx1">
                    <a:lumMod val="85000"/>
                    <a:lumOff val="15000"/>
                  </a:schemeClr>
                </a:solidFill>
                <a:latin typeface="Work Sans" pitchFamily="2" charset="77"/>
                <a:ea typeface="Work Sans" pitchFamily="2" charset="77"/>
                <a:cs typeface="Poppins" charset="0"/>
              </a:defRPr>
            </a:lvl4pPr>
            <a:lvl5pPr>
              <a:lnSpc>
                <a:spcPct val="100000"/>
              </a:lnSpc>
              <a:buFont typeface="Wingdings" pitchFamily="2" charset="2"/>
              <a:buChar char="§"/>
              <a:defRPr sz="1400" b="0" i="0">
                <a:solidFill>
                  <a:schemeClr val="tx1">
                    <a:lumMod val="85000"/>
                    <a:lumOff val="15000"/>
                  </a:schemeClr>
                </a:solidFill>
                <a:latin typeface="Work Sans" pitchFamily="2" charset="77"/>
                <a:ea typeface="Work Sans" pitchFamily="2" charset="77"/>
                <a:cs typeface="Poppi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0762FAC3-462A-6C4E-B702-C509E5979901}"/>
              </a:ext>
            </a:extLst>
          </p:cNvPr>
          <p:cNvCxnSpPr>
            <a:cxnSpLocks/>
          </p:cNvCxnSpPr>
          <p:nvPr userDrawn="1"/>
        </p:nvCxnSpPr>
        <p:spPr>
          <a:xfrm>
            <a:off x="565174" y="1608991"/>
            <a:ext cx="464532"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A1BF6F73-0D75-2749-B294-6E86D2FA22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spTree>
    <p:extLst>
      <p:ext uri="{BB962C8B-B14F-4D97-AF65-F5344CB8AC3E}">
        <p14:creationId xmlns:p14="http://schemas.microsoft.com/office/powerpoint/2010/main" val="396963762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_2">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DED5B17-6E09-634B-8172-A49AC7CEB6E5}"/>
              </a:ext>
            </a:extLst>
          </p:cNvPr>
          <p:cNvSpPr>
            <a:spLocks noGrp="1"/>
          </p:cNvSpPr>
          <p:nvPr>
            <p:ph type="title"/>
          </p:nvPr>
        </p:nvSpPr>
        <p:spPr>
          <a:xfrm>
            <a:off x="695325" y="549275"/>
            <a:ext cx="2700338" cy="1059717"/>
          </a:xfrm>
          <a:prstGeom prst="rect">
            <a:avLst/>
          </a:prstGeom>
        </p:spPr>
        <p:txBody>
          <a:bodyPr vert="horz" lIns="91440" tIns="45720" rIns="91440" bIns="45720" rtlCol="0" anchor="b">
            <a:normAutofit/>
          </a:bodyPr>
          <a:lstStyle>
            <a:lvl1pPr algn="l">
              <a:defRPr sz="2800"/>
            </a:lvl1pPr>
          </a:lstStyle>
          <a:p>
            <a:r>
              <a:rPr lang="en-US" dirty="0"/>
              <a:t>Click to edit</a:t>
            </a:r>
          </a:p>
        </p:txBody>
      </p:sp>
      <p:cxnSp>
        <p:nvCxnSpPr>
          <p:cNvPr id="7" name="Straight Connector 6">
            <a:extLst>
              <a:ext uri="{FF2B5EF4-FFF2-40B4-BE49-F238E27FC236}">
                <a16:creationId xmlns:a16="http://schemas.microsoft.com/office/drawing/2014/main" id="{0762FAC3-462A-6C4E-B702-C509E5979901}"/>
              </a:ext>
            </a:extLst>
          </p:cNvPr>
          <p:cNvCxnSpPr>
            <a:cxnSpLocks/>
          </p:cNvCxnSpPr>
          <p:nvPr userDrawn="1"/>
        </p:nvCxnSpPr>
        <p:spPr>
          <a:xfrm>
            <a:off x="565174" y="1608991"/>
            <a:ext cx="464532"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A1BF6F73-0D75-2749-B294-6E86D2FA22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sp>
        <p:nvSpPr>
          <p:cNvPr id="8" name="Text Placeholder 7">
            <a:extLst>
              <a:ext uri="{FF2B5EF4-FFF2-40B4-BE49-F238E27FC236}">
                <a16:creationId xmlns:a16="http://schemas.microsoft.com/office/drawing/2014/main" id="{5A29A7EB-89BC-834A-8ED7-A620A409676E}"/>
              </a:ext>
            </a:extLst>
          </p:cNvPr>
          <p:cNvSpPr>
            <a:spLocks noGrp="1"/>
          </p:cNvSpPr>
          <p:nvPr>
            <p:ph type="body" sz="quarter" idx="10"/>
          </p:nvPr>
        </p:nvSpPr>
        <p:spPr>
          <a:xfrm>
            <a:off x="695324" y="1989140"/>
            <a:ext cx="2700339" cy="4356098"/>
          </a:xfrm>
          <a:prstGeom prst="rect">
            <a:avLst/>
          </a:prstGeom>
        </p:spPr>
        <p:txBody>
          <a:bodyPr/>
          <a:lstStyle>
            <a:lvl1pPr marL="14288" indent="-14288">
              <a:buNone/>
              <a:tabLst/>
              <a:defRPr sz="2000">
                <a:latin typeface="Work Sans" pitchFamily="2" charset="77"/>
              </a:defRPr>
            </a:lvl1pPr>
            <a:lvl2pPr marL="446088" indent="-431800">
              <a:buNone/>
              <a:tabLst/>
              <a:defRPr>
                <a:latin typeface="Work Sans" pitchFamily="2" charset="77"/>
              </a:defRPr>
            </a:lvl2pPr>
            <a:lvl3pPr>
              <a:buNone/>
              <a:defRPr>
                <a:latin typeface="Work Sans" pitchFamily="2" charset="77"/>
              </a:defRPr>
            </a:lvl3pPr>
            <a:lvl4pPr>
              <a:buNone/>
              <a:defRPr>
                <a:latin typeface="Work Sans" pitchFamily="2" charset="77"/>
              </a:defRPr>
            </a:lvl4pPr>
            <a:lvl5pPr>
              <a:buNone/>
              <a:defRPr>
                <a:latin typeface="Work Sans" pitchFamily="2" charset="77"/>
              </a:defRPr>
            </a:lvl5pPr>
          </a:lstStyle>
          <a:p>
            <a:pPr lvl="0"/>
            <a:r>
              <a:rPr lang="en-GB" dirty="0"/>
              <a:t>Click to edit Master text styles</a:t>
            </a:r>
          </a:p>
        </p:txBody>
      </p:sp>
      <p:sp>
        <p:nvSpPr>
          <p:cNvPr id="11" name="Content Placeholder 10">
            <a:extLst>
              <a:ext uri="{FF2B5EF4-FFF2-40B4-BE49-F238E27FC236}">
                <a16:creationId xmlns:a16="http://schemas.microsoft.com/office/drawing/2014/main" id="{EF83D050-1539-C543-8587-ACE8D578D2B9}"/>
              </a:ext>
            </a:extLst>
          </p:cNvPr>
          <p:cNvSpPr>
            <a:spLocks noGrp="1"/>
          </p:cNvSpPr>
          <p:nvPr>
            <p:ph sz="quarter" idx="11"/>
          </p:nvPr>
        </p:nvSpPr>
        <p:spPr>
          <a:xfrm>
            <a:off x="4259263" y="549275"/>
            <a:ext cx="7381875" cy="5795963"/>
          </a:xfrm>
          <a:prstGeom prst="rect">
            <a:avLst/>
          </a:prstGeom>
        </p:spPr>
        <p:txBody>
          <a:bodyPr/>
          <a:lstStyle>
            <a:lvl1pPr>
              <a:buNone/>
              <a:defRPr/>
            </a:lvl1pPr>
          </a:lstStyle>
          <a:p>
            <a:pPr lvl="0"/>
            <a:endParaRPr lang="x-none" dirty="0"/>
          </a:p>
        </p:txBody>
      </p:sp>
    </p:spTree>
    <p:extLst>
      <p:ext uri="{BB962C8B-B14F-4D97-AF65-F5344CB8AC3E}">
        <p14:creationId xmlns:p14="http://schemas.microsoft.com/office/powerpoint/2010/main" val="319070412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5541">
          <p15:clr>
            <a:srgbClr val="FBAE40"/>
          </p15:clr>
        </p15:guide>
        <p15:guide id="4" pos="213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_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BC03FB3-11B9-CD49-83B2-16EC39D55A69}"/>
              </a:ext>
            </a:extLst>
          </p:cNvPr>
          <p:cNvSpPr>
            <a:spLocks noGrp="1"/>
          </p:cNvSpPr>
          <p:nvPr>
            <p:ph type="pic" sz="quarter" idx="10"/>
          </p:nvPr>
        </p:nvSpPr>
        <p:spPr>
          <a:xfrm>
            <a:off x="6996113" y="0"/>
            <a:ext cx="5195886" cy="6857999"/>
          </a:xfrm>
          <a:prstGeom prst="rect">
            <a:avLst/>
          </a:prstGeom>
          <a:solidFill>
            <a:schemeClr val="bg1">
              <a:lumMod val="95000"/>
            </a:schemeClr>
          </a:solidFill>
        </p:spPr>
        <p:txBody>
          <a:bodyPr>
            <a:normAutofit/>
          </a:bodyPr>
          <a:lstStyle>
            <a:lvl1pPr>
              <a:defRPr sz="2800"/>
            </a:lvl1pPr>
          </a:lstStyle>
          <a:p>
            <a:endParaRPr lang="en-US"/>
          </a:p>
        </p:txBody>
      </p:sp>
      <p:pic>
        <p:nvPicPr>
          <p:cNvPr id="7" name="Graphic 6">
            <a:extLst>
              <a:ext uri="{FF2B5EF4-FFF2-40B4-BE49-F238E27FC236}">
                <a16:creationId xmlns:a16="http://schemas.microsoft.com/office/drawing/2014/main" id="{E7654C0B-30B4-4C4D-B33A-4F79EC2E15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cxnSp>
        <p:nvCxnSpPr>
          <p:cNvPr id="8" name="Straight Connector 7">
            <a:extLst>
              <a:ext uri="{FF2B5EF4-FFF2-40B4-BE49-F238E27FC236}">
                <a16:creationId xmlns:a16="http://schemas.microsoft.com/office/drawing/2014/main" id="{7ACDFA49-A202-D948-AF61-2DF6FD436D1B}"/>
              </a:ext>
            </a:extLst>
          </p:cNvPr>
          <p:cNvCxnSpPr>
            <a:cxnSpLocks/>
          </p:cNvCxnSpPr>
          <p:nvPr userDrawn="1"/>
        </p:nvCxnSpPr>
        <p:spPr>
          <a:xfrm>
            <a:off x="531836" y="1973786"/>
            <a:ext cx="46453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93251B27-33F5-D242-96E5-932D98DEF95F}"/>
              </a:ext>
            </a:extLst>
          </p:cNvPr>
          <p:cNvSpPr>
            <a:spLocks noGrp="1"/>
          </p:cNvSpPr>
          <p:nvPr>
            <p:ph type="title"/>
          </p:nvPr>
        </p:nvSpPr>
        <p:spPr>
          <a:xfrm>
            <a:off x="695325" y="549273"/>
            <a:ext cx="5400674" cy="1439865"/>
          </a:xfrm>
          <a:prstGeom prst="rect">
            <a:avLst/>
          </a:prstGeom>
        </p:spPr>
        <p:txBody>
          <a:bodyPr vert="horz" lIns="91440" tIns="45720" rIns="91440" bIns="45720" rtlCol="0" anchor="b">
            <a:normAutofit/>
          </a:bodyPr>
          <a:lstStyle>
            <a:lvl1pPr algn="l">
              <a:defRPr sz="2800"/>
            </a:lvl1pPr>
          </a:lstStyle>
          <a:p>
            <a:r>
              <a:rPr lang="en-US" dirty="0"/>
              <a:t>Click to edit</a:t>
            </a:r>
          </a:p>
        </p:txBody>
      </p:sp>
      <p:sp>
        <p:nvSpPr>
          <p:cNvPr id="10" name="Text Placeholder 9">
            <a:extLst>
              <a:ext uri="{FF2B5EF4-FFF2-40B4-BE49-F238E27FC236}">
                <a16:creationId xmlns:a16="http://schemas.microsoft.com/office/drawing/2014/main" id="{A9B20F4C-9074-1A47-97C4-EE30512218B7}"/>
              </a:ext>
            </a:extLst>
          </p:cNvPr>
          <p:cNvSpPr>
            <a:spLocks noGrp="1"/>
          </p:cNvSpPr>
          <p:nvPr>
            <p:ph type="body" sz="quarter" idx="11"/>
          </p:nvPr>
        </p:nvSpPr>
        <p:spPr>
          <a:xfrm>
            <a:off x="695325" y="2708275"/>
            <a:ext cx="5400675" cy="3416120"/>
          </a:xfrm>
          <a:prstGeom prst="rect">
            <a:avLst/>
          </a:prstGeom>
        </p:spPr>
        <p:txBody>
          <a:bodyPr>
            <a:normAutofit/>
          </a:bodyPr>
          <a:lstStyle>
            <a:lvl1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1pPr>
            <a:lvl2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2pPr>
            <a:lvl3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3pPr>
            <a:lvl4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4pPr>
            <a:lvl5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075426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
        <p:cNvGrpSpPr/>
        <p:nvPr/>
      </p:nvGrpSpPr>
      <p:grpSpPr>
        <a:xfrm>
          <a:off x="0" y="0"/>
          <a:ext cx="0" cy="0"/>
          <a:chOff x="0" y="0"/>
          <a:chExt cx="0" cy="0"/>
        </a:xfrm>
      </p:grpSpPr>
      <p:sp>
        <p:nvSpPr>
          <p:cNvPr id="38" name="Google Shape;38;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 name="Google Shape;4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_4">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5D0019E-9574-9C43-8A4F-6DBE905DB672}"/>
              </a:ext>
            </a:extLst>
          </p:cNvPr>
          <p:cNvCxnSpPr>
            <a:cxnSpLocks/>
          </p:cNvCxnSpPr>
          <p:nvPr userDrawn="1"/>
        </p:nvCxnSpPr>
        <p:spPr>
          <a:xfrm>
            <a:off x="565174" y="2170636"/>
            <a:ext cx="46453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Title Placeholder 1">
            <a:extLst>
              <a:ext uri="{FF2B5EF4-FFF2-40B4-BE49-F238E27FC236}">
                <a16:creationId xmlns:a16="http://schemas.microsoft.com/office/drawing/2014/main" id="{598D4D57-9482-694E-9ABD-8D51DCF66785}"/>
              </a:ext>
            </a:extLst>
          </p:cNvPr>
          <p:cNvSpPr>
            <a:spLocks noGrp="1"/>
          </p:cNvSpPr>
          <p:nvPr>
            <p:ph type="title"/>
          </p:nvPr>
        </p:nvSpPr>
        <p:spPr>
          <a:xfrm>
            <a:off x="695325" y="549273"/>
            <a:ext cx="5400674" cy="1489390"/>
          </a:xfrm>
          <a:prstGeom prst="rect">
            <a:avLst/>
          </a:prstGeom>
        </p:spPr>
        <p:txBody>
          <a:bodyPr vert="horz" lIns="91440" tIns="45720" rIns="91440" bIns="45720" rtlCol="0" anchor="b">
            <a:normAutofit/>
          </a:bodyPr>
          <a:lstStyle>
            <a:lvl1pPr algn="l">
              <a:defRPr sz="2800"/>
            </a:lvl1pPr>
          </a:lstStyle>
          <a:p>
            <a:r>
              <a:rPr lang="en-US" dirty="0"/>
              <a:t>Click to edit</a:t>
            </a:r>
          </a:p>
        </p:txBody>
      </p:sp>
      <p:sp>
        <p:nvSpPr>
          <p:cNvPr id="6" name="Text Placeholder 9">
            <a:extLst>
              <a:ext uri="{FF2B5EF4-FFF2-40B4-BE49-F238E27FC236}">
                <a16:creationId xmlns:a16="http://schemas.microsoft.com/office/drawing/2014/main" id="{894AB3F1-71A3-7748-B3AE-E27837ACDD22}"/>
              </a:ext>
            </a:extLst>
          </p:cNvPr>
          <p:cNvSpPr>
            <a:spLocks noGrp="1"/>
          </p:cNvSpPr>
          <p:nvPr>
            <p:ph type="body" sz="quarter" idx="11"/>
          </p:nvPr>
        </p:nvSpPr>
        <p:spPr>
          <a:xfrm>
            <a:off x="695325" y="2413420"/>
            <a:ext cx="5400675" cy="3931816"/>
          </a:xfrm>
          <a:prstGeom prst="rect">
            <a:avLst/>
          </a:prstGeom>
        </p:spPr>
        <p:txBody>
          <a:bodyPr>
            <a:normAutofit/>
          </a:bodyPr>
          <a:lstStyle>
            <a:lvl1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1pPr>
            <a:lvl2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2pPr>
            <a:lvl3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3pPr>
            <a:lvl4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4pPr>
            <a:lvl5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E7654C0B-30B4-4C4D-B33A-4F79EC2E15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sp>
        <p:nvSpPr>
          <p:cNvPr id="9" name="Picture Placeholder 2">
            <a:extLst>
              <a:ext uri="{FF2B5EF4-FFF2-40B4-BE49-F238E27FC236}">
                <a16:creationId xmlns:a16="http://schemas.microsoft.com/office/drawing/2014/main" id="{8877232C-AF6F-C041-B92E-7FB34174AF2E}"/>
              </a:ext>
            </a:extLst>
          </p:cNvPr>
          <p:cNvSpPr>
            <a:spLocks noGrp="1"/>
          </p:cNvSpPr>
          <p:nvPr>
            <p:ph type="pic" sz="quarter" idx="12"/>
          </p:nvPr>
        </p:nvSpPr>
        <p:spPr>
          <a:xfrm>
            <a:off x="6996114" y="3259394"/>
            <a:ext cx="5195886" cy="3598606"/>
          </a:xfrm>
          <a:prstGeom prst="rect">
            <a:avLst/>
          </a:prstGeom>
          <a:solidFill>
            <a:schemeClr val="bg1">
              <a:lumMod val="95000"/>
            </a:schemeClr>
          </a:solidFill>
        </p:spPr>
        <p:txBody>
          <a:bodyPr>
            <a:normAutofit/>
          </a:bodyPr>
          <a:lstStyle>
            <a:lvl1pPr>
              <a:defRPr sz="2800"/>
            </a:lvl1pPr>
          </a:lstStyle>
          <a:p>
            <a:endParaRPr lang="en-US"/>
          </a:p>
        </p:txBody>
      </p:sp>
      <p:sp>
        <p:nvSpPr>
          <p:cNvPr id="10" name="Picture Placeholder 2">
            <a:extLst>
              <a:ext uri="{FF2B5EF4-FFF2-40B4-BE49-F238E27FC236}">
                <a16:creationId xmlns:a16="http://schemas.microsoft.com/office/drawing/2014/main" id="{31F630A3-CF54-F14C-8110-BDE65521514A}"/>
              </a:ext>
            </a:extLst>
          </p:cNvPr>
          <p:cNvSpPr>
            <a:spLocks noGrp="1"/>
          </p:cNvSpPr>
          <p:nvPr>
            <p:ph type="pic" sz="quarter" idx="10"/>
          </p:nvPr>
        </p:nvSpPr>
        <p:spPr>
          <a:xfrm>
            <a:off x="6996114" y="-17206"/>
            <a:ext cx="5195886" cy="3276600"/>
          </a:xfrm>
          <a:prstGeom prst="rect">
            <a:avLst/>
          </a:prstGeo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06834025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_5">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BF8D10F0-9138-434C-902E-E89DBE89ADD2}"/>
              </a:ext>
            </a:extLst>
          </p:cNvPr>
          <p:cNvSpPr/>
          <p:nvPr userDrawn="1"/>
        </p:nvSpPr>
        <p:spPr>
          <a:xfrm>
            <a:off x="907479" y="2708275"/>
            <a:ext cx="3103118" cy="3180672"/>
          </a:xfrm>
          <a:prstGeom prst="ellipse">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82843" tIns="91422" rIns="182843" bIns="91422" rtlCol="0" anchor="ctr"/>
          <a:lstStyle/>
          <a:p>
            <a:pPr algn="ctr"/>
            <a:endParaRPr lang="en-US" sz="6400" dirty="0">
              <a:solidFill>
                <a:schemeClr val="tx1"/>
              </a:solidFill>
              <a:latin typeface="Montserrat Light" charset="0"/>
            </a:endParaRPr>
          </a:p>
        </p:txBody>
      </p:sp>
      <p:sp>
        <p:nvSpPr>
          <p:cNvPr id="35" name="Oval 34">
            <a:extLst>
              <a:ext uri="{FF2B5EF4-FFF2-40B4-BE49-F238E27FC236}">
                <a16:creationId xmlns:a16="http://schemas.microsoft.com/office/drawing/2014/main" id="{8DD03C48-7951-1846-9DE1-E0BA4BEE97C5}"/>
              </a:ext>
            </a:extLst>
          </p:cNvPr>
          <p:cNvSpPr/>
          <p:nvPr userDrawn="1"/>
        </p:nvSpPr>
        <p:spPr>
          <a:xfrm>
            <a:off x="4544798" y="2725320"/>
            <a:ext cx="3129760" cy="3180672"/>
          </a:xfrm>
          <a:prstGeom prst="ellipse">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82843" tIns="91422" rIns="182843" bIns="91422" rtlCol="0" anchor="ctr"/>
          <a:lstStyle/>
          <a:p>
            <a:pPr algn="ctr"/>
            <a:endParaRPr lang="en-US" sz="6400" dirty="0">
              <a:solidFill>
                <a:schemeClr val="tx1"/>
              </a:solidFill>
              <a:latin typeface="Montserrat Light" charset="0"/>
            </a:endParaRPr>
          </a:p>
        </p:txBody>
      </p:sp>
      <p:sp>
        <p:nvSpPr>
          <p:cNvPr id="36" name="Oval 35">
            <a:extLst>
              <a:ext uri="{FF2B5EF4-FFF2-40B4-BE49-F238E27FC236}">
                <a16:creationId xmlns:a16="http://schemas.microsoft.com/office/drawing/2014/main" id="{7799FB0A-9056-B441-963C-55CA7C31C0A3}"/>
              </a:ext>
            </a:extLst>
          </p:cNvPr>
          <p:cNvSpPr/>
          <p:nvPr userDrawn="1"/>
        </p:nvSpPr>
        <p:spPr>
          <a:xfrm>
            <a:off x="8176204" y="2737165"/>
            <a:ext cx="3129760" cy="3180672"/>
          </a:xfrm>
          <a:prstGeom prst="ellipse">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82843" tIns="91422" rIns="182843" bIns="91422" rtlCol="0" anchor="ctr"/>
          <a:lstStyle/>
          <a:p>
            <a:pPr algn="ctr"/>
            <a:endParaRPr lang="en-US" sz="6400" dirty="0">
              <a:solidFill>
                <a:schemeClr val="tx1"/>
              </a:solidFill>
              <a:latin typeface="Montserrat Light" charset="0"/>
            </a:endParaRPr>
          </a:p>
        </p:txBody>
      </p:sp>
      <p:sp>
        <p:nvSpPr>
          <p:cNvPr id="37" name="Title Placeholder 1">
            <a:extLst>
              <a:ext uri="{FF2B5EF4-FFF2-40B4-BE49-F238E27FC236}">
                <a16:creationId xmlns:a16="http://schemas.microsoft.com/office/drawing/2014/main" id="{41BF7701-CDDB-0442-8F2A-1FB7E54A15BF}"/>
              </a:ext>
            </a:extLst>
          </p:cNvPr>
          <p:cNvSpPr>
            <a:spLocks noGrp="1"/>
          </p:cNvSpPr>
          <p:nvPr>
            <p:ph type="title" hasCustomPrompt="1"/>
          </p:nvPr>
        </p:nvSpPr>
        <p:spPr>
          <a:xfrm>
            <a:off x="695325" y="549276"/>
            <a:ext cx="7200900" cy="719138"/>
          </a:xfrm>
          <a:prstGeom prst="rect">
            <a:avLst/>
          </a:prstGeom>
        </p:spPr>
        <p:txBody>
          <a:bodyPr vert="horz" lIns="91440" tIns="45720" rIns="91440" bIns="45720" rtlCol="0" anchor="t">
            <a:normAutofit/>
          </a:bodyPr>
          <a:lstStyle>
            <a:lvl1pPr algn="l">
              <a:defRPr sz="3200"/>
            </a:lvl1pPr>
          </a:lstStyle>
          <a:p>
            <a:r>
              <a:rPr lang="en-US" dirty="0"/>
              <a:t>Title Here</a:t>
            </a:r>
            <a:br>
              <a:rPr lang="en-US" dirty="0"/>
            </a:br>
            <a:r>
              <a:rPr lang="en-US" dirty="0"/>
              <a:t>here</a:t>
            </a:r>
            <a:br>
              <a:rPr lang="en-US" dirty="0"/>
            </a:br>
            <a:endParaRPr lang="en-US" dirty="0"/>
          </a:p>
        </p:txBody>
      </p:sp>
      <p:sp>
        <p:nvSpPr>
          <p:cNvPr id="38" name="Text Placeholder 9">
            <a:extLst>
              <a:ext uri="{FF2B5EF4-FFF2-40B4-BE49-F238E27FC236}">
                <a16:creationId xmlns:a16="http://schemas.microsoft.com/office/drawing/2014/main" id="{870B5756-3BAD-B646-A0EC-E495F0513D55}"/>
              </a:ext>
            </a:extLst>
          </p:cNvPr>
          <p:cNvSpPr>
            <a:spLocks noGrp="1"/>
          </p:cNvSpPr>
          <p:nvPr>
            <p:ph type="body" sz="quarter" idx="11"/>
          </p:nvPr>
        </p:nvSpPr>
        <p:spPr>
          <a:xfrm>
            <a:off x="1371600" y="4229091"/>
            <a:ext cx="2223206" cy="958771"/>
          </a:xfrm>
          <a:prstGeom prst="rect">
            <a:avLst/>
          </a:prstGeom>
        </p:spPr>
        <p:txBody>
          <a:bodyPr>
            <a:normAutofit/>
          </a:bodyPr>
          <a:lstStyle>
            <a:lvl1pPr marL="0" indent="0" algn="ctr">
              <a:buNone/>
              <a:defRPr sz="1600" b="0" i="0">
                <a:solidFill>
                  <a:schemeClr val="bg1"/>
                </a:solidFill>
                <a:latin typeface="Work Sans" pitchFamily="2" charset="77"/>
                <a:ea typeface="Work Sans" pitchFamily="2" charset="77"/>
                <a:cs typeface="Poppins" charset="0"/>
              </a:defRPr>
            </a:lvl1pPr>
          </a:lstStyle>
          <a:p>
            <a:pPr lvl="0"/>
            <a:r>
              <a:rPr lang="en-US" dirty="0"/>
              <a:t>Click to edit Master text styles</a:t>
            </a:r>
          </a:p>
        </p:txBody>
      </p:sp>
      <p:sp>
        <p:nvSpPr>
          <p:cNvPr id="39" name="Text Placeholder 9">
            <a:extLst>
              <a:ext uri="{FF2B5EF4-FFF2-40B4-BE49-F238E27FC236}">
                <a16:creationId xmlns:a16="http://schemas.microsoft.com/office/drawing/2014/main" id="{662B4EE3-7CBA-3C4E-A0C7-C76C735440C0}"/>
              </a:ext>
            </a:extLst>
          </p:cNvPr>
          <p:cNvSpPr>
            <a:spLocks noGrp="1"/>
          </p:cNvSpPr>
          <p:nvPr>
            <p:ph type="body" sz="quarter" idx="12"/>
          </p:nvPr>
        </p:nvSpPr>
        <p:spPr>
          <a:xfrm>
            <a:off x="695325" y="1654778"/>
            <a:ext cx="9037638" cy="1021886"/>
          </a:xfrm>
          <a:prstGeom prst="rect">
            <a:avLst/>
          </a:prstGeom>
        </p:spPr>
        <p:txBody>
          <a:bodyPr>
            <a:normAutofit/>
          </a:bodyPr>
          <a:lstStyle>
            <a:lvl1pPr marL="0" indent="0" algn="l">
              <a:buNone/>
              <a:defRPr sz="2400" b="0" i="0">
                <a:latin typeface="Work Sans" pitchFamily="2" charset="77"/>
                <a:ea typeface="Work Sans" pitchFamily="2" charset="77"/>
                <a:cs typeface="Poppins" charset="0"/>
              </a:defRPr>
            </a:lvl1pPr>
          </a:lstStyle>
          <a:p>
            <a:pPr lvl="0"/>
            <a:r>
              <a:rPr lang="en-US" dirty="0"/>
              <a:t>Click to edit Master text styles</a:t>
            </a:r>
          </a:p>
        </p:txBody>
      </p:sp>
      <p:sp>
        <p:nvSpPr>
          <p:cNvPr id="40" name="Text Placeholder 9">
            <a:extLst>
              <a:ext uri="{FF2B5EF4-FFF2-40B4-BE49-F238E27FC236}">
                <a16:creationId xmlns:a16="http://schemas.microsoft.com/office/drawing/2014/main" id="{5F075466-1444-F145-85EB-164F30630201}"/>
              </a:ext>
            </a:extLst>
          </p:cNvPr>
          <p:cNvSpPr>
            <a:spLocks noGrp="1"/>
          </p:cNvSpPr>
          <p:nvPr>
            <p:ph type="body" sz="quarter" idx="13"/>
          </p:nvPr>
        </p:nvSpPr>
        <p:spPr>
          <a:xfrm>
            <a:off x="4982499" y="4236443"/>
            <a:ext cx="2223206" cy="958771"/>
          </a:xfrm>
          <a:prstGeom prst="rect">
            <a:avLst/>
          </a:prstGeom>
        </p:spPr>
        <p:txBody>
          <a:bodyPr>
            <a:normAutofit/>
          </a:bodyPr>
          <a:lstStyle>
            <a:lvl1pPr marL="0" indent="0" algn="ctr">
              <a:buNone/>
              <a:defRPr sz="1600" b="0" i="0">
                <a:solidFill>
                  <a:schemeClr val="bg1"/>
                </a:solidFill>
                <a:latin typeface="Work Sans" pitchFamily="2" charset="77"/>
                <a:ea typeface="Work Sans" pitchFamily="2" charset="77"/>
                <a:cs typeface="Poppins" charset="0"/>
              </a:defRPr>
            </a:lvl1pPr>
          </a:lstStyle>
          <a:p>
            <a:pPr lvl="0"/>
            <a:r>
              <a:rPr lang="en-US" dirty="0"/>
              <a:t>Click to edit Master text styles</a:t>
            </a:r>
          </a:p>
        </p:txBody>
      </p:sp>
      <p:sp>
        <p:nvSpPr>
          <p:cNvPr id="41" name="Text Placeholder 9">
            <a:extLst>
              <a:ext uri="{FF2B5EF4-FFF2-40B4-BE49-F238E27FC236}">
                <a16:creationId xmlns:a16="http://schemas.microsoft.com/office/drawing/2014/main" id="{37690ABE-BC24-B948-8D87-92A4946E76BA}"/>
              </a:ext>
            </a:extLst>
          </p:cNvPr>
          <p:cNvSpPr>
            <a:spLocks noGrp="1"/>
          </p:cNvSpPr>
          <p:nvPr>
            <p:ph type="body" sz="quarter" idx="14"/>
          </p:nvPr>
        </p:nvSpPr>
        <p:spPr>
          <a:xfrm>
            <a:off x="8641228" y="4229091"/>
            <a:ext cx="2223206" cy="981906"/>
          </a:xfrm>
          <a:prstGeom prst="rect">
            <a:avLst/>
          </a:prstGeom>
        </p:spPr>
        <p:txBody>
          <a:bodyPr>
            <a:normAutofit/>
          </a:bodyPr>
          <a:lstStyle>
            <a:lvl1pPr marL="0" indent="0" algn="ctr">
              <a:buNone/>
              <a:defRPr sz="1600" b="0" i="0">
                <a:solidFill>
                  <a:schemeClr val="bg1"/>
                </a:solidFill>
                <a:latin typeface="Work Sans" pitchFamily="2" charset="77"/>
                <a:ea typeface="Work Sans" pitchFamily="2" charset="77"/>
                <a:cs typeface="Poppins" charset="0"/>
              </a:defRPr>
            </a:lvl1pPr>
          </a:lstStyle>
          <a:p>
            <a:pPr lvl="0"/>
            <a:r>
              <a:rPr lang="en-US" dirty="0"/>
              <a:t>Click to edit Master text styles</a:t>
            </a:r>
          </a:p>
        </p:txBody>
      </p:sp>
      <p:pic>
        <p:nvPicPr>
          <p:cNvPr id="42" name="Graphic 41">
            <a:extLst>
              <a:ext uri="{FF2B5EF4-FFF2-40B4-BE49-F238E27FC236}">
                <a16:creationId xmlns:a16="http://schemas.microsoft.com/office/drawing/2014/main" id="{B301728A-CA07-2345-A63D-A98C1ADDFE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cxnSp>
        <p:nvCxnSpPr>
          <p:cNvPr id="44" name="Straight Connector 43">
            <a:extLst>
              <a:ext uri="{FF2B5EF4-FFF2-40B4-BE49-F238E27FC236}">
                <a16:creationId xmlns:a16="http://schemas.microsoft.com/office/drawing/2014/main" id="{03CDE4C1-6A1C-C543-8FF2-AFC485398DBA}"/>
              </a:ext>
            </a:extLst>
          </p:cNvPr>
          <p:cNvCxnSpPr/>
          <p:nvPr userDrawn="1"/>
        </p:nvCxnSpPr>
        <p:spPr>
          <a:xfrm>
            <a:off x="511479" y="1617873"/>
            <a:ext cx="3960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822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_6">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DED5B17-6E09-634B-8172-A49AC7CEB6E5}"/>
              </a:ext>
            </a:extLst>
          </p:cNvPr>
          <p:cNvSpPr>
            <a:spLocks noGrp="1"/>
          </p:cNvSpPr>
          <p:nvPr>
            <p:ph type="title"/>
          </p:nvPr>
        </p:nvSpPr>
        <p:spPr>
          <a:xfrm>
            <a:off x="695324" y="549276"/>
            <a:ext cx="5386365" cy="750896"/>
          </a:xfrm>
          <a:prstGeom prst="rect">
            <a:avLst/>
          </a:prstGeom>
        </p:spPr>
        <p:txBody>
          <a:bodyPr vert="horz" lIns="91440" tIns="45720" rIns="91440" bIns="45720" rtlCol="0" anchor="b">
            <a:normAutofit/>
          </a:bodyPr>
          <a:lstStyle>
            <a:lvl1pPr algn="l">
              <a:defRPr sz="2800"/>
            </a:lvl1pPr>
          </a:lstStyle>
          <a:p>
            <a:r>
              <a:rPr lang="en-US" dirty="0"/>
              <a:t>Click to edit</a:t>
            </a:r>
          </a:p>
        </p:txBody>
      </p:sp>
      <p:cxnSp>
        <p:nvCxnSpPr>
          <p:cNvPr id="7" name="Straight Connector 6">
            <a:extLst>
              <a:ext uri="{FF2B5EF4-FFF2-40B4-BE49-F238E27FC236}">
                <a16:creationId xmlns:a16="http://schemas.microsoft.com/office/drawing/2014/main" id="{0762FAC3-462A-6C4E-B702-C509E5979901}"/>
              </a:ext>
            </a:extLst>
          </p:cNvPr>
          <p:cNvCxnSpPr>
            <a:cxnSpLocks/>
          </p:cNvCxnSpPr>
          <p:nvPr userDrawn="1"/>
        </p:nvCxnSpPr>
        <p:spPr>
          <a:xfrm>
            <a:off x="477367" y="1300171"/>
            <a:ext cx="464532"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A1BF6F73-0D75-2749-B294-6E86D2FA22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sp>
        <p:nvSpPr>
          <p:cNvPr id="10" name="Text Placeholder 9">
            <a:extLst>
              <a:ext uri="{FF2B5EF4-FFF2-40B4-BE49-F238E27FC236}">
                <a16:creationId xmlns:a16="http://schemas.microsoft.com/office/drawing/2014/main" id="{C2B65D1B-8E8D-8442-AE90-6FF19C70B997}"/>
              </a:ext>
            </a:extLst>
          </p:cNvPr>
          <p:cNvSpPr>
            <a:spLocks noGrp="1"/>
          </p:cNvSpPr>
          <p:nvPr>
            <p:ph type="body" sz="quarter" idx="11"/>
          </p:nvPr>
        </p:nvSpPr>
        <p:spPr>
          <a:xfrm>
            <a:off x="6110310" y="1300171"/>
            <a:ext cx="5386365" cy="2128823"/>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Tx/>
              <a:buNone/>
              <a:tabLst/>
              <a:defRPr sz="1800" b="0" i="0">
                <a:solidFill>
                  <a:schemeClr val="tx1">
                    <a:lumMod val="85000"/>
                    <a:lumOff val="15000"/>
                  </a:schemeClr>
                </a:solidFill>
                <a:latin typeface="Work Sans" pitchFamily="2" charset="77"/>
                <a:ea typeface="Work Sans" pitchFamily="2" charset="77"/>
                <a:cs typeface="Poppins" charset="0"/>
              </a:defRPr>
            </a:lvl1pPr>
            <a:lvl2pPr>
              <a:lnSpc>
                <a:spcPct val="100000"/>
              </a:lnSpc>
              <a:buFont typeface="Wingdings" pitchFamily="2" charset="2"/>
              <a:buNone/>
              <a:defRPr sz="1600" b="0" i="0">
                <a:solidFill>
                  <a:schemeClr val="tx1">
                    <a:lumMod val="85000"/>
                    <a:lumOff val="15000"/>
                  </a:schemeClr>
                </a:solidFill>
                <a:latin typeface="Work Sans" pitchFamily="2" charset="77"/>
                <a:ea typeface="Work Sans" pitchFamily="2" charset="77"/>
                <a:cs typeface="Poppins" charset="0"/>
              </a:defRPr>
            </a:lvl2pPr>
            <a:lvl3pPr>
              <a:lnSpc>
                <a:spcPct val="100000"/>
              </a:lnSpc>
              <a:buFont typeface="Wingdings" pitchFamily="2" charset="2"/>
              <a:buNone/>
              <a:defRPr sz="1400" b="0" i="0">
                <a:solidFill>
                  <a:schemeClr val="tx1">
                    <a:lumMod val="85000"/>
                    <a:lumOff val="15000"/>
                  </a:schemeClr>
                </a:solidFill>
                <a:latin typeface="Work Sans" pitchFamily="2" charset="77"/>
                <a:ea typeface="Work Sans" pitchFamily="2" charset="77"/>
                <a:cs typeface="Poppins" charset="0"/>
              </a:defRPr>
            </a:lvl3pPr>
            <a:lvl4pPr>
              <a:lnSpc>
                <a:spcPct val="100000"/>
              </a:lnSpc>
              <a:buFont typeface="Wingdings" pitchFamily="2" charset="2"/>
              <a:buNone/>
              <a:defRPr sz="1200" b="0" i="0">
                <a:solidFill>
                  <a:schemeClr val="tx1">
                    <a:lumMod val="85000"/>
                    <a:lumOff val="15000"/>
                  </a:schemeClr>
                </a:solidFill>
                <a:latin typeface="Work Sans" pitchFamily="2" charset="77"/>
                <a:ea typeface="Work Sans" pitchFamily="2" charset="77"/>
                <a:cs typeface="Poppins" charset="0"/>
              </a:defRPr>
            </a:lvl4pPr>
            <a:lvl5pPr>
              <a:lnSpc>
                <a:spcPct val="100000"/>
              </a:lnSpc>
              <a:buFont typeface="Wingdings" pitchFamily="2" charset="2"/>
              <a:buNone/>
              <a:defRPr sz="1200" b="0" i="0">
                <a:solidFill>
                  <a:schemeClr val="tx1">
                    <a:lumMod val="85000"/>
                    <a:lumOff val="15000"/>
                  </a:schemeClr>
                </a:solidFill>
                <a:latin typeface="Work Sans" pitchFamily="2" charset="77"/>
                <a:ea typeface="Work Sans" pitchFamily="2" charset="77"/>
                <a:cs typeface="Poppi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BE2BAEF1-2C3E-B94F-A5CE-D66507A584FF}"/>
              </a:ext>
            </a:extLst>
          </p:cNvPr>
          <p:cNvSpPr>
            <a:spLocks noGrp="1"/>
          </p:cNvSpPr>
          <p:nvPr>
            <p:ph type="pic" sz="quarter" idx="12"/>
          </p:nvPr>
        </p:nvSpPr>
        <p:spPr>
          <a:xfrm>
            <a:off x="7032625" y="3786174"/>
            <a:ext cx="5159375" cy="2505089"/>
          </a:xfrm>
          <a:prstGeom prst="rect">
            <a:avLst/>
          </a:prstGeom>
        </p:spPr>
        <p:txBody>
          <a:bodyPr/>
          <a:lstStyle/>
          <a:p>
            <a:endParaRPr lang="x-none" dirty="0"/>
          </a:p>
        </p:txBody>
      </p:sp>
      <p:sp>
        <p:nvSpPr>
          <p:cNvPr id="13" name="Picture Placeholder 2">
            <a:extLst>
              <a:ext uri="{FF2B5EF4-FFF2-40B4-BE49-F238E27FC236}">
                <a16:creationId xmlns:a16="http://schemas.microsoft.com/office/drawing/2014/main" id="{F771642C-B31A-C846-B0AD-89F5A620D849}"/>
              </a:ext>
            </a:extLst>
          </p:cNvPr>
          <p:cNvSpPr>
            <a:spLocks noGrp="1"/>
          </p:cNvSpPr>
          <p:nvPr>
            <p:ph type="pic" sz="quarter" idx="15"/>
          </p:nvPr>
        </p:nvSpPr>
        <p:spPr>
          <a:xfrm>
            <a:off x="0" y="1657356"/>
            <a:ext cx="5195888" cy="2128818"/>
          </a:xfrm>
          <a:prstGeom prst="rect">
            <a:avLst/>
          </a:prstGeom>
        </p:spPr>
        <p:txBody>
          <a:bodyPr/>
          <a:lstStyle/>
          <a:p>
            <a:endParaRPr lang="x-none" dirty="0"/>
          </a:p>
        </p:txBody>
      </p:sp>
      <p:sp>
        <p:nvSpPr>
          <p:cNvPr id="14" name="Text Placeholder 9">
            <a:extLst>
              <a:ext uri="{FF2B5EF4-FFF2-40B4-BE49-F238E27FC236}">
                <a16:creationId xmlns:a16="http://schemas.microsoft.com/office/drawing/2014/main" id="{FA4C12DC-97F7-FF4B-BA57-733804CBDE6D}"/>
              </a:ext>
            </a:extLst>
          </p:cNvPr>
          <p:cNvSpPr>
            <a:spLocks noGrp="1"/>
          </p:cNvSpPr>
          <p:nvPr>
            <p:ph type="body" sz="quarter" idx="16"/>
          </p:nvPr>
        </p:nvSpPr>
        <p:spPr>
          <a:xfrm>
            <a:off x="709633" y="4132263"/>
            <a:ext cx="5372056" cy="2176462"/>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Tx/>
              <a:buNone/>
              <a:tabLst/>
              <a:defRPr sz="1800" b="0" i="0">
                <a:solidFill>
                  <a:schemeClr val="tx1">
                    <a:lumMod val="85000"/>
                    <a:lumOff val="15000"/>
                  </a:schemeClr>
                </a:solidFill>
                <a:latin typeface="Work Sans" pitchFamily="2" charset="77"/>
                <a:ea typeface="Work Sans" pitchFamily="2" charset="77"/>
                <a:cs typeface="Poppins" charset="0"/>
              </a:defRPr>
            </a:lvl1pPr>
            <a:lvl2pPr>
              <a:lnSpc>
                <a:spcPct val="100000"/>
              </a:lnSpc>
              <a:buFont typeface="Wingdings" pitchFamily="2" charset="2"/>
              <a:buNone/>
              <a:defRPr sz="1600" b="0" i="0">
                <a:solidFill>
                  <a:schemeClr val="tx1">
                    <a:lumMod val="85000"/>
                    <a:lumOff val="15000"/>
                  </a:schemeClr>
                </a:solidFill>
                <a:latin typeface="Work Sans" pitchFamily="2" charset="77"/>
                <a:ea typeface="Work Sans" pitchFamily="2" charset="77"/>
                <a:cs typeface="Poppins" charset="0"/>
              </a:defRPr>
            </a:lvl2pPr>
            <a:lvl3pPr>
              <a:lnSpc>
                <a:spcPct val="100000"/>
              </a:lnSpc>
              <a:buFont typeface="Wingdings" pitchFamily="2" charset="2"/>
              <a:buNone/>
              <a:defRPr sz="1400" b="0" i="0">
                <a:solidFill>
                  <a:schemeClr val="tx1">
                    <a:lumMod val="85000"/>
                    <a:lumOff val="15000"/>
                  </a:schemeClr>
                </a:solidFill>
                <a:latin typeface="Work Sans" pitchFamily="2" charset="77"/>
                <a:ea typeface="Work Sans" pitchFamily="2" charset="77"/>
                <a:cs typeface="Poppins" charset="0"/>
              </a:defRPr>
            </a:lvl3pPr>
            <a:lvl4pPr>
              <a:lnSpc>
                <a:spcPct val="100000"/>
              </a:lnSpc>
              <a:buFont typeface="Wingdings" pitchFamily="2" charset="2"/>
              <a:buNone/>
              <a:defRPr sz="1200" b="0" i="0">
                <a:solidFill>
                  <a:schemeClr val="tx1">
                    <a:lumMod val="85000"/>
                    <a:lumOff val="15000"/>
                  </a:schemeClr>
                </a:solidFill>
                <a:latin typeface="Work Sans" pitchFamily="2" charset="77"/>
                <a:ea typeface="Work Sans" pitchFamily="2" charset="77"/>
                <a:cs typeface="Poppins" charset="0"/>
              </a:defRPr>
            </a:lvl4pPr>
            <a:lvl5pPr>
              <a:lnSpc>
                <a:spcPct val="100000"/>
              </a:lnSpc>
              <a:buFont typeface="Wingdings" pitchFamily="2" charset="2"/>
              <a:buNone/>
              <a:defRPr sz="1200" b="0" i="0">
                <a:solidFill>
                  <a:schemeClr val="tx1">
                    <a:lumMod val="85000"/>
                    <a:lumOff val="15000"/>
                  </a:schemeClr>
                </a:solidFill>
                <a:latin typeface="Work Sans" pitchFamily="2" charset="77"/>
                <a:ea typeface="Work Sans" pitchFamily="2" charset="77"/>
                <a:cs typeface="Poppi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494402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5541">
          <p15:clr>
            <a:srgbClr val="FBAE40"/>
          </p15:clr>
        </p15:guide>
        <p15:guide id="4" pos="213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_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63AE15-B882-2749-8426-D316EA811BE5}"/>
              </a:ext>
            </a:extLst>
          </p:cNvPr>
          <p:cNvSpPr/>
          <p:nvPr userDrawn="1"/>
        </p:nvSpPr>
        <p:spPr>
          <a:xfrm>
            <a:off x="0" y="0"/>
            <a:ext cx="519588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a:extLst>
              <a:ext uri="{FF2B5EF4-FFF2-40B4-BE49-F238E27FC236}">
                <a16:creationId xmlns:a16="http://schemas.microsoft.com/office/drawing/2014/main" id="{D71BE75B-F1D3-3744-BB54-75780B1C57AA}"/>
              </a:ext>
            </a:extLst>
          </p:cNvPr>
          <p:cNvSpPr>
            <a:spLocks noGrp="1"/>
          </p:cNvSpPr>
          <p:nvPr>
            <p:ph type="body" sz="quarter" idx="12"/>
          </p:nvPr>
        </p:nvSpPr>
        <p:spPr>
          <a:xfrm>
            <a:off x="695325" y="2708275"/>
            <a:ext cx="3563939" cy="3600450"/>
          </a:xfrm>
          <a:prstGeom prst="rect">
            <a:avLst/>
          </a:prstGeom>
        </p:spPr>
        <p:txBody>
          <a:bodyPr>
            <a:normAutofit/>
          </a:bodyPr>
          <a:lstStyle>
            <a:lvl1pPr marL="0" indent="0" algn="l">
              <a:buNone/>
              <a:defRPr sz="2400" b="0" i="0">
                <a:solidFill>
                  <a:schemeClr val="bg1"/>
                </a:solidFill>
                <a:latin typeface="Work Sans" pitchFamily="2" charset="77"/>
                <a:ea typeface="Work Sans" pitchFamily="2" charset="77"/>
                <a:cs typeface="Poppins" charset="0"/>
              </a:defRPr>
            </a:lvl1pPr>
          </a:lstStyle>
          <a:p>
            <a:pPr lvl="0"/>
            <a:r>
              <a:rPr lang="en-US" dirty="0"/>
              <a:t>Click to edit Master text styles</a:t>
            </a:r>
          </a:p>
          <a:p>
            <a:pPr lvl="0"/>
            <a:endParaRPr lang="en-US" dirty="0"/>
          </a:p>
        </p:txBody>
      </p:sp>
      <p:sp>
        <p:nvSpPr>
          <p:cNvPr id="12" name="Content Placeholder 11">
            <a:extLst>
              <a:ext uri="{FF2B5EF4-FFF2-40B4-BE49-F238E27FC236}">
                <a16:creationId xmlns:a16="http://schemas.microsoft.com/office/drawing/2014/main" id="{E512BAB5-883A-9F43-AB90-AF3A05D69175}"/>
              </a:ext>
            </a:extLst>
          </p:cNvPr>
          <p:cNvSpPr>
            <a:spLocks noGrp="1"/>
          </p:cNvSpPr>
          <p:nvPr>
            <p:ph sz="quarter" idx="13"/>
          </p:nvPr>
        </p:nvSpPr>
        <p:spPr>
          <a:xfrm>
            <a:off x="6096000" y="549275"/>
            <a:ext cx="5400675" cy="5075238"/>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13" name="Text Placeholder 9">
            <a:extLst>
              <a:ext uri="{FF2B5EF4-FFF2-40B4-BE49-F238E27FC236}">
                <a16:creationId xmlns:a16="http://schemas.microsoft.com/office/drawing/2014/main" id="{2F8B12F1-82A7-7B45-85B0-59558627755C}"/>
              </a:ext>
            </a:extLst>
          </p:cNvPr>
          <p:cNvSpPr>
            <a:spLocks noGrp="1"/>
          </p:cNvSpPr>
          <p:nvPr>
            <p:ph type="body" sz="quarter" idx="14"/>
          </p:nvPr>
        </p:nvSpPr>
        <p:spPr>
          <a:xfrm>
            <a:off x="695325" y="552450"/>
            <a:ext cx="3563939" cy="1833563"/>
          </a:xfrm>
          <a:prstGeom prst="rect">
            <a:avLst/>
          </a:prstGeom>
        </p:spPr>
        <p:txBody>
          <a:bodyPr>
            <a:normAutofit/>
          </a:bodyPr>
          <a:lstStyle>
            <a:lvl1pPr marL="0" indent="0" algn="l">
              <a:buNone/>
              <a:defRPr sz="3200" b="1" i="0">
                <a:solidFill>
                  <a:schemeClr val="bg1"/>
                </a:solidFill>
                <a:latin typeface="Work Sans" pitchFamily="2" charset="77"/>
                <a:ea typeface="Work Sans" pitchFamily="2" charset="77"/>
                <a:cs typeface="Poppins" charset="0"/>
              </a:defRPr>
            </a:lvl1pPr>
          </a:lstStyle>
          <a:p>
            <a:pPr lvl="0"/>
            <a:r>
              <a:rPr lang="en-US" dirty="0"/>
              <a:t>Click to edit Master text styles</a:t>
            </a:r>
          </a:p>
          <a:p>
            <a:pPr lvl="0"/>
            <a:endParaRPr lang="en-US" dirty="0"/>
          </a:p>
        </p:txBody>
      </p:sp>
      <p:cxnSp>
        <p:nvCxnSpPr>
          <p:cNvPr id="14" name="Straight Connector 13">
            <a:extLst>
              <a:ext uri="{FF2B5EF4-FFF2-40B4-BE49-F238E27FC236}">
                <a16:creationId xmlns:a16="http://schemas.microsoft.com/office/drawing/2014/main" id="{2D2F67C8-0071-7B44-BD27-751B580E72D0}"/>
              </a:ext>
            </a:extLst>
          </p:cNvPr>
          <p:cNvCxnSpPr>
            <a:cxnSpLocks/>
          </p:cNvCxnSpPr>
          <p:nvPr userDrawn="1"/>
        </p:nvCxnSpPr>
        <p:spPr>
          <a:xfrm>
            <a:off x="463059" y="1989138"/>
            <a:ext cx="46453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22DB5A51-1929-E741-88B2-D4D2375F74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spTree>
    <p:extLst>
      <p:ext uri="{BB962C8B-B14F-4D97-AF65-F5344CB8AC3E}">
        <p14:creationId xmlns:p14="http://schemas.microsoft.com/office/powerpoint/2010/main" val="32219827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xfrm>
            <a:off x="609600" y="6356351"/>
            <a:ext cx="2844800" cy="365125"/>
          </a:xfrm>
          <a:prstGeom prst="rect">
            <a:avLst/>
          </a:prstGeom>
        </p:spPr>
        <p:txBody>
          <a:bodyPr/>
          <a:lstStyle/>
          <a:p>
            <a:endParaRPr lang="ru-RU"/>
          </a:p>
        </p:txBody>
      </p:sp>
      <p:sp>
        <p:nvSpPr>
          <p:cNvPr id="5" name="Нижний колонтитул 4"/>
          <p:cNvSpPr>
            <a:spLocks noGrp="1"/>
          </p:cNvSpPr>
          <p:nvPr>
            <p:ph type="ftr" sz="quarter" idx="11"/>
          </p:nvPr>
        </p:nvSpPr>
        <p:spPr>
          <a:xfrm>
            <a:off x="4165600" y="6356351"/>
            <a:ext cx="3860800" cy="365125"/>
          </a:xfrm>
          <a:prstGeom prst="rect">
            <a:avLst/>
          </a:prstGeom>
        </p:spPr>
        <p:txBody>
          <a:bodyPr/>
          <a:lstStyle/>
          <a:p>
            <a:endParaRPr lang="ru-RU"/>
          </a:p>
        </p:txBody>
      </p:sp>
      <p:sp>
        <p:nvSpPr>
          <p:cNvPr id="6" name="Номер слайда 5"/>
          <p:cNvSpPr>
            <a:spLocks noGrp="1"/>
          </p:cNvSpPr>
          <p:nvPr>
            <p:ph type="sldNum" sz="quarter" idx="12"/>
          </p:nvPr>
        </p:nvSpPr>
        <p:spPr>
          <a:xfrm>
            <a:off x="8737600" y="6356351"/>
            <a:ext cx="2844800" cy="365125"/>
          </a:xfrm>
          <a:prstGeom prst="rect">
            <a:avLst/>
          </a:prstGeom>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825251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584C6DA-32EC-F549-9DEE-3629C356D00D}"/>
              </a:ext>
            </a:extLst>
          </p:cNvPr>
          <p:cNvSpPr>
            <a:spLocks noGrp="1"/>
          </p:cNvSpPr>
          <p:nvPr>
            <p:ph type="title"/>
          </p:nvPr>
        </p:nvSpPr>
        <p:spPr>
          <a:xfrm>
            <a:off x="695326" y="1268413"/>
            <a:ext cx="7200900" cy="5076824"/>
          </a:xfrm>
          <a:prstGeom prst="rect">
            <a:avLst/>
          </a:prstGeom>
        </p:spPr>
        <p:txBody>
          <a:bodyPr/>
          <a:lstStyle>
            <a:lvl1pPr algn="l">
              <a:defRPr>
                <a:solidFill>
                  <a:schemeClr val="tx1">
                    <a:lumMod val="85000"/>
                    <a:lumOff val="15000"/>
                  </a:schemeClr>
                </a:solidFill>
              </a:defRPr>
            </a:lvl1pPr>
          </a:lstStyle>
          <a:p>
            <a:r>
              <a:rPr lang="en-GB" dirty="0"/>
              <a:t>Click to edit Master title style</a:t>
            </a:r>
            <a:endParaRPr lang="aa-ET" dirty="0"/>
          </a:p>
        </p:txBody>
      </p:sp>
      <p:pic>
        <p:nvPicPr>
          <p:cNvPr id="7" name="Picture 6">
            <a:extLst>
              <a:ext uri="{FF2B5EF4-FFF2-40B4-BE49-F238E27FC236}">
                <a16:creationId xmlns:a16="http://schemas.microsoft.com/office/drawing/2014/main" id="{6697CB68-A6CD-7745-BCAC-E03E01966BD1}"/>
              </a:ext>
            </a:extLst>
          </p:cNvPr>
          <p:cNvPicPr>
            <a:picLocks noChangeAspect="1"/>
          </p:cNvPicPr>
          <p:nvPr userDrawn="1"/>
        </p:nvPicPr>
        <p:blipFill>
          <a:blip r:embed="rId2"/>
          <a:stretch>
            <a:fillRect/>
          </a:stretch>
        </p:blipFill>
        <p:spPr>
          <a:xfrm>
            <a:off x="2965450" y="6411382"/>
            <a:ext cx="6261100" cy="266700"/>
          </a:xfrm>
          <a:prstGeom prst="rect">
            <a:avLst/>
          </a:prstGeom>
        </p:spPr>
      </p:pic>
      <p:sp>
        <p:nvSpPr>
          <p:cNvPr id="8" name="Rectangle 7">
            <a:extLst>
              <a:ext uri="{FF2B5EF4-FFF2-40B4-BE49-F238E27FC236}">
                <a16:creationId xmlns:a16="http://schemas.microsoft.com/office/drawing/2014/main" id="{BD1C2266-0469-AC4F-9B64-4B5464C18687}"/>
              </a:ext>
            </a:extLst>
          </p:cNvPr>
          <p:cNvSpPr/>
          <p:nvPr userDrawn="1"/>
        </p:nvSpPr>
        <p:spPr>
          <a:xfrm>
            <a:off x="11496675" y="0"/>
            <a:ext cx="8138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pic>
        <p:nvPicPr>
          <p:cNvPr id="10" name="Graphic 9">
            <a:extLst>
              <a:ext uri="{FF2B5EF4-FFF2-40B4-BE49-F238E27FC236}">
                <a16:creationId xmlns:a16="http://schemas.microsoft.com/office/drawing/2014/main" id="{3A2BD83A-C1B1-2C49-9E9F-4E861742BD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3702" y="97639"/>
            <a:ext cx="4555462" cy="1631149"/>
          </a:xfrm>
          <a:prstGeom prst="rect">
            <a:avLst/>
          </a:prstGeom>
        </p:spPr>
      </p:pic>
      <p:pic>
        <p:nvPicPr>
          <p:cNvPr id="5" name="Graphic 4">
            <a:extLst>
              <a:ext uri="{FF2B5EF4-FFF2-40B4-BE49-F238E27FC236}">
                <a16:creationId xmlns:a16="http://schemas.microsoft.com/office/drawing/2014/main" id="{328F0B34-A35B-E043-ADD5-0922A892E11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796338" y="361950"/>
            <a:ext cx="5389526" cy="5983287"/>
          </a:xfrm>
          <a:prstGeom prst="rect">
            <a:avLst/>
          </a:prstGeom>
        </p:spPr>
      </p:pic>
    </p:spTree>
    <p:extLst>
      <p:ext uri="{BB962C8B-B14F-4D97-AF65-F5344CB8AC3E}">
        <p14:creationId xmlns:p14="http://schemas.microsoft.com/office/powerpoint/2010/main" val="2404584682"/>
      </p:ext>
    </p:extLst>
  </p:cSld>
  <p:clrMapOvr>
    <a:masterClrMapping/>
  </p:clrMapOvr>
  <p:extLst>
    <p:ext uri="{DCECCB84-F9BA-43D5-87BE-67443E8EF086}">
      <p15:sldGuideLst xmlns:p15="http://schemas.microsoft.com/office/powerpoint/2012/main">
        <p15:guide id="1" pos="5541">
          <p15:clr>
            <a:srgbClr val="FBAE40"/>
          </p15:clr>
        </p15:guide>
        <p15:guide id="2" orient="horz" pos="2160">
          <p15:clr>
            <a:srgbClr val="FBAE40"/>
          </p15:clr>
        </p15:guide>
        <p15:guide id="3" pos="2139">
          <p15:clr>
            <a:srgbClr val="FBAE40"/>
          </p15:clr>
        </p15:guide>
        <p15:guide id="4"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of Contents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6CCD7DB-4D31-D745-96A2-286A24F651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sp>
        <p:nvSpPr>
          <p:cNvPr id="8" name="Title Placeholder 1">
            <a:extLst>
              <a:ext uri="{FF2B5EF4-FFF2-40B4-BE49-F238E27FC236}">
                <a16:creationId xmlns:a16="http://schemas.microsoft.com/office/drawing/2014/main" id="{621DEE01-F47A-4B49-A62F-0DB9F88BFF6E}"/>
              </a:ext>
            </a:extLst>
          </p:cNvPr>
          <p:cNvSpPr>
            <a:spLocks noGrp="1"/>
          </p:cNvSpPr>
          <p:nvPr>
            <p:ph type="title" hasCustomPrompt="1"/>
          </p:nvPr>
        </p:nvSpPr>
        <p:spPr>
          <a:xfrm>
            <a:off x="2459037" y="1280411"/>
            <a:ext cx="5437187" cy="653164"/>
          </a:xfrm>
          <a:prstGeom prst="rect">
            <a:avLst/>
          </a:prstGeom>
        </p:spPr>
        <p:txBody>
          <a:bodyPr vert="horz" lIns="91440" tIns="45720" rIns="91440" bIns="45720" rtlCol="0" anchor="t">
            <a:normAutofit/>
          </a:bodyPr>
          <a:lstStyle>
            <a:lvl1pPr algn="l">
              <a:defRPr sz="3200" baseline="0"/>
            </a:lvl1pPr>
          </a:lstStyle>
          <a:p>
            <a:r>
              <a:rPr lang="en-US" dirty="0"/>
              <a:t>Add Table of Contents</a:t>
            </a:r>
          </a:p>
        </p:txBody>
      </p:sp>
      <p:sp>
        <p:nvSpPr>
          <p:cNvPr id="9" name="Text Placeholder 9">
            <a:extLst>
              <a:ext uri="{FF2B5EF4-FFF2-40B4-BE49-F238E27FC236}">
                <a16:creationId xmlns:a16="http://schemas.microsoft.com/office/drawing/2014/main" id="{09EB44DC-7C40-0D49-A917-F96DE2455940}"/>
              </a:ext>
            </a:extLst>
          </p:cNvPr>
          <p:cNvSpPr>
            <a:spLocks noGrp="1"/>
          </p:cNvSpPr>
          <p:nvPr>
            <p:ph type="body" sz="quarter" idx="11" hasCustomPrompt="1"/>
          </p:nvPr>
        </p:nvSpPr>
        <p:spPr>
          <a:xfrm>
            <a:off x="3223012" y="2008188"/>
            <a:ext cx="6491615" cy="4306888"/>
          </a:xfrm>
          <a:prstGeom prst="rect">
            <a:avLst/>
          </a:prstGeom>
        </p:spPr>
        <p:txBody>
          <a:bodyPr/>
          <a:lstStyle>
            <a:lvl1pPr marL="0" indent="0">
              <a:buNone/>
              <a:defRPr>
                <a:latin typeface="Work Sans" pitchFamily="2" charset="77"/>
              </a:defRPr>
            </a:lvl1pPr>
          </a:lstStyle>
          <a:p>
            <a:pPr lvl="0"/>
            <a:r>
              <a:rPr lang="en-US" dirty="0"/>
              <a:t>Add content here…</a:t>
            </a:r>
          </a:p>
          <a:p>
            <a:pPr lvl="0"/>
            <a:r>
              <a:rPr lang="en-US" dirty="0"/>
              <a:t>Here</a:t>
            </a:r>
          </a:p>
          <a:p>
            <a:pPr lvl="0"/>
            <a:r>
              <a:rPr lang="en-US" dirty="0"/>
              <a:t>Here</a:t>
            </a:r>
          </a:p>
        </p:txBody>
      </p:sp>
      <p:sp>
        <p:nvSpPr>
          <p:cNvPr id="10" name="Text Placeholder 11">
            <a:extLst>
              <a:ext uri="{FF2B5EF4-FFF2-40B4-BE49-F238E27FC236}">
                <a16:creationId xmlns:a16="http://schemas.microsoft.com/office/drawing/2014/main" id="{21E8CCF3-53C8-0F4F-8D1A-48F8E8E904FC}"/>
              </a:ext>
            </a:extLst>
          </p:cNvPr>
          <p:cNvSpPr>
            <a:spLocks noGrp="1"/>
          </p:cNvSpPr>
          <p:nvPr>
            <p:ph type="body" sz="quarter" idx="13" hasCustomPrompt="1"/>
          </p:nvPr>
        </p:nvSpPr>
        <p:spPr>
          <a:xfrm>
            <a:off x="2477373" y="2008188"/>
            <a:ext cx="777875" cy="4306888"/>
          </a:xfrm>
          <a:prstGeom prst="rect">
            <a:avLst/>
          </a:prstGeom>
        </p:spPr>
        <p:txBody>
          <a:bodyPr/>
          <a:lstStyle>
            <a:lvl1pPr marL="0" indent="0">
              <a:buNone/>
              <a:defRPr b="1" i="0">
                <a:solidFill>
                  <a:schemeClr val="tx1">
                    <a:lumMod val="85000"/>
                    <a:lumOff val="15000"/>
                  </a:schemeClr>
                </a:solidFill>
                <a:latin typeface="Work Sans" pitchFamily="2" charset="77"/>
                <a:ea typeface="Work Sans" pitchFamily="2" charset="77"/>
                <a:cs typeface="Poppins SemiBold" charset="0"/>
              </a:defRPr>
            </a:lvl1pPr>
          </a:lstStyle>
          <a:p>
            <a:pPr lvl="0"/>
            <a:r>
              <a:rPr lang="en-US" dirty="0"/>
              <a:t>01</a:t>
            </a:r>
          </a:p>
          <a:p>
            <a:pPr lvl="0"/>
            <a:r>
              <a:rPr lang="en-US" dirty="0"/>
              <a:t>02</a:t>
            </a:r>
          </a:p>
          <a:p>
            <a:pPr lvl="0"/>
            <a:r>
              <a:rPr lang="en-US" dirty="0"/>
              <a:t>03</a:t>
            </a:r>
          </a:p>
        </p:txBody>
      </p:sp>
      <p:cxnSp>
        <p:nvCxnSpPr>
          <p:cNvPr id="11" name="Straight Connector 10">
            <a:extLst>
              <a:ext uri="{FF2B5EF4-FFF2-40B4-BE49-F238E27FC236}">
                <a16:creationId xmlns:a16="http://schemas.microsoft.com/office/drawing/2014/main" id="{50EFBD20-7C6F-7648-81A6-BCEE64E6E730}"/>
              </a:ext>
            </a:extLst>
          </p:cNvPr>
          <p:cNvCxnSpPr/>
          <p:nvPr userDrawn="1"/>
        </p:nvCxnSpPr>
        <p:spPr>
          <a:xfrm>
            <a:off x="2363510" y="1832326"/>
            <a:ext cx="3960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3232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0FB0-0A56-DA48-BD73-1ABD055D741B}"/>
              </a:ext>
            </a:extLst>
          </p:cNvPr>
          <p:cNvSpPr>
            <a:spLocks noGrp="1"/>
          </p:cNvSpPr>
          <p:nvPr>
            <p:ph type="title" hasCustomPrompt="1"/>
          </p:nvPr>
        </p:nvSpPr>
        <p:spPr>
          <a:xfrm>
            <a:off x="695324" y="1385887"/>
            <a:ext cx="10801351" cy="2043114"/>
          </a:xfrm>
          <a:noFill/>
        </p:spPr>
        <p:txBody>
          <a:bodyPr anchor="b"/>
          <a:lstStyle>
            <a:lvl1pPr algn="ctr">
              <a:defRPr sz="4400">
                <a:solidFill>
                  <a:schemeClr val="bg1"/>
                </a:solidFill>
              </a:defRPr>
            </a:lvl1pPr>
          </a:lstStyle>
          <a:p>
            <a:r>
              <a:rPr lang="en-GB" dirty="0"/>
              <a:t>01 | Section Title</a:t>
            </a:r>
            <a:br>
              <a:rPr lang="en-GB" dirty="0"/>
            </a:br>
            <a:r>
              <a:rPr lang="en-GB" dirty="0"/>
              <a:t>-</a:t>
            </a:r>
            <a:endParaRPr lang="aa-ET" dirty="0"/>
          </a:p>
        </p:txBody>
      </p:sp>
      <p:sp>
        <p:nvSpPr>
          <p:cNvPr id="9" name="Text Placeholder 8">
            <a:extLst>
              <a:ext uri="{FF2B5EF4-FFF2-40B4-BE49-F238E27FC236}">
                <a16:creationId xmlns:a16="http://schemas.microsoft.com/office/drawing/2014/main" id="{769D9471-634C-A549-9017-36E17A5A5C75}"/>
              </a:ext>
            </a:extLst>
          </p:cNvPr>
          <p:cNvSpPr>
            <a:spLocks noGrp="1"/>
          </p:cNvSpPr>
          <p:nvPr>
            <p:ph type="body" sz="quarter" idx="10" hasCustomPrompt="1"/>
          </p:nvPr>
        </p:nvSpPr>
        <p:spPr>
          <a:xfrm>
            <a:off x="695324" y="3429000"/>
            <a:ext cx="10801352" cy="2243139"/>
          </a:xfrm>
          <a:prstGeom prst="rect">
            <a:avLst/>
          </a:prstGeom>
        </p:spPr>
        <p:txBody>
          <a:bodyPr/>
          <a:lstStyle>
            <a:lvl1pPr algn="ctr">
              <a:buNone/>
              <a:defRPr b="0">
                <a:solidFill>
                  <a:schemeClr val="bg1"/>
                </a:solidFill>
                <a:latin typeface="Work Sans" pitchFamily="2" charset="77"/>
              </a:defRPr>
            </a:lvl1pPr>
          </a:lstStyle>
          <a:p>
            <a:pPr lvl="0"/>
            <a:r>
              <a:rPr lang="aa-ET" dirty="0"/>
              <a:t>Section Subtitle</a:t>
            </a:r>
          </a:p>
        </p:txBody>
      </p:sp>
    </p:spTree>
    <p:extLst>
      <p:ext uri="{BB962C8B-B14F-4D97-AF65-F5344CB8AC3E}">
        <p14:creationId xmlns:p14="http://schemas.microsoft.com/office/powerpoint/2010/main" val="36000520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_1">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DED5B17-6E09-634B-8172-A49AC7CEB6E5}"/>
              </a:ext>
            </a:extLst>
          </p:cNvPr>
          <p:cNvSpPr>
            <a:spLocks noGrp="1"/>
          </p:cNvSpPr>
          <p:nvPr>
            <p:ph type="title"/>
          </p:nvPr>
        </p:nvSpPr>
        <p:spPr>
          <a:xfrm>
            <a:off x="622546" y="58590"/>
            <a:ext cx="2700338" cy="1059717"/>
          </a:xfrm>
          <a:prstGeom prst="rect">
            <a:avLst/>
          </a:prstGeom>
        </p:spPr>
        <p:txBody>
          <a:bodyPr vert="horz" lIns="91440" tIns="45720" rIns="91440" bIns="45720" rtlCol="0" anchor="b">
            <a:normAutofit/>
          </a:bodyPr>
          <a:lstStyle>
            <a:lvl1pPr algn="l">
              <a:defRPr sz="2800"/>
            </a:lvl1pPr>
          </a:lstStyle>
          <a:p>
            <a:r>
              <a:rPr lang="en-US" dirty="0"/>
              <a:t>Click to edit</a:t>
            </a:r>
          </a:p>
        </p:txBody>
      </p:sp>
      <p:sp>
        <p:nvSpPr>
          <p:cNvPr id="6" name="Text Placeholder 9">
            <a:extLst>
              <a:ext uri="{FF2B5EF4-FFF2-40B4-BE49-F238E27FC236}">
                <a16:creationId xmlns:a16="http://schemas.microsoft.com/office/drawing/2014/main" id="{683E2FC2-F6C1-7947-A972-D020B9E56710}"/>
              </a:ext>
            </a:extLst>
          </p:cNvPr>
          <p:cNvSpPr>
            <a:spLocks noGrp="1"/>
          </p:cNvSpPr>
          <p:nvPr>
            <p:ph type="body" sz="quarter" idx="10"/>
          </p:nvPr>
        </p:nvSpPr>
        <p:spPr>
          <a:xfrm>
            <a:off x="2459038" y="1989138"/>
            <a:ext cx="9037638" cy="4356098"/>
          </a:xfrm>
          <a:prstGeom prst="rect">
            <a:avLst/>
          </a:prstGeom>
        </p:spPr>
        <p:txBody>
          <a:bodyPr>
            <a:normAutofit/>
          </a:bodyPr>
          <a:lstStyle>
            <a:lvl1pPr>
              <a:lnSpc>
                <a:spcPct val="100000"/>
              </a:lnSpc>
              <a:buFont typeface="Wingdings" pitchFamily="2" charset="2"/>
              <a:buChar char="§"/>
              <a:defRPr sz="2000" b="0" i="0">
                <a:solidFill>
                  <a:schemeClr val="tx1">
                    <a:lumMod val="85000"/>
                    <a:lumOff val="15000"/>
                  </a:schemeClr>
                </a:solidFill>
                <a:latin typeface="Work Sans" pitchFamily="2" charset="77"/>
                <a:ea typeface="Work Sans" pitchFamily="2" charset="77"/>
                <a:cs typeface="Poppins" charset="0"/>
              </a:defRPr>
            </a:lvl1pPr>
            <a:lvl2pPr>
              <a:lnSpc>
                <a:spcPct val="100000"/>
              </a:lnSpc>
              <a:buFont typeface="Wingdings" pitchFamily="2" charset="2"/>
              <a:buChar char="§"/>
              <a:defRPr sz="1800" b="0" i="0">
                <a:solidFill>
                  <a:schemeClr val="tx1">
                    <a:lumMod val="85000"/>
                    <a:lumOff val="15000"/>
                  </a:schemeClr>
                </a:solidFill>
                <a:latin typeface="Work Sans" pitchFamily="2" charset="77"/>
                <a:ea typeface="Work Sans" pitchFamily="2" charset="77"/>
                <a:cs typeface="Poppins" charset="0"/>
              </a:defRPr>
            </a:lvl2pPr>
            <a:lvl3pPr>
              <a:lnSpc>
                <a:spcPct val="100000"/>
              </a:lnSpc>
              <a:buFont typeface="Wingdings" pitchFamily="2" charset="2"/>
              <a:buChar char="§"/>
              <a:defRPr sz="1600" b="0" i="0">
                <a:solidFill>
                  <a:schemeClr val="tx1">
                    <a:lumMod val="85000"/>
                    <a:lumOff val="15000"/>
                  </a:schemeClr>
                </a:solidFill>
                <a:latin typeface="Work Sans" pitchFamily="2" charset="77"/>
                <a:ea typeface="Work Sans" pitchFamily="2" charset="77"/>
                <a:cs typeface="Poppins" charset="0"/>
              </a:defRPr>
            </a:lvl3pPr>
            <a:lvl4pPr>
              <a:lnSpc>
                <a:spcPct val="100000"/>
              </a:lnSpc>
              <a:buFont typeface="Wingdings" pitchFamily="2" charset="2"/>
              <a:buChar char="§"/>
              <a:defRPr sz="1400" b="0" i="0">
                <a:solidFill>
                  <a:schemeClr val="tx1">
                    <a:lumMod val="85000"/>
                    <a:lumOff val="15000"/>
                  </a:schemeClr>
                </a:solidFill>
                <a:latin typeface="Work Sans" pitchFamily="2" charset="77"/>
                <a:ea typeface="Work Sans" pitchFamily="2" charset="77"/>
                <a:cs typeface="Poppins" charset="0"/>
              </a:defRPr>
            </a:lvl4pPr>
            <a:lvl5pPr>
              <a:lnSpc>
                <a:spcPct val="100000"/>
              </a:lnSpc>
              <a:buFont typeface="Wingdings" pitchFamily="2" charset="2"/>
              <a:buChar char="§"/>
              <a:defRPr sz="1400" b="0" i="0">
                <a:solidFill>
                  <a:schemeClr val="tx1">
                    <a:lumMod val="85000"/>
                    <a:lumOff val="15000"/>
                  </a:schemeClr>
                </a:solidFill>
                <a:latin typeface="Work Sans" pitchFamily="2" charset="77"/>
                <a:ea typeface="Work Sans" pitchFamily="2" charset="77"/>
                <a:cs typeface="Poppi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0762FAC3-462A-6C4E-B702-C509E5979901}"/>
              </a:ext>
            </a:extLst>
          </p:cNvPr>
          <p:cNvCxnSpPr>
            <a:cxnSpLocks/>
          </p:cNvCxnSpPr>
          <p:nvPr userDrawn="1"/>
        </p:nvCxnSpPr>
        <p:spPr>
          <a:xfrm>
            <a:off x="622546" y="1215587"/>
            <a:ext cx="464532"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A1BF6F73-0D75-2749-B294-6E86D2FA22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spTree>
    <p:extLst>
      <p:ext uri="{BB962C8B-B14F-4D97-AF65-F5344CB8AC3E}">
        <p14:creationId xmlns:p14="http://schemas.microsoft.com/office/powerpoint/2010/main" val="2742399922"/>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_2">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DED5B17-6E09-634B-8172-A49AC7CEB6E5}"/>
              </a:ext>
            </a:extLst>
          </p:cNvPr>
          <p:cNvSpPr>
            <a:spLocks noGrp="1"/>
          </p:cNvSpPr>
          <p:nvPr>
            <p:ph type="title"/>
          </p:nvPr>
        </p:nvSpPr>
        <p:spPr>
          <a:xfrm>
            <a:off x="695325" y="549275"/>
            <a:ext cx="2700338" cy="1059717"/>
          </a:xfrm>
          <a:prstGeom prst="rect">
            <a:avLst/>
          </a:prstGeom>
        </p:spPr>
        <p:txBody>
          <a:bodyPr vert="horz" lIns="91440" tIns="45720" rIns="91440" bIns="45720" rtlCol="0" anchor="b">
            <a:normAutofit/>
          </a:bodyPr>
          <a:lstStyle>
            <a:lvl1pPr algn="l">
              <a:defRPr sz="2800"/>
            </a:lvl1pPr>
          </a:lstStyle>
          <a:p>
            <a:r>
              <a:rPr lang="en-US" dirty="0"/>
              <a:t>Click to edit</a:t>
            </a:r>
          </a:p>
        </p:txBody>
      </p:sp>
      <p:cxnSp>
        <p:nvCxnSpPr>
          <p:cNvPr id="7" name="Straight Connector 6">
            <a:extLst>
              <a:ext uri="{FF2B5EF4-FFF2-40B4-BE49-F238E27FC236}">
                <a16:creationId xmlns:a16="http://schemas.microsoft.com/office/drawing/2014/main" id="{0762FAC3-462A-6C4E-B702-C509E5979901}"/>
              </a:ext>
            </a:extLst>
          </p:cNvPr>
          <p:cNvCxnSpPr>
            <a:cxnSpLocks/>
          </p:cNvCxnSpPr>
          <p:nvPr userDrawn="1"/>
        </p:nvCxnSpPr>
        <p:spPr>
          <a:xfrm>
            <a:off x="565174" y="1608991"/>
            <a:ext cx="464532"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A1BF6F73-0D75-2749-B294-6E86D2FA22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sp>
        <p:nvSpPr>
          <p:cNvPr id="8" name="Text Placeholder 7">
            <a:extLst>
              <a:ext uri="{FF2B5EF4-FFF2-40B4-BE49-F238E27FC236}">
                <a16:creationId xmlns:a16="http://schemas.microsoft.com/office/drawing/2014/main" id="{5A29A7EB-89BC-834A-8ED7-A620A409676E}"/>
              </a:ext>
            </a:extLst>
          </p:cNvPr>
          <p:cNvSpPr>
            <a:spLocks noGrp="1"/>
          </p:cNvSpPr>
          <p:nvPr>
            <p:ph type="body" sz="quarter" idx="10"/>
          </p:nvPr>
        </p:nvSpPr>
        <p:spPr>
          <a:xfrm>
            <a:off x="695324" y="1989140"/>
            <a:ext cx="2700339" cy="4356098"/>
          </a:xfrm>
          <a:prstGeom prst="rect">
            <a:avLst/>
          </a:prstGeom>
        </p:spPr>
        <p:txBody>
          <a:bodyPr/>
          <a:lstStyle>
            <a:lvl1pPr marL="14288" indent="-14288">
              <a:buNone/>
              <a:tabLst/>
              <a:defRPr sz="2000">
                <a:latin typeface="Work Sans" pitchFamily="2" charset="77"/>
              </a:defRPr>
            </a:lvl1pPr>
            <a:lvl2pPr marL="446088" indent="-431800">
              <a:buNone/>
              <a:tabLst/>
              <a:defRPr>
                <a:latin typeface="Work Sans" pitchFamily="2" charset="77"/>
              </a:defRPr>
            </a:lvl2pPr>
            <a:lvl3pPr>
              <a:buNone/>
              <a:defRPr>
                <a:latin typeface="Work Sans" pitchFamily="2" charset="77"/>
              </a:defRPr>
            </a:lvl3pPr>
            <a:lvl4pPr>
              <a:buNone/>
              <a:defRPr>
                <a:latin typeface="Work Sans" pitchFamily="2" charset="77"/>
              </a:defRPr>
            </a:lvl4pPr>
            <a:lvl5pPr>
              <a:buNone/>
              <a:defRPr>
                <a:latin typeface="Work Sans" pitchFamily="2" charset="77"/>
              </a:defRPr>
            </a:lvl5pPr>
          </a:lstStyle>
          <a:p>
            <a:pPr lvl="0"/>
            <a:r>
              <a:rPr lang="en-GB" dirty="0"/>
              <a:t>Click to edit Master text styles</a:t>
            </a:r>
          </a:p>
        </p:txBody>
      </p:sp>
      <p:sp>
        <p:nvSpPr>
          <p:cNvPr id="11" name="Content Placeholder 10">
            <a:extLst>
              <a:ext uri="{FF2B5EF4-FFF2-40B4-BE49-F238E27FC236}">
                <a16:creationId xmlns:a16="http://schemas.microsoft.com/office/drawing/2014/main" id="{EF83D050-1539-C543-8587-ACE8D578D2B9}"/>
              </a:ext>
            </a:extLst>
          </p:cNvPr>
          <p:cNvSpPr>
            <a:spLocks noGrp="1"/>
          </p:cNvSpPr>
          <p:nvPr>
            <p:ph sz="quarter" idx="11"/>
          </p:nvPr>
        </p:nvSpPr>
        <p:spPr>
          <a:xfrm>
            <a:off x="4259263" y="549275"/>
            <a:ext cx="7381875" cy="5795963"/>
          </a:xfrm>
          <a:prstGeom prst="rect">
            <a:avLst/>
          </a:prstGeom>
        </p:spPr>
        <p:txBody>
          <a:bodyPr/>
          <a:lstStyle>
            <a:lvl1pPr>
              <a:buNone/>
              <a:defRPr/>
            </a:lvl1pPr>
          </a:lstStyle>
          <a:p>
            <a:pPr lvl="0"/>
            <a:endParaRPr lang="aa-ET" dirty="0"/>
          </a:p>
        </p:txBody>
      </p:sp>
    </p:spTree>
    <p:extLst>
      <p:ext uri="{BB962C8B-B14F-4D97-AF65-F5344CB8AC3E}">
        <p14:creationId xmlns:p14="http://schemas.microsoft.com/office/powerpoint/2010/main" val="26030267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5541">
          <p15:clr>
            <a:srgbClr val="FBAE40"/>
          </p15:clr>
        </p15:guide>
        <p15:guide id="4" pos="213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90"/>
              </a:buClr>
              <a:buSzPts val="2400"/>
              <a:buNone/>
              <a:defRPr sz="2400">
                <a:solidFill>
                  <a:srgbClr val="909090"/>
                </a:solidFill>
              </a:defRPr>
            </a:lvl1pPr>
            <a:lvl2pPr marL="914400" lvl="1" indent="-228600" algn="l">
              <a:lnSpc>
                <a:spcPct val="90000"/>
              </a:lnSpc>
              <a:spcBef>
                <a:spcPts val="500"/>
              </a:spcBef>
              <a:spcAft>
                <a:spcPts val="0"/>
              </a:spcAft>
              <a:buClr>
                <a:srgbClr val="909090"/>
              </a:buClr>
              <a:buSzPts val="2000"/>
              <a:buNone/>
              <a:defRPr sz="2000">
                <a:solidFill>
                  <a:srgbClr val="909090"/>
                </a:solidFill>
              </a:defRPr>
            </a:lvl2pPr>
            <a:lvl3pPr marL="1371600" lvl="2" indent="-228600" algn="l">
              <a:lnSpc>
                <a:spcPct val="90000"/>
              </a:lnSpc>
              <a:spcBef>
                <a:spcPts val="500"/>
              </a:spcBef>
              <a:spcAft>
                <a:spcPts val="0"/>
              </a:spcAft>
              <a:buClr>
                <a:srgbClr val="909090"/>
              </a:buClr>
              <a:buSzPts val="1800"/>
              <a:buNone/>
              <a:defRPr sz="1800">
                <a:solidFill>
                  <a:srgbClr val="909090"/>
                </a:solidFill>
              </a:defRPr>
            </a:lvl3pPr>
            <a:lvl4pPr marL="1828800" lvl="3" indent="-228600" algn="l">
              <a:lnSpc>
                <a:spcPct val="90000"/>
              </a:lnSpc>
              <a:spcBef>
                <a:spcPts val="500"/>
              </a:spcBef>
              <a:spcAft>
                <a:spcPts val="0"/>
              </a:spcAft>
              <a:buClr>
                <a:srgbClr val="909090"/>
              </a:buClr>
              <a:buSzPts val="1600"/>
              <a:buNone/>
              <a:defRPr sz="1600">
                <a:solidFill>
                  <a:srgbClr val="909090"/>
                </a:solidFill>
              </a:defRPr>
            </a:lvl4pPr>
            <a:lvl5pPr marL="2286000" lvl="4" indent="-228600" algn="l">
              <a:lnSpc>
                <a:spcPct val="90000"/>
              </a:lnSpc>
              <a:spcBef>
                <a:spcPts val="500"/>
              </a:spcBef>
              <a:spcAft>
                <a:spcPts val="0"/>
              </a:spcAft>
              <a:buClr>
                <a:srgbClr val="909090"/>
              </a:buClr>
              <a:buSzPts val="1600"/>
              <a:buNone/>
              <a:defRPr sz="1600">
                <a:solidFill>
                  <a:srgbClr val="909090"/>
                </a:solidFill>
              </a:defRPr>
            </a:lvl5pPr>
            <a:lvl6pPr marL="2743200" lvl="5" indent="-228600" algn="l">
              <a:lnSpc>
                <a:spcPct val="90000"/>
              </a:lnSpc>
              <a:spcBef>
                <a:spcPts val="500"/>
              </a:spcBef>
              <a:spcAft>
                <a:spcPts val="0"/>
              </a:spcAft>
              <a:buClr>
                <a:srgbClr val="909090"/>
              </a:buClr>
              <a:buSzPts val="1600"/>
              <a:buNone/>
              <a:defRPr sz="1600">
                <a:solidFill>
                  <a:srgbClr val="909090"/>
                </a:solidFill>
              </a:defRPr>
            </a:lvl6pPr>
            <a:lvl7pPr marL="3200400" lvl="6" indent="-228600" algn="l">
              <a:lnSpc>
                <a:spcPct val="90000"/>
              </a:lnSpc>
              <a:spcBef>
                <a:spcPts val="500"/>
              </a:spcBef>
              <a:spcAft>
                <a:spcPts val="0"/>
              </a:spcAft>
              <a:buClr>
                <a:srgbClr val="909090"/>
              </a:buClr>
              <a:buSzPts val="1600"/>
              <a:buNone/>
              <a:defRPr sz="1600">
                <a:solidFill>
                  <a:srgbClr val="909090"/>
                </a:solidFill>
              </a:defRPr>
            </a:lvl7pPr>
            <a:lvl8pPr marL="3657600" lvl="7" indent="-228600" algn="l">
              <a:lnSpc>
                <a:spcPct val="90000"/>
              </a:lnSpc>
              <a:spcBef>
                <a:spcPts val="500"/>
              </a:spcBef>
              <a:spcAft>
                <a:spcPts val="0"/>
              </a:spcAft>
              <a:buClr>
                <a:srgbClr val="909090"/>
              </a:buClr>
              <a:buSzPts val="1600"/>
              <a:buNone/>
              <a:defRPr sz="1600">
                <a:solidFill>
                  <a:srgbClr val="909090"/>
                </a:solidFill>
              </a:defRPr>
            </a:lvl8pPr>
            <a:lvl9pPr marL="4114800" lvl="8" indent="-228600" algn="l">
              <a:lnSpc>
                <a:spcPct val="90000"/>
              </a:lnSpc>
              <a:spcBef>
                <a:spcPts val="500"/>
              </a:spcBef>
              <a:spcAft>
                <a:spcPts val="0"/>
              </a:spcAft>
              <a:buClr>
                <a:srgbClr val="909090"/>
              </a:buClr>
              <a:buSzPts val="1600"/>
              <a:buNone/>
              <a:defRPr sz="1600">
                <a:solidFill>
                  <a:srgbClr val="909090"/>
                </a:solidFill>
              </a:defRPr>
            </a:lvl9pPr>
          </a:lstStyle>
          <a:p>
            <a:endParaRPr/>
          </a:p>
        </p:txBody>
      </p:sp>
      <p:sp>
        <p:nvSpPr>
          <p:cNvPr id="46" name="Google Shape;4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_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BC03FB3-11B9-CD49-83B2-16EC39D55A69}"/>
              </a:ext>
            </a:extLst>
          </p:cNvPr>
          <p:cNvSpPr>
            <a:spLocks noGrp="1"/>
          </p:cNvSpPr>
          <p:nvPr>
            <p:ph type="pic" sz="quarter" idx="10"/>
          </p:nvPr>
        </p:nvSpPr>
        <p:spPr>
          <a:xfrm>
            <a:off x="6996113" y="0"/>
            <a:ext cx="5195886" cy="6857999"/>
          </a:xfrm>
          <a:prstGeom prst="rect">
            <a:avLst/>
          </a:prstGeom>
          <a:solidFill>
            <a:schemeClr val="bg1">
              <a:lumMod val="95000"/>
            </a:schemeClr>
          </a:solidFill>
        </p:spPr>
        <p:txBody>
          <a:bodyPr>
            <a:normAutofit/>
          </a:bodyPr>
          <a:lstStyle>
            <a:lvl1pPr>
              <a:defRPr sz="2800"/>
            </a:lvl1pPr>
          </a:lstStyle>
          <a:p>
            <a:endParaRPr lang="en-US"/>
          </a:p>
        </p:txBody>
      </p:sp>
      <p:pic>
        <p:nvPicPr>
          <p:cNvPr id="7" name="Graphic 6">
            <a:extLst>
              <a:ext uri="{FF2B5EF4-FFF2-40B4-BE49-F238E27FC236}">
                <a16:creationId xmlns:a16="http://schemas.microsoft.com/office/drawing/2014/main" id="{E7654C0B-30B4-4C4D-B33A-4F79EC2E15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cxnSp>
        <p:nvCxnSpPr>
          <p:cNvPr id="8" name="Straight Connector 7">
            <a:extLst>
              <a:ext uri="{FF2B5EF4-FFF2-40B4-BE49-F238E27FC236}">
                <a16:creationId xmlns:a16="http://schemas.microsoft.com/office/drawing/2014/main" id="{7ACDFA49-A202-D948-AF61-2DF6FD436D1B}"/>
              </a:ext>
            </a:extLst>
          </p:cNvPr>
          <p:cNvCxnSpPr>
            <a:cxnSpLocks/>
          </p:cNvCxnSpPr>
          <p:nvPr userDrawn="1"/>
        </p:nvCxnSpPr>
        <p:spPr>
          <a:xfrm>
            <a:off x="531836" y="1973786"/>
            <a:ext cx="46453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93251B27-33F5-D242-96E5-932D98DEF95F}"/>
              </a:ext>
            </a:extLst>
          </p:cNvPr>
          <p:cNvSpPr>
            <a:spLocks noGrp="1"/>
          </p:cNvSpPr>
          <p:nvPr>
            <p:ph type="title"/>
          </p:nvPr>
        </p:nvSpPr>
        <p:spPr>
          <a:xfrm>
            <a:off x="695325" y="549273"/>
            <a:ext cx="5400674" cy="1439865"/>
          </a:xfrm>
          <a:prstGeom prst="rect">
            <a:avLst/>
          </a:prstGeom>
        </p:spPr>
        <p:txBody>
          <a:bodyPr vert="horz" lIns="91440" tIns="45720" rIns="91440" bIns="45720" rtlCol="0" anchor="b">
            <a:normAutofit/>
          </a:bodyPr>
          <a:lstStyle>
            <a:lvl1pPr algn="l">
              <a:defRPr sz="2800"/>
            </a:lvl1pPr>
          </a:lstStyle>
          <a:p>
            <a:r>
              <a:rPr lang="en-US" dirty="0"/>
              <a:t>Click to edit</a:t>
            </a:r>
          </a:p>
        </p:txBody>
      </p:sp>
      <p:sp>
        <p:nvSpPr>
          <p:cNvPr id="10" name="Text Placeholder 9">
            <a:extLst>
              <a:ext uri="{FF2B5EF4-FFF2-40B4-BE49-F238E27FC236}">
                <a16:creationId xmlns:a16="http://schemas.microsoft.com/office/drawing/2014/main" id="{A9B20F4C-9074-1A47-97C4-EE30512218B7}"/>
              </a:ext>
            </a:extLst>
          </p:cNvPr>
          <p:cNvSpPr>
            <a:spLocks noGrp="1"/>
          </p:cNvSpPr>
          <p:nvPr>
            <p:ph type="body" sz="quarter" idx="11"/>
          </p:nvPr>
        </p:nvSpPr>
        <p:spPr>
          <a:xfrm>
            <a:off x="695325" y="2708275"/>
            <a:ext cx="5400675" cy="3416120"/>
          </a:xfrm>
          <a:prstGeom prst="rect">
            <a:avLst/>
          </a:prstGeom>
        </p:spPr>
        <p:txBody>
          <a:bodyPr>
            <a:normAutofit/>
          </a:bodyPr>
          <a:lstStyle>
            <a:lvl1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1pPr>
            <a:lvl2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2pPr>
            <a:lvl3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3pPr>
            <a:lvl4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4pPr>
            <a:lvl5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434733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_4">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5D0019E-9574-9C43-8A4F-6DBE905DB672}"/>
              </a:ext>
            </a:extLst>
          </p:cNvPr>
          <p:cNvCxnSpPr>
            <a:cxnSpLocks/>
          </p:cNvCxnSpPr>
          <p:nvPr userDrawn="1"/>
        </p:nvCxnSpPr>
        <p:spPr>
          <a:xfrm>
            <a:off x="565174" y="2170636"/>
            <a:ext cx="46453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Title Placeholder 1">
            <a:extLst>
              <a:ext uri="{FF2B5EF4-FFF2-40B4-BE49-F238E27FC236}">
                <a16:creationId xmlns:a16="http://schemas.microsoft.com/office/drawing/2014/main" id="{598D4D57-9482-694E-9ABD-8D51DCF66785}"/>
              </a:ext>
            </a:extLst>
          </p:cNvPr>
          <p:cNvSpPr>
            <a:spLocks noGrp="1"/>
          </p:cNvSpPr>
          <p:nvPr>
            <p:ph type="title"/>
          </p:nvPr>
        </p:nvSpPr>
        <p:spPr>
          <a:xfrm>
            <a:off x="695325" y="549273"/>
            <a:ext cx="5400674" cy="1489390"/>
          </a:xfrm>
          <a:prstGeom prst="rect">
            <a:avLst/>
          </a:prstGeom>
        </p:spPr>
        <p:txBody>
          <a:bodyPr vert="horz" lIns="91440" tIns="45720" rIns="91440" bIns="45720" rtlCol="0" anchor="b">
            <a:normAutofit/>
          </a:bodyPr>
          <a:lstStyle>
            <a:lvl1pPr algn="l">
              <a:defRPr sz="2800"/>
            </a:lvl1pPr>
          </a:lstStyle>
          <a:p>
            <a:r>
              <a:rPr lang="en-US" dirty="0"/>
              <a:t>Click to edit</a:t>
            </a:r>
          </a:p>
        </p:txBody>
      </p:sp>
      <p:sp>
        <p:nvSpPr>
          <p:cNvPr id="6" name="Text Placeholder 9">
            <a:extLst>
              <a:ext uri="{FF2B5EF4-FFF2-40B4-BE49-F238E27FC236}">
                <a16:creationId xmlns:a16="http://schemas.microsoft.com/office/drawing/2014/main" id="{894AB3F1-71A3-7748-B3AE-E27837ACDD22}"/>
              </a:ext>
            </a:extLst>
          </p:cNvPr>
          <p:cNvSpPr>
            <a:spLocks noGrp="1"/>
          </p:cNvSpPr>
          <p:nvPr>
            <p:ph type="body" sz="quarter" idx="11"/>
          </p:nvPr>
        </p:nvSpPr>
        <p:spPr>
          <a:xfrm>
            <a:off x="695325" y="2413420"/>
            <a:ext cx="5400675" cy="3931816"/>
          </a:xfrm>
          <a:prstGeom prst="rect">
            <a:avLst/>
          </a:prstGeom>
        </p:spPr>
        <p:txBody>
          <a:bodyPr>
            <a:normAutofit/>
          </a:bodyPr>
          <a:lstStyle>
            <a:lvl1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1pPr>
            <a:lvl2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2pPr>
            <a:lvl3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3pPr>
            <a:lvl4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4pPr>
            <a:lvl5pPr>
              <a:lnSpc>
                <a:spcPct val="100000"/>
              </a:lnSpc>
              <a:buFont typeface="Wingdings" pitchFamily="2" charset="2"/>
              <a:buNone/>
              <a:defRPr sz="1800" b="0" i="0">
                <a:solidFill>
                  <a:schemeClr val="tx1">
                    <a:lumMod val="85000"/>
                    <a:lumOff val="15000"/>
                  </a:schemeClr>
                </a:solidFill>
                <a:latin typeface="Work Sans" pitchFamily="2" charset="77"/>
                <a:ea typeface="Work Sans" pitchFamily="2" charset="77"/>
                <a:cs typeface="Poppi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E7654C0B-30B4-4C4D-B33A-4F79EC2E15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sp>
        <p:nvSpPr>
          <p:cNvPr id="9" name="Picture Placeholder 2">
            <a:extLst>
              <a:ext uri="{FF2B5EF4-FFF2-40B4-BE49-F238E27FC236}">
                <a16:creationId xmlns:a16="http://schemas.microsoft.com/office/drawing/2014/main" id="{8877232C-AF6F-C041-B92E-7FB34174AF2E}"/>
              </a:ext>
            </a:extLst>
          </p:cNvPr>
          <p:cNvSpPr>
            <a:spLocks noGrp="1"/>
          </p:cNvSpPr>
          <p:nvPr>
            <p:ph type="pic" sz="quarter" idx="12"/>
          </p:nvPr>
        </p:nvSpPr>
        <p:spPr>
          <a:xfrm>
            <a:off x="6996114" y="3259394"/>
            <a:ext cx="5195886" cy="3598606"/>
          </a:xfrm>
          <a:prstGeom prst="rect">
            <a:avLst/>
          </a:prstGeom>
          <a:solidFill>
            <a:schemeClr val="bg1">
              <a:lumMod val="95000"/>
            </a:schemeClr>
          </a:solidFill>
        </p:spPr>
        <p:txBody>
          <a:bodyPr>
            <a:normAutofit/>
          </a:bodyPr>
          <a:lstStyle>
            <a:lvl1pPr>
              <a:defRPr sz="2800"/>
            </a:lvl1pPr>
          </a:lstStyle>
          <a:p>
            <a:endParaRPr lang="en-US"/>
          </a:p>
        </p:txBody>
      </p:sp>
      <p:sp>
        <p:nvSpPr>
          <p:cNvPr id="10" name="Picture Placeholder 2">
            <a:extLst>
              <a:ext uri="{FF2B5EF4-FFF2-40B4-BE49-F238E27FC236}">
                <a16:creationId xmlns:a16="http://schemas.microsoft.com/office/drawing/2014/main" id="{31F630A3-CF54-F14C-8110-BDE65521514A}"/>
              </a:ext>
            </a:extLst>
          </p:cNvPr>
          <p:cNvSpPr>
            <a:spLocks noGrp="1"/>
          </p:cNvSpPr>
          <p:nvPr>
            <p:ph type="pic" sz="quarter" idx="10"/>
          </p:nvPr>
        </p:nvSpPr>
        <p:spPr>
          <a:xfrm>
            <a:off x="6996114" y="-17206"/>
            <a:ext cx="5195886" cy="3276600"/>
          </a:xfrm>
          <a:prstGeom prst="rect">
            <a:avLst/>
          </a:prstGeo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74250621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_5">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BF8D10F0-9138-434C-902E-E89DBE89ADD2}"/>
              </a:ext>
            </a:extLst>
          </p:cNvPr>
          <p:cNvSpPr/>
          <p:nvPr userDrawn="1"/>
        </p:nvSpPr>
        <p:spPr>
          <a:xfrm>
            <a:off x="907479" y="2708275"/>
            <a:ext cx="3103118" cy="3180672"/>
          </a:xfrm>
          <a:prstGeom prst="ellipse">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82843" tIns="91422" rIns="182843" bIns="91422" rtlCol="0" anchor="ctr"/>
          <a:lstStyle/>
          <a:p>
            <a:pPr algn="ctr"/>
            <a:endParaRPr lang="en-US" sz="6400" dirty="0">
              <a:solidFill>
                <a:schemeClr val="tx1"/>
              </a:solidFill>
              <a:latin typeface="Montserrat Light" charset="0"/>
            </a:endParaRPr>
          </a:p>
        </p:txBody>
      </p:sp>
      <p:sp>
        <p:nvSpPr>
          <p:cNvPr id="35" name="Oval 34">
            <a:extLst>
              <a:ext uri="{FF2B5EF4-FFF2-40B4-BE49-F238E27FC236}">
                <a16:creationId xmlns:a16="http://schemas.microsoft.com/office/drawing/2014/main" id="{8DD03C48-7951-1846-9DE1-E0BA4BEE97C5}"/>
              </a:ext>
            </a:extLst>
          </p:cNvPr>
          <p:cNvSpPr/>
          <p:nvPr userDrawn="1"/>
        </p:nvSpPr>
        <p:spPr>
          <a:xfrm>
            <a:off x="4544798" y="2725320"/>
            <a:ext cx="3129760" cy="3180672"/>
          </a:xfrm>
          <a:prstGeom prst="ellipse">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82843" tIns="91422" rIns="182843" bIns="91422" rtlCol="0" anchor="ctr"/>
          <a:lstStyle/>
          <a:p>
            <a:pPr algn="ctr"/>
            <a:endParaRPr lang="en-US" sz="6400" dirty="0">
              <a:solidFill>
                <a:schemeClr val="tx1"/>
              </a:solidFill>
              <a:latin typeface="Montserrat Light" charset="0"/>
            </a:endParaRPr>
          </a:p>
        </p:txBody>
      </p:sp>
      <p:sp>
        <p:nvSpPr>
          <p:cNvPr id="36" name="Oval 35">
            <a:extLst>
              <a:ext uri="{FF2B5EF4-FFF2-40B4-BE49-F238E27FC236}">
                <a16:creationId xmlns:a16="http://schemas.microsoft.com/office/drawing/2014/main" id="{7799FB0A-9056-B441-963C-55CA7C31C0A3}"/>
              </a:ext>
            </a:extLst>
          </p:cNvPr>
          <p:cNvSpPr/>
          <p:nvPr userDrawn="1"/>
        </p:nvSpPr>
        <p:spPr>
          <a:xfrm>
            <a:off x="8176204" y="2737165"/>
            <a:ext cx="3129760" cy="3180672"/>
          </a:xfrm>
          <a:prstGeom prst="ellipse">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82843" tIns="91422" rIns="182843" bIns="91422" rtlCol="0" anchor="ctr"/>
          <a:lstStyle/>
          <a:p>
            <a:pPr algn="ctr"/>
            <a:endParaRPr lang="en-US" sz="6400" dirty="0">
              <a:solidFill>
                <a:schemeClr val="tx1"/>
              </a:solidFill>
              <a:latin typeface="Montserrat Light" charset="0"/>
            </a:endParaRPr>
          </a:p>
        </p:txBody>
      </p:sp>
      <p:sp>
        <p:nvSpPr>
          <p:cNvPr id="37" name="Title Placeholder 1">
            <a:extLst>
              <a:ext uri="{FF2B5EF4-FFF2-40B4-BE49-F238E27FC236}">
                <a16:creationId xmlns:a16="http://schemas.microsoft.com/office/drawing/2014/main" id="{41BF7701-CDDB-0442-8F2A-1FB7E54A15BF}"/>
              </a:ext>
            </a:extLst>
          </p:cNvPr>
          <p:cNvSpPr>
            <a:spLocks noGrp="1"/>
          </p:cNvSpPr>
          <p:nvPr>
            <p:ph type="title" hasCustomPrompt="1"/>
          </p:nvPr>
        </p:nvSpPr>
        <p:spPr>
          <a:xfrm>
            <a:off x="695325" y="549276"/>
            <a:ext cx="7200900" cy="719138"/>
          </a:xfrm>
          <a:prstGeom prst="rect">
            <a:avLst/>
          </a:prstGeom>
        </p:spPr>
        <p:txBody>
          <a:bodyPr vert="horz" lIns="91440" tIns="45720" rIns="91440" bIns="45720" rtlCol="0" anchor="t">
            <a:normAutofit/>
          </a:bodyPr>
          <a:lstStyle>
            <a:lvl1pPr algn="l">
              <a:defRPr sz="3200"/>
            </a:lvl1pPr>
          </a:lstStyle>
          <a:p>
            <a:r>
              <a:rPr lang="en-US" dirty="0"/>
              <a:t>Title Here</a:t>
            </a:r>
            <a:br>
              <a:rPr lang="en-US" dirty="0"/>
            </a:br>
            <a:r>
              <a:rPr lang="en-US" dirty="0"/>
              <a:t>here</a:t>
            </a:r>
            <a:br>
              <a:rPr lang="en-US" dirty="0"/>
            </a:br>
            <a:endParaRPr lang="en-US" dirty="0"/>
          </a:p>
        </p:txBody>
      </p:sp>
      <p:sp>
        <p:nvSpPr>
          <p:cNvPr id="38" name="Text Placeholder 9">
            <a:extLst>
              <a:ext uri="{FF2B5EF4-FFF2-40B4-BE49-F238E27FC236}">
                <a16:creationId xmlns:a16="http://schemas.microsoft.com/office/drawing/2014/main" id="{870B5756-3BAD-B646-A0EC-E495F0513D55}"/>
              </a:ext>
            </a:extLst>
          </p:cNvPr>
          <p:cNvSpPr>
            <a:spLocks noGrp="1"/>
          </p:cNvSpPr>
          <p:nvPr>
            <p:ph type="body" sz="quarter" idx="11"/>
          </p:nvPr>
        </p:nvSpPr>
        <p:spPr>
          <a:xfrm>
            <a:off x="1371600" y="4229091"/>
            <a:ext cx="2223206" cy="958771"/>
          </a:xfrm>
          <a:prstGeom prst="rect">
            <a:avLst/>
          </a:prstGeom>
        </p:spPr>
        <p:txBody>
          <a:bodyPr>
            <a:normAutofit/>
          </a:bodyPr>
          <a:lstStyle>
            <a:lvl1pPr marL="0" indent="0" algn="ctr">
              <a:buNone/>
              <a:defRPr sz="1600" b="0" i="0">
                <a:solidFill>
                  <a:schemeClr val="bg1"/>
                </a:solidFill>
                <a:latin typeface="Work Sans" pitchFamily="2" charset="77"/>
                <a:ea typeface="Work Sans" pitchFamily="2" charset="77"/>
                <a:cs typeface="Poppins" charset="0"/>
              </a:defRPr>
            </a:lvl1pPr>
          </a:lstStyle>
          <a:p>
            <a:pPr lvl="0"/>
            <a:r>
              <a:rPr lang="en-US" dirty="0"/>
              <a:t>Click to edit Master text styles</a:t>
            </a:r>
          </a:p>
        </p:txBody>
      </p:sp>
      <p:sp>
        <p:nvSpPr>
          <p:cNvPr id="39" name="Text Placeholder 9">
            <a:extLst>
              <a:ext uri="{FF2B5EF4-FFF2-40B4-BE49-F238E27FC236}">
                <a16:creationId xmlns:a16="http://schemas.microsoft.com/office/drawing/2014/main" id="{662B4EE3-7CBA-3C4E-A0C7-C76C735440C0}"/>
              </a:ext>
            </a:extLst>
          </p:cNvPr>
          <p:cNvSpPr>
            <a:spLocks noGrp="1"/>
          </p:cNvSpPr>
          <p:nvPr>
            <p:ph type="body" sz="quarter" idx="12"/>
          </p:nvPr>
        </p:nvSpPr>
        <p:spPr>
          <a:xfrm>
            <a:off x="695325" y="1654778"/>
            <a:ext cx="9037638" cy="1021886"/>
          </a:xfrm>
          <a:prstGeom prst="rect">
            <a:avLst/>
          </a:prstGeom>
        </p:spPr>
        <p:txBody>
          <a:bodyPr>
            <a:normAutofit/>
          </a:bodyPr>
          <a:lstStyle>
            <a:lvl1pPr marL="0" indent="0" algn="l">
              <a:buNone/>
              <a:defRPr sz="2400" b="0" i="0">
                <a:latin typeface="Work Sans" pitchFamily="2" charset="77"/>
                <a:ea typeface="Work Sans" pitchFamily="2" charset="77"/>
                <a:cs typeface="Poppins" charset="0"/>
              </a:defRPr>
            </a:lvl1pPr>
          </a:lstStyle>
          <a:p>
            <a:pPr lvl="0"/>
            <a:r>
              <a:rPr lang="en-US" dirty="0"/>
              <a:t>Click to edit Master text styles</a:t>
            </a:r>
          </a:p>
        </p:txBody>
      </p:sp>
      <p:sp>
        <p:nvSpPr>
          <p:cNvPr id="40" name="Text Placeholder 9">
            <a:extLst>
              <a:ext uri="{FF2B5EF4-FFF2-40B4-BE49-F238E27FC236}">
                <a16:creationId xmlns:a16="http://schemas.microsoft.com/office/drawing/2014/main" id="{5F075466-1444-F145-85EB-164F30630201}"/>
              </a:ext>
            </a:extLst>
          </p:cNvPr>
          <p:cNvSpPr>
            <a:spLocks noGrp="1"/>
          </p:cNvSpPr>
          <p:nvPr>
            <p:ph type="body" sz="quarter" idx="13"/>
          </p:nvPr>
        </p:nvSpPr>
        <p:spPr>
          <a:xfrm>
            <a:off x="4982499" y="4236443"/>
            <a:ext cx="2223206" cy="958771"/>
          </a:xfrm>
          <a:prstGeom prst="rect">
            <a:avLst/>
          </a:prstGeom>
        </p:spPr>
        <p:txBody>
          <a:bodyPr>
            <a:normAutofit/>
          </a:bodyPr>
          <a:lstStyle>
            <a:lvl1pPr marL="0" indent="0" algn="ctr">
              <a:buNone/>
              <a:defRPr sz="1600" b="0" i="0">
                <a:solidFill>
                  <a:schemeClr val="bg1"/>
                </a:solidFill>
                <a:latin typeface="Work Sans" pitchFamily="2" charset="77"/>
                <a:ea typeface="Work Sans" pitchFamily="2" charset="77"/>
                <a:cs typeface="Poppins" charset="0"/>
              </a:defRPr>
            </a:lvl1pPr>
          </a:lstStyle>
          <a:p>
            <a:pPr lvl="0"/>
            <a:r>
              <a:rPr lang="en-US" dirty="0"/>
              <a:t>Click to edit Master text styles</a:t>
            </a:r>
          </a:p>
        </p:txBody>
      </p:sp>
      <p:sp>
        <p:nvSpPr>
          <p:cNvPr id="41" name="Text Placeholder 9">
            <a:extLst>
              <a:ext uri="{FF2B5EF4-FFF2-40B4-BE49-F238E27FC236}">
                <a16:creationId xmlns:a16="http://schemas.microsoft.com/office/drawing/2014/main" id="{37690ABE-BC24-B948-8D87-92A4946E76BA}"/>
              </a:ext>
            </a:extLst>
          </p:cNvPr>
          <p:cNvSpPr>
            <a:spLocks noGrp="1"/>
          </p:cNvSpPr>
          <p:nvPr>
            <p:ph type="body" sz="quarter" idx="14"/>
          </p:nvPr>
        </p:nvSpPr>
        <p:spPr>
          <a:xfrm>
            <a:off x="8641228" y="4229091"/>
            <a:ext cx="2223206" cy="981906"/>
          </a:xfrm>
          <a:prstGeom prst="rect">
            <a:avLst/>
          </a:prstGeom>
        </p:spPr>
        <p:txBody>
          <a:bodyPr>
            <a:normAutofit/>
          </a:bodyPr>
          <a:lstStyle>
            <a:lvl1pPr marL="0" indent="0" algn="ctr">
              <a:buNone/>
              <a:defRPr sz="1600" b="0" i="0">
                <a:solidFill>
                  <a:schemeClr val="bg1"/>
                </a:solidFill>
                <a:latin typeface="Work Sans" pitchFamily="2" charset="77"/>
                <a:ea typeface="Work Sans" pitchFamily="2" charset="77"/>
                <a:cs typeface="Poppins" charset="0"/>
              </a:defRPr>
            </a:lvl1pPr>
          </a:lstStyle>
          <a:p>
            <a:pPr lvl="0"/>
            <a:r>
              <a:rPr lang="en-US" dirty="0"/>
              <a:t>Click to edit Master text styles</a:t>
            </a:r>
          </a:p>
        </p:txBody>
      </p:sp>
      <p:pic>
        <p:nvPicPr>
          <p:cNvPr id="42" name="Graphic 41">
            <a:extLst>
              <a:ext uri="{FF2B5EF4-FFF2-40B4-BE49-F238E27FC236}">
                <a16:creationId xmlns:a16="http://schemas.microsoft.com/office/drawing/2014/main" id="{B301728A-CA07-2345-A63D-A98C1ADDFE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cxnSp>
        <p:nvCxnSpPr>
          <p:cNvPr id="44" name="Straight Connector 43">
            <a:extLst>
              <a:ext uri="{FF2B5EF4-FFF2-40B4-BE49-F238E27FC236}">
                <a16:creationId xmlns:a16="http://schemas.microsoft.com/office/drawing/2014/main" id="{03CDE4C1-6A1C-C543-8FF2-AFC485398DBA}"/>
              </a:ext>
            </a:extLst>
          </p:cNvPr>
          <p:cNvCxnSpPr/>
          <p:nvPr userDrawn="1"/>
        </p:nvCxnSpPr>
        <p:spPr>
          <a:xfrm>
            <a:off x="511479" y="1617873"/>
            <a:ext cx="3960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252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_6">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DED5B17-6E09-634B-8172-A49AC7CEB6E5}"/>
              </a:ext>
            </a:extLst>
          </p:cNvPr>
          <p:cNvSpPr>
            <a:spLocks noGrp="1"/>
          </p:cNvSpPr>
          <p:nvPr>
            <p:ph type="title"/>
          </p:nvPr>
        </p:nvSpPr>
        <p:spPr>
          <a:xfrm>
            <a:off x="695324" y="549276"/>
            <a:ext cx="5386365" cy="750896"/>
          </a:xfrm>
          <a:prstGeom prst="rect">
            <a:avLst/>
          </a:prstGeom>
        </p:spPr>
        <p:txBody>
          <a:bodyPr vert="horz" lIns="91440" tIns="45720" rIns="91440" bIns="45720" rtlCol="0" anchor="b">
            <a:normAutofit/>
          </a:bodyPr>
          <a:lstStyle>
            <a:lvl1pPr algn="l">
              <a:defRPr sz="2800"/>
            </a:lvl1pPr>
          </a:lstStyle>
          <a:p>
            <a:r>
              <a:rPr lang="en-US" dirty="0"/>
              <a:t>Click to edit</a:t>
            </a:r>
          </a:p>
        </p:txBody>
      </p:sp>
      <p:cxnSp>
        <p:nvCxnSpPr>
          <p:cNvPr id="7" name="Straight Connector 6">
            <a:extLst>
              <a:ext uri="{FF2B5EF4-FFF2-40B4-BE49-F238E27FC236}">
                <a16:creationId xmlns:a16="http://schemas.microsoft.com/office/drawing/2014/main" id="{0762FAC3-462A-6C4E-B702-C509E5979901}"/>
              </a:ext>
            </a:extLst>
          </p:cNvPr>
          <p:cNvCxnSpPr>
            <a:cxnSpLocks/>
          </p:cNvCxnSpPr>
          <p:nvPr userDrawn="1"/>
        </p:nvCxnSpPr>
        <p:spPr>
          <a:xfrm>
            <a:off x="477367" y="1300171"/>
            <a:ext cx="464532"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A1BF6F73-0D75-2749-B294-6E86D2FA22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sp>
        <p:nvSpPr>
          <p:cNvPr id="10" name="Text Placeholder 9">
            <a:extLst>
              <a:ext uri="{FF2B5EF4-FFF2-40B4-BE49-F238E27FC236}">
                <a16:creationId xmlns:a16="http://schemas.microsoft.com/office/drawing/2014/main" id="{C2B65D1B-8E8D-8442-AE90-6FF19C70B997}"/>
              </a:ext>
            </a:extLst>
          </p:cNvPr>
          <p:cNvSpPr>
            <a:spLocks noGrp="1"/>
          </p:cNvSpPr>
          <p:nvPr>
            <p:ph type="body" sz="quarter" idx="11"/>
          </p:nvPr>
        </p:nvSpPr>
        <p:spPr>
          <a:xfrm>
            <a:off x="6110310" y="1300171"/>
            <a:ext cx="5386365" cy="2128823"/>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Tx/>
              <a:buNone/>
              <a:tabLst/>
              <a:defRPr sz="1800" b="0" i="0">
                <a:solidFill>
                  <a:schemeClr val="tx1">
                    <a:lumMod val="85000"/>
                    <a:lumOff val="15000"/>
                  </a:schemeClr>
                </a:solidFill>
                <a:latin typeface="Work Sans" pitchFamily="2" charset="77"/>
                <a:ea typeface="Work Sans" pitchFamily="2" charset="77"/>
                <a:cs typeface="Poppins" charset="0"/>
              </a:defRPr>
            </a:lvl1pPr>
            <a:lvl2pPr>
              <a:lnSpc>
                <a:spcPct val="100000"/>
              </a:lnSpc>
              <a:buFont typeface="Wingdings" pitchFamily="2" charset="2"/>
              <a:buNone/>
              <a:defRPr sz="1600" b="0" i="0">
                <a:solidFill>
                  <a:schemeClr val="tx1">
                    <a:lumMod val="85000"/>
                    <a:lumOff val="15000"/>
                  </a:schemeClr>
                </a:solidFill>
                <a:latin typeface="Work Sans" pitchFamily="2" charset="77"/>
                <a:ea typeface="Work Sans" pitchFamily="2" charset="77"/>
                <a:cs typeface="Poppins" charset="0"/>
              </a:defRPr>
            </a:lvl2pPr>
            <a:lvl3pPr>
              <a:lnSpc>
                <a:spcPct val="100000"/>
              </a:lnSpc>
              <a:buFont typeface="Wingdings" pitchFamily="2" charset="2"/>
              <a:buNone/>
              <a:defRPr sz="1400" b="0" i="0">
                <a:solidFill>
                  <a:schemeClr val="tx1">
                    <a:lumMod val="85000"/>
                    <a:lumOff val="15000"/>
                  </a:schemeClr>
                </a:solidFill>
                <a:latin typeface="Work Sans" pitchFamily="2" charset="77"/>
                <a:ea typeface="Work Sans" pitchFamily="2" charset="77"/>
                <a:cs typeface="Poppins" charset="0"/>
              </a:defRPr>
            </a:lvl3pPr>
            <a:lvl4pPr>
              <a:lnSpc>
                <a:spcPct val="100000"/>
              </a:lnSpc>
              <a:buFont typeface="Wingdings" pitchFamily="2" charset="2"/>
              <a:buNone/>
              <a:defRPr sz="1200" b="0" i="0">
                <a:solidFill>
                  <a:schemeClr val="tx1">
                    <a:lumMod val="85000"/>
                    <a:lumOff val="15000"/>
                  </a:schemeClr>
                </a:solidFill>
                <a:latin typeface="Work Sans" pitchFamily="2" charset="77"/>
                <a:ea typeface="Work Sans" pitchFamily="2" charset="77"/>
                <a:cs typeface="Poppins" charset="0"/>
              </a:defRPr>
            </a:lvl4pPr>
            <a:lvl5pPr>
              <a:lnSpc>
                <a:spcPct val="100000"/>
              </a:lnSpc>
              <a:buFont typeface="Wingdings" pitchFamily="2" charset="2"/>
              <a:buNone/>
              <a:defRPr sz="1200" b="0" i="0">
                <a:solidFill>
                  <a:schemeClr val="tx1">
                    <a:lumMod val="85000"/>
                    <a:lumOff val="15000"/>
                  </a:schemeClr>
                </a:solidFill>
                <a:latin typeface="Work Sans" pitchFamily="2" charset="77"/>
                <a:ea typeface="Work Sans" pitchFamily="2" charset="77"/>
                <a:cs typeface="Poppi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BE2BAEF1-2C3E-B94F-A5CE-D66507A584FF}"/>
              </a:ext>
            </a:extLst>
          </p:cNvPr>
          <p:cNvSpPr>
            <a:spLocks noGrp="1"/>
          </p:cNvSpPr>
          <p:nvPr>
            <p:ph type="pic" sz="quarter" idx="12"/>
          </p:nvPr>
        </p:nvSpPr>
        <p:spPr>
          <a:xfrm>
            <a:off x="7032625" y="3786174"/>
            <a:ext cx="5159375" cy="2505089"/>
          </a:xfrm>
          <a:prstGeom prst="rect">
            <a:avLst/>
          </a:prstGeom>
        </p:spPr>
        <p:txBody>
          <a:bodyPr/>
          <a:lstStyle/>
          <a:p>
            <a:endParaRPr lang="aa-ET" dirty="0"/>
          </a:p>
        </p:txBody>
      </p:sp>
      <p:sp>
        <p:nvSpPr>
          <p:cNvPr id="13" name="Picture Placeholder 2">
            <a:extLst>
              <a:ext uri="{FF2B5EF4-FFF2-40B4-BE49-F238E27FC236}">
                <a16:creationId xmlns:a16="http://schemas.microsoft.com/office/drawing/2014/main" id="{F771642C-B31A-C846-B0AD-89F5A620D849}"/>
              </a:ext>
            </a:extLst>
          </p:cNvPr>
          <p:cNvSpPr>
            <a:spLocks noGrp="1"/>
          </p:cNvSpPr>
          <p:nvPr>
            <p:ph type="pic" sz="quarter" idx="15"/>
          </p:nvPr>
        </p:nvSpPr>
        <p:spPr>
          <a:xfrm>
            <a:off x="0" y="1657356"/>
            <a:ext cx="5195888" cy="2128818"/>
          </a:xfrm>
          <a:prstGeom prst="rect">
            <a:avLst/>
          </a:prstGeom>
        </p:spPr>
        <p:txBody>
          <a:bodyPr/>
          <a:lstStyle/>
          <a:p>
            <a:endParaRPr lang="aa-ET" dirty="0"/>
          </a:p>
        </p:txBody>
      </p:sp>
      <p:sp>
        <p:nvSpPr>
          <p:cNvPr id="14" name="Text Placeholder 9">
            <a:extLst>
              <a:ext uri="{FF2B5EF4-FFF2-40B4-BE49-F238E27FC236}">
                <a16:creationId xmlns:a16="http://schemas.microsoft.com/office/drawing/2014/main" id="{FA4C12DC-97F7-FF4B-BA57-733804CBDE6D}"/>
              </a:ext>
            </a:extLst>
          </p:cNvPr>
          <p:cNvSpPr>
            <a:spLocks noGrp="1"/>
          </p:cNvSpPr>
          <p:nvPr>
            <p:ph type="body" sz="quarter" idx="16"/>
          </p:nvPr>
        </p:nvSpPr>
        <p:spPr>
          <a:xfrm>
            <a:off x="709633" y="4132263"/>
            <a:ext cx="5372056" cy="2176462"/>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Tx/>
              <a:buNone/>
              <a:tabLst/>
              <a:defRPr sz="1800" b="0" i="0">
                <a:solidFill>
                  <a:schemeClr val="tx1">
                    <a:lumMod val="85000"/>
                    <a:lumOff val="15000"/>
                  </a:schemeClr>
                </a:solidFill>
                <a:latin typeface="Work Sans" pitchFamily="2" charset="77"/>
                <a:ea typeface="Work Sans" pitchFamily="2" charset="77"/>
                <a:cs typeface="Poppins" charset="0"/>
              </a:defRPr>
            </a:lvl1pPr>
            <a:lvl2pPr>
              <a:lnSpc>
                <a:spcPct val="100000"/>
              </a:lnSpc>
              <a:buFont typeface="Wingdings" pitchFamily="2" charset="2"/>
              <a:buNone/>
              <a:defRPr sz="1600" b="0" i="0">
                <a:solidFill>
                  <a:schemeClr val="tx1">
                    <a:lumMod val="85000"/>
                    <a:lumOff val="15000"/>
                  </a:schemeClr>
                </a:solidFill>
                <a:latin typeface="Work Sans" pitchFamily="2" charset="77"/>
                <a:ea typeface="Work Sans" pitchFamily="2" charset="77"/>
                <a:cs typeface="Poppins" charset="0"/>
              </a:defRPr>
            </a:lvl2pPr>
            <a:lvl3pPr>
              <a:lnSpc>
                <a:spcPct val="100000"/>
              </a:lnSpc>
              <a:buFont typeface="Wingdings" pitchFamily="2" charset="2"/>
              <a:buNone/>
              <a:defRPr sz="1400" b="0" i="0">
                <a:solidFill>
                  <a:schemeClr val="tx1">
                    <a:lumMod val="85000"/>
                    <a:lumOff val="15000"/>
                  </a:schemeClr>
                </a:solidFill>
                <a:latin typeface="Work Sans" pitchFamily="2" charset="77"/>
                <a:ea typeface="Work Sans" pitchFamily="2" charset="77"/>
                <a:cs typeface="Poppins" charset="0"/>
              </a:defRPr>
            </a:lvl3pPr>
            <a:lvl4pPr>
              <a:lnSpc>
                <a:spcPct val="100000"/>
              </a:lnSpc>
              <a:buFont typeface="Wingdings" pitchFamily="2" charset="2"/>
              <a:buNone/>
              <a:defRPr sz="1200" b="0" i="0">
                <a:solidFill>
                  <a:schemeClr val="tx1">
                    <a:lumMod val="85000"/>
                    <a:lumOff val="15000"/>
                  </a:schemeClr>
                </a:solidFill>
                <a:latin typeface="Work Sans" pitchFamily="2" charset="77"/>
                <a:ea typeface="Work Sans" pitchFamily="2" charset="77"/>
                <a:cs typeface="Poppins" charset="0"/>
              </a:defRPr>
            </a:lvl4pPr>
            <a:lvl5pPr>
              <a:lnSpc>
                <a:spcPct val="100000"/>
              </a:lnSpc>
              <a:buFont typeface="Wingdings" pitchFamily="2" charset="2"/>
              <a:buNone/>
              <a:defRPr sz="1200" b="0" i="0">
                <a:solidFill>
                  <a:schemeClr val="tx1">
                    <a:lumMod val="85000"/>
                    <a:lumOff val="15000"/>
                  </a:schemeClr>
                </a:solidFill>
                <a:latin typeface="Work Sans" pitchFamily="2" charset="77"/>
                <a:ea typeface="Work Sans" pitchFamily="2" charset="77"/>
                <a:cs typeface="Poppi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414742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5541">
          <p15:clr>
            <a:srgbClr val="FBAE40"/>
          </p15:clr>
        </p15:guide>
        <p15:guide id="4" pos="213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_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63AE15-B882-2749-8426-D316EA811BE5}"/>
              </a:ext>
            </a:extLst>
          </p:cNvPr>
          <p:cNvSpPr/>
          <p:nvPr userDrawn="1"/>
        </p:nvSpPr>
        <p:spPr>
          <a:xfrm>
            <a:off x="0" y="0"/>
            <a:ext cx="519588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a:extLst>
              <a:ext uri="{FF2B5EF4-FFF2-40B4-BE49-F238E27FC236}">
                <a16:creationId xmlns:a16="http://schemas.microsoft.com/office/drawing/2014/main" id="{D71BE75B-F1D3-3744-BB54-75780B1C57AA}"/>
              </a:ext>
            </a:extLst>
          </p:cNvPr>
          <p:cNvSpPr>
            <a:spLocks noGrp="1"/>
          </p:cNvSpPr>
          <p:nvPr>
            <p:ph type="body" sz="quarter" idx="12"/>
          </p:nvPr>
        </p:nvSpPr>
        <p:spPr>
          <a:xfrm>
            <a:off x="695325" y="2708275"/>
            <a:ext cx="3563939" cy="3600450"/>
          </a:xfrm>
          <a:prstGeom prst="rect">
            <a:avLst/>
          </a:prstGeom>
        </p:spPr>
        <p:txBody>
          <a:bodyPr>
            <a:normAutofit/>
          </a:bodyPr>
          <a:lstStyle>
            <a:lvl1pPr marL="0" indent="0" algn="l">
              <a:buNone/>
              <a:defRPr sz="2400" b="0" i="0">
                <a:solidFill>
                  <a:schemeClr val="bg1"/>
                </a:solidFill>
                <a:latin typeface="Work Sans" pitchFamily="2" charset="77"/>
                <a:ea typeface="Work Sans" pitchFamily="2" charset="77"/>
                <a:cs typeface="Poppins" charset="0"/>
              </a:defRPr>
            </a:lvl1pPr>
          </a:lstStyle>
          <a:p>
            <a:pPr lvl="0"/>
            <a:r>
              <a:rPr lang="en-US" dirty="0"/>
              <a:t>Click to edit Master text styles</a:t>
            </a:r>
          </a:p>
          <a:p>
            <a:pPr lvl="0"/>
            <a:endParaRPr lang="en-US" dirty="0"/>
          </a:p>
        </p:txBody>
      </p:sp>
      <p:sp>
        <p:nvSpPr>
          <p:cNvPr id="12" name="Content Placeholder 11">
            <a:extLst>
              <a:ext uri="{FF2B5EF4-FFF2-40B4-BE49-F238E27FC236}">
                <a16:creationId xmlns:a16="http://schemas.microsoft.com/office/drawing/2014/main" id="{E512BAB5-883A-9F43-AB90-AF3A05D69175}"/>
              </a:ext>
            </a:extLst>
          </p:cNvPr>
          <p:cNvSpPr>
            <a:spLocks noGrp="1"/>
          </p:cNvSpPr>
          <p:nvPr>
            <p:ph sz="quarter" idx="13"/>
          </p:nvPr>
        </p:nvSpPr>
        <p:spPr>
          <a:xfrm>
            <a:off x="6096000" y="549275"/>
            <a:ext cx="5400675" cy="5075238"/>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aa-ET" dirty="0"/>
          </a:p>
        </p:txBody>
      </p:sp>
      <p:sp>
        <p:nvSpPr>
          <p:cNvPr id="13" name="Text Placeholder 9">
            <a:extLst>
              <a:ext uri="{FF2B5EF4-FFF2-40B4-BE49-F238E27FC236}">
                <a16:creationId xmlns:a16="http://schemas.microsoft.com/office/drawing/2014/main" id="{2F8B12F1-82A7-7B45-85B0-59558627755C}"/>
              </a:ext>
            </a:extLst>
          </p:cNvPr>
          <p:cNvSpPr>
            <a:spLocks noGrp="1"/>
          </p:cNvSpPr>
          <p:nvPr>
            <p:ph type="body" sz="quarter" idx="14"/>
          </p:nvPr>
        </p:nvSpPr>
        <p:spPr>
          <a:xfrm>
            <a:off x="695325" y="552450"/>
            <a:ext cx="3563939" cy="1833563"/>
          </a:xfrm>
          <a:prstGeom prst="rect">
            <a:avLst/>
          </a:prstGeom>
        </p:spPr>
        <p:txBody>
          <a:bodyPr>
            <a:normAutofit/>
          </a:bodyPr>
          <a:lstStyle>
            <a:lvl1pPr marL="0" indent="0" algn="l">
              <a:buNone/>
              <a:defRPr sz="3200" b="1" i="0">
                <a:solidFill>
                  <a:schemeClr val="bg1"/>
                </a:solidFill>
                <a:latin typeface="Work Sans" pitchFamily="2" charset="77"/>
                <a:ea typeface="Work Sans" pitchFamily="2" charset="77"/>
                <a:cs typeface="Poppins" charset="0"/>
              </a:defRPr>
            </a:lvl1pPr>
          </a:lstStyle>
          <a:p>
            <a:pPr lvl="0"/>
            <a:r>
              <a:rPr lang="en-US" dirty="0"/>
              <a:t>Click to edit Master text styles</a:t>
            </a:r>
          </a:p>
          <a:p>
            <a:pPr lvl="0"/>
            <a:endParaRPr lang="en-US" dirty="0"/>
          </a:p>
        </p:txBody>
      </p:sp>
      <p:cxnSp>
        <p:nvCxnSpPr>
          <p:cNvPr id="14" name="Straight Connector 13">
            <a:extLst>
              <a:ext uri="{FF2B5EF4-FFF2-40B4-BE49-F238E27FC236}">
                <a16:creationId xmlns:a16="http://schemas.microsoft.com/office/drawing/2014/main" id="{2D2F67C8-0071-7B44-BD27-751B580E72D0}"/>
              </a:ext>
            </a:extLst>
          </p:cNvPr>
          <p:cNvCxnSpPr>
            <a:cxnSpLocks/>
          </p:cNvCxnSpPr>
          <p:nvPr userDrawn="1"/>
        </p:nvCxnSpPr>
        <p:spPr>
          <a:xfrm>
            <a:off x="463059" y="1989138"/>
            <a:ext cx="46453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22DB5A51-1929-E741-88B2-D4D2375F74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531" y="5942896"/>
            <a:ext cx="1624937" cy="1099957"/>
          </a:xfrm>
          <a:prstGeom prst="rect">
            <a:avLst/>
          </a:prstGeom>
        </p:spPr>
      </p:pic>
    </p:spTree>
    <p:extLst>
      <p:ext uri="{BB962C8B-B14F-4D97-AF65-F5344CB8AC3E}">
        <p14:creationId xmlns:p14="http://schemas.microsoft.com/office/powerpoint/2010/main" val="41117566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B08FD2A-1AD0-4379-B36E-96E11E3F0FE7}" type="datetime1">
              <a:rPr lang="en-GB" smtClean="0"/>
              <a:t>09/12/2023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FEA8F7B-BA00-4250-8509-9BF6DCA07E2B}" type="slidenum">
              <a:rPr lang="en-GB" smtClean="0"/>
              <a:t>‹#›</a:t>
            </a:fld>
            <a:endParaRPr lang="en-GB"/>
          </a:p>
        </p:txBody>
      </p:sp>
    </p:spTree>
    <p:extLst>
      <p:ext uri="{BB962C8B-B14F-4D97-AF65-F5344CB8AC3E}">
        <p14:creationId xmlns:p14="http://schemas.microsoft.com/office/powerpoint/2010/main" val="38085667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066D7C-4D35-4FC7-86D6-DA4F9DE33A6B}" type="datetime1">
              <a:rPr lang="en-GB" smtClean="0"/>
              <a:t>09/12/2023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EA8F7B-BA00-4250-8509-9BF6DCA07E2B}" type="slidenum">
              <a:rPr lang="en-GB" smtClean="0"/>
              <a:t>‹#›</a:t>
            </a:fld>
            <a:endParaRPr lang="en-GB"/>
          </a:p>
        </p:txBody>
      </p:sp>
    </p:spTree>
    <p:extLst>
      <p:ext uri="{BB962C8B-B14F-4D97-AF65-F5344CB8AC3E}">
        <p14:creationId xmlns:p14="http://schemas.microsoft.com/office/powerpoint/2010/main" val="2094083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9"/>
        <p:cNvGrpSpPr/>
        <p:nvPr/>
      </p:nvGrpSpPr>
      <p:grpSpPr>
        <a:xfrm>
          <a:off x="0" y="0"/>
          <a:ext cx="0" cy="0"/>
          <a:chOff x="0" y="0"/>
          <a:chExt cx="0" cy="0"/>
        </a:xfrm>
      </p:grpSpPr>
      <p:sp>
        <p:nvSpPr>
          <p:cNvPr id="70" name="Google Shape;70;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2" name="Google Shape;72;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90909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90909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909090"/>
                </a:solidFill>
                <a:latin typeface="Calibri"/>
                <a:ea typeface="Calibri"/>
                <a:cs typeface="Calibri"/>
                <a:sym typeface="Calibri"/>
              </a:defRPr>
            </a:lvl1pPr>
            <a:lvl2pPr marL="0" marR="0" lvl="1" indent="0" algn="r" rtl="0">
              <a:spcBef>
                <a:spcPts val="0"/>
              </a:spcBef>
              <a:buNone/>
              <a:defRPr sz="1200" b="0" i="0" u="none" strike="noStrike" cap="none">
                <a:solidFill>
                  <a:srgbClr val="909090"/>
                </a:solidFill>
                <a:latin typeface="Calibri"/>
                <a:ea typeface="Calibri"/>
                <a:cs typeface="Calibri"/>
                <a:sym typeface="Calibri"/>
              </a:defRPr>
            </a:lvl2pPr>
            <a:lvl3pPr marL="0" marR="0" lvl="2" indent="0" algn="r" rtl="0">
              <a:spcBef>
                <a:spcPts val="0"/>
              </a:spcBef>
              <a:buNone/>
              <a:defRPr sz="1200" b="0" i="0" u="none" strike="noStrike" cap="none">
                <a:solidFill>
                  <a:srgbClr val="909090"/>
                </a:solidFill>
                <a:latin typeface="Calibri"/>
                <a:ea typeface="Calibri"/>
                <a:cs typeface="Calibri"/>
                <a:sym typeface="Calibri"/>
              </a:defRPr>
            </a:lvl3pPr>
            <a:lvl4pPr marL="0" marR="0" lvl="3" indent="0" algn="r" rtl="0">
              <a:spcBef>
                <a:spcPts val="0"/>
              </a:spcBef>
              <a:buNone/>
              <a:defRPr sz="1200" b="0" i="0" u="none" strike="noStrike" cap="none">
                <a:solidFill>
                  <a:srgbClr val="909090"/>
                </a:solidFill>
                <a:latin typeface="Calibri"/>
                <a:ea typeface="Calibri"/>
                <a:cs typeface="Calibri"/>
                <a:sym typeface="Calibri"/>
              </a:defRPr>
            </a:lvl4pPr>
            <a:lvl5pPr marL="0" marR="0" lvl="4" indent="0" algn="r" rtl="0">
              <a:spcBef>
                <a:spcPts val="0"/>
              </a:spcBef>
              <a:buNone/>
              <a:defRPr sz="1200" b="0" i="0" u="none" strike="noStrike" cap="none">
                <a:solidFill>
                  <a:srgbClr val="909090"/>
                </a:solidFill>
                <a:latin typeface="Calibri"/>
                <a:ea typeface="Calibri"/>
                <a:cs typeface="Calibri"/>
                <a:sym typeface="Calibri"/>
              </a:defRPr>
            </a:lvl5pPr>
            <a:lvl6pPr marL="0" marR="0" lvl="5" indent="0" algn="r" rtl="0">
              <a:spcBef>
                <a:spcPts val="0"/>
              </a:spcBef>
              <a:buNone/>
              <a:defRPr sz="1200" b="0" i="0" u="none" strike="noStrike" cap="none">
                <a:solidFill>
                  <a:srgbClr val="909090"/>
                </a:solidFill>
                <a:latin typeface="Calibri"/>
                <a:ea typeface="Calibri"/>
                <a:cs typeface="Calibri"/>
                <a:sym typeface="Calibri"/>
              </a:defRPr>
            </a:lvl6pPr>
            <a:lvl7pPr marL="0" marR="0" lvl="6" indent="0" algn="r" rtl="0">
              <a:spcBef>
                <a:spcPts val="0"/>
              </a:spcBef>
              <a:buNone/>
              <a:defRPr sz="1200" b="0" i="0" u="none" strike="noStrike" cap="none">
                <a:solidFill>
                  <a:srgbClr val="909090"/>
                </a:solidFill>
                <a:latin typeface="Calibri"/>
                <a:ea typeface="Calibri"/>
                <a:cs typeface="Calibri"/>
                <a:sym typeface="Calibri"/>
              </a:defRPr>
            </a:lvl7pPr>
            <a:lvl8pPr marL="0" marR="0" lvl="7" indent="0" algn="r" rtl="0">
              <a:spcBef>
                <a:spcPts val="0"/>
              </a:spcBef>
              <a:buNone/>
              <a:defRPr sz="1200" b="0" i="0" u="none" strike="noStrike" cap="none">
                <a:solidFill>
                  <a:srgbClr val="909090"/>
                </a:solidFill>
                <a:latin typeface="Calibri"/>
                <a:ea typeface="Calibri"/>
                <a:cs typeface="Calibri"/>
                <a:sym typeface="Calibri"/>
              </a:defRPr>
            </a:lvl8pPr>
            <a:lvl9pPr marL="0" marR="0" lvl="8" indent="0" algn="r" rtl="0">
              <a:spcBef>
                <a:spcPts val="0"/>
              </a:spcBef>
              <a:buNone/>
              <a:defRPr sz="1200" b="0" i="0" u="none" strike="noStrike" cap="none">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4" r:id="rId13"/>
    <p:sldLayoutId id="2147483665" r:id="rId14"/>
    <p:sldLayoutId id="2147483666" r:id="rId15"/>
    <p:sldLayoutId id="2147483667"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8A9C54-FEC0-4AD5-ADC7-772D782311F3}" type="datetime1">
              <a:rPr lang="en-GB" smtClean="0"/>
              <a:t>09/12/2023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EA8F7B-BA00-4250-8509-9BF6DCA07E2B}" type="slidenum">
              <a:rPr lang="en-GB" smtClean="0"/>
              <a:t>‹#›</a:t>
            </a:fld>
            <a:endParaRPr lang="en-GB"/>
          </a:p>
        </p:txBody>
      </p:sp>
    </p:spTree>
    <p:extLst>
      <p:ext uri="{BB962C8B-B14F-4D97-AF65-F5344CB8AC3E}">
        <p14:creationId xmlns:p14="http://schemas.microsoft.com/office/powerpoint/2010/main" val="401872240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710"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D803BE-963D-8B49-AF6A-04BBDC0433F8}"/>
              </a:ext>
            </a:extLst>
          </p:cNvPr>
          <p:cNvSpPr>
            <a:spLocks noGrp="1"/>
          </p:cNvSpPr>
          <p:nvPr>
            <p:ph type="title"/>
          </p:nvPr>
        </p:nvSpPr>
        <p:spPr>
          <a:xfrm>
            <a:off x="2481353" y="549275"/>
            <a:ext cx="7229293" cy="4319588"/>
          </a:xfrm>
          <a:prstGeom prst="rect">
            <a:avLst/>
          </a:prstGeom>
        </p:spPr>
        <p:txBody>
          <a:bodyPr vert="horz" lIns="91440" tIns="45720" rIns="91440" bIns="45720" rtlCol="0" anchor="ctr">
            <a:normAutofit/>
          </a:bodyPr>
          <a:lstStyle/>
          <a:p>
            <a:r>
              <a:rPr lang="x-none" sz="3600" b="1" dirty="0">
                <a:solidFill>
                  <a:srgbClr val="28A47D"/>
                </a:solidFill>
              </a:rPr>
              <a:t>GREEN CENTRAL ASIA</a:t>
            </a:r>
            <a:br>
              <a:rPr lang="x-none" sz="3600" b="1" dirty="0">
                <a:solidFill>
                  <a:srgbClr val="28A47D"/>
                </a:solidFill>
              </a:rPr>
            </a:br>
            <a:r>
              <a:rPr lang="x-none" sz="3600" b="1" dirty="0">
                <a:solidFill>
                  <a:srgbClr val="28A47D"/>
                </a:solidFill>
              </a:rPr>
              <a:t>SLIDE MASTER</a:t>
            </a:r>
          </a:p>
        </p:txBody>
      </p:sp>
    </p:spTree>
    <p:extLst>
      <p:ext uri="{BB962C8B-B14F-4D97-AF65-F5344CB8AC3E}">
        <p14:creationId xmlns:p14="http://schemas.microsoft.com/office/powerpoint/2010/main" val="33970476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defTabSz="914400" rtl="0" eaLnBrk="1" latinLnBrk="0" hangingPunct="1">
        <a:lnSpc>
          <a:spcPct val="90000"/>
        </a:lnSpc>
        <a:spcBef>
          <a:spcPct val="0"/>
        </a:spcBef>
        <a:buNone/>
        <a:defRPr lang="x-none" sz="5400" b="1" i="0" u="none" kern="1200" dirty="0" smtClean="0">
          <a:solidFill>
            <a:srgbClr val="28A47D"/>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Rg"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Rg"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38">
          <p15:clr>
            <a:srgbClr val="F26B43"/>
          </p15:clr>
        </p15:guide>
        <p15:guide id="2" orient="horz" pos="346">
          <p15:clr>
            <a:srgbClr val="F26B43"/>
          </p15:clr>
        </p15:guide>
        <p15:guide id="3" orient="horz" pos="3974">
          <p15:clr>
            <a:srgbClr val="F26B43"/>
          </p15:clr>
        </p15:guide>
        <p15:guide id="4" pos="7242">
          <p15:clr>
            <a:srgbClr val="F26B43"/>
          </p15:clr>
        </p15:guide>
        <p15:guide id="5" pos="3840">
          <p15:clr>
            <a:srgbClr val="F26B43"/>
          </p15:clr>
        </p15:guide>
        <p15:guide id="6" orient="horz" pos="2160">
          <p15:clr>
            <a:srgbClr val="F26B43"/>
          </p15:clr>
        </p15:guide>
        <p15:guide id="7" pos="6131">
          <p15:clr>
            <a:srgbClr val="F26B43"/>
          </p15:clr>
        </p15:guide>
        <p15:guide id="8" pos="2683">
          <p15:clr>
            <a:srgbClr val="F26B43"/>
          </p15:clr>
        </p15:guide>
        <p15:guide id="9" pos="4974">
          <p15:clr>
            <a:srgbClr val="F26B43"/>
          </p15:clr>
        </p15:guide>
        <p15:guide id="10" pos="1549">
          <p15:clr>
            <a:srgbClr val="F26B43"/>
          </p15:clr>
        </p15:guide>
        <p15:guide id="11" orient="horz" pos="1253">
          <p15:clr>
            <a:srgbClr val="F26B43"/>
          </p15:clr>
        </p15:guide>
        <p15:guide id="12" orient="horz" pos="3067">
          <p15:clr>
            <a:srgbClr val="F26B43"/>
          </p15:clr>
        </p15:guide>
        <p15:guide id="13" pos="4407">
          <p15:clr>
            <a:srgbClr val="F26B43"/>
          </p15:clr>
        </p15:guide>
        <p15:guide id="14" pos="5541">
          <p15:clr>
            <a:srgbClr val="F26B43"/>
          </p15:clr>
        </p15:guide>
        <p15:guide id="15" pos="6675">
          <p15:clr>
            <a:srgbClr val="F26B43"/>
          </p15:clr>
        </p15:guide>
        <p15:guide id="16" pos="3273">
          <p15:clr>
            <a:srgbClr val="F26B43"/>
          </p15:clr>
        </p15:guide>
        <p15:guide id="17" pos="2139">
          <p15:clr>
            <a:srgbClr val="F26B43"/>
          </p15:clr>
        </p15:guide>
        <p15:guide id="18" pos="1005">
          <p15:clr>
            <a:srgbClr val="F26B43"/>
          </p15:clr>
        </p15:guide>
        <p15:guide id="19" orient="horz" pos="799">
          <p15:clr>
            <a:srgbClr val="F26B43"/>
          </p15:clr>
        </p15:guide>
        <p15:guide id="20" orient="horz" pos="2614">
          <p15:clr>
            <a:srgbClr val="F26B43"/>
          </p15:clr>
        </p15:guide>
        <p15:guide id="21" orient="horz" pos="1706">
          <p15:clr>
            <a:srgbClr val="F26B43"/>
          </p15:clr>
        </p15:guide>
        <p15:guide id="22" orient="horz" pos="354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D803BE-963D-8B49-AF6A-04BBDC0433F8}"/>
              </a:ext>
            </a:extLst>
          </p:cNvPr>
          <p:cNvSpPr>
            <a:spLocks noGrp="1"/>
          </p:cNvSpPr>
          <p:nvPr>
            <p:ph type="title"/>
          </p:nvPr>
        </p:nvSpPr>
        <p:spPr>
          <a:xfrm>
            <a:off x="2481353" y="549275"/>
            <a:ext cx="7229293" cy="4319588"/>
          </a:xfrm>
          <a:prstGeom prst="rect">
            <a:avLst/>
          </a:prstGeom>
        </p:spPr>
        <p:txBody>
          <a:bodyPr vert="horz" lIns="91440" tIns="45720" rIns="91440" bIns="45720" rtlCol="0" anchor="ctr">
            <a:normAutofit/>
          </a:bodyPr>
          <a:lstStyle/>
          <a:p>
            <a:r>
              <a:rPr lang="aa-ET" sz="3600" b="1" dirty="0">
                <a:solidFill>
                  <a:srgbClr val="28A47D"/>
                </a:solidFill>
              </a:rPr>
              <a:t>GREEN CENTRAL ASIA</a:t>
            </a:r>
            <a:br>
              <a:rPr lang="aa-ET" sz="3600" b="1" dirty="0">
                <a:solidFill>
                  <a:srgbClr val="28A47D"/>
                </a:solidFill>
              </a:rPr>
            </a:br>
            <a:r>
              <a:rPr lang="aa-ET" sz="3600" b="1" dirty="0">
                <a:solidFill>
                  <a:srgbClr val="28A47D"/>
                </a:solidFill>
              </a:rPr>
              <a:t>SLIDE MASTER</a:t>
            </a:r>
          </a:p>
        </p:txBody>
      </p:sp>
    </p:spTree>
    <p:extLst>
      <p:ext uri="{BB962C8B-B14F-4D97-AF65-F5344CB8AC3E}">
        <p14:creationId xmlns:p14="http://schemas.microsoft.com/office/powerpoint/2010/main" val="106406205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914400" rtl="0" eaLnBrk="1" latinLnBrk="0" hangingPunct="1">
        <a:lnSpc>
          <a:spcPct val="90000"/>
        </a:lnSpc>
        <a:spcBef>
          <a:spcPct val="0"/>
        </a:spcBef>
        <a:buNone/>
        <a:defRPr lang="aa-ET" sz="5400" b="1" i="0" u="none" kern="1200" dirty="0" smtClean="0">
          <a:solidFill>
            <a:srgbClr val="28A47D"/>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Rg"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Rg"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346">
          <p15:clr>
            <a:srgbClr val="F26B43"/>
          </p15:clr>
        </p15:guide>
        <p15:guide id="3" orient="horz" pos="3974">
          <p15:clr>
            <a:srgbClr val="F26B43"/>
          </p15:clr>
        </p15:guide>
        <p15:guide id="4" pos="7242">
          <p15:clr>
            <a:srgbClr val="F26B43"/>
          </p15:clr>
        </p15:guide>
        <p15:guide id="5" pos="3840">
          <p15:clr>
            <a:srgbClr val="F26B43"/>
          </p15:clr>
        </p15:guide>
        <p15:guide id="6" orient="horz" pos="2160">
          <p15:clr>
            <a:srgbClr val="F26B43"/>
          </p15:clr>
        </p15:guide>
        <p15:guide id="7" pos="6131">
          <p15:clr>
            <a:srgbClr val="F26B43"/>
          </p15:clr>
        </p15:guide>
        <p15:guide id="8" pos="2683">
          <p15:clr>
            <a:srgbClr val="F26B43"/>
          </p15:clr>
        </p15:guide>
        <p15:guide id="9" pos="4974">
          <p15:clr>
            <a:srgbClr val="F26B43"/>
          </p15:clr>
        </p15:guide>
        <p15:guide id="10" pos="1549">
          <p15:clr>
            <a:srgbClr val="F26B43"/>
          </p15:clr>
        </p15:guide>
        <p15:guide id="11" orient="horz" pos="1253">
          <p15:clr>
            <a:srgbClr val="F26B43"/>
          </p15:clr>
        </p15:guide>
        <p15:guide id="12" orient="horz" pos="3067">
          <p15:clr>
            <a:srgbClr val="F26B43"/>
          </p15:clr>
        </p15:guide>
        <p15:guide id="13" pos="4407">
          <p15:clr>
            <a:srgbClr val="F26B43"/>
          </p15:clr>
        </p15:guide>
        <p15:guide id="14" pos="5541">
          <p15:clr>
            <a:srgbClr val="F26B43"/>
          </p15:clr>
        </p15:guide>
        <p15:guide id="15" pos="6675">
          <p15:clr>
            <a:srgbClr val="F26B43"/>
          </p15:clr>
        </p15:guide>
        <p15:guide id="16" pos="3273">
          <p15:clr>
            <a:srgbClr val="F26B43"/>
          </p15:clr>
        </p15:guide>
        <p15:guide id="17" pos="2139">
          <p15:clr>
            <a:srgbClr val="F26B43"/>
          </p15:clr>
        </p15:guide>
        <p15:guide id="18" pos="1005">
          <p15:clr>
            <a:srgbClr val="F26B43"/>
          </p15:clr>
        </p15:guide>
        <p15:guide id="19" orient="horz" pos="799">
          <p15:clr>
            <a:srgbClr val="F26B43"/>
          </p15:clr>
        </p15:guide>
        <p15:guide id="20" orient="horz" pos="2614">
          <p15:clr>
            <a:srgbClr val="F26B43"/>
          </p15:clr>
        </p15:guide>
        <p15:guide id="21" orient="horz" pos="1706">
          <p15:clr>
            <a:srgbClr val="F26B43"/>
          </p15:clr>
        </p15:guide>
        <p15:guide id="22" orient="horz" pos="35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8.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2.xml"/><Relationship Id="rId1" Type="http://schemas.openxmlformats.org/officeDocument/2006/relationships/tags" Target="../tags/tag1.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30.xml"/><Relationship Id="rId5" Type="http://schemas.openxmlformats.org/officeDocument/2006/relationships/image" Target="../media/image41.jp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30.xml"/><Relationship Id="rId5" Type="http://schemas.openxmlformats.org/officeDocument/2006/relationships/image" Target="../media/image45.jp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3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30.xml"/><Relationship Id="rId5" Type="http://schemas.openxmlformats.org/officeDocument/2006/relationships/image" Target="../media/image61.jpg"/><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33.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87C089-8273-4B12-8D0F-36A5B798CDC5}"/>
              </a:ext>
            </a:extLst>
          </p:cNvPr>
          <p:cNvSpPr/>
          <p:nvPr/>
        </p:nvSpPr>
        <p:spPr>
          <a:xfrm>
            <a:off x="11509512" y="0"/>
            <a:ext cx="689989" cy="6858000"/>
          </a:xfrm>
          <a:prstGeom prst="rect">
            <a:avLst/>
          </a:prstGeom>
          <a:solidFill>
            <a:srgbClr val="28A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9" name="Graphic 8">
            <a:extLst>
              <a:ext uri="{FF2B5EF4-FFF2-40B4-BE49-F238E27FC236}">
                <a16:creationId xmlns:a16="http://schemas.microsoft.com/office/drawing/2014/main" id="{74BF1FE0-C70C-43F7-89D6-05176431AC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06210" y="486783"/>
            <a:ext cx="3763905" cy="6167858"/>
          </a:xfrm>
          <a:prstGeom prst="rect">
            <a:avLst/>
          </a:prstGeom>
        </p:spPr>
      </p:pic>
      <p:sp>
        <p:nvSpPr>
          <p:cNvPr id="15" name="Google Shape;116;p1">
            <a:extLst>
              <a:ext uri="{FF2B5EF4-FFF2-40B4-BE49-F238E27FC236}">
                <a16:creationId xmlns:a16="http://schemas.microsoft.com/office/drawing/2014/main" id="{C450F409-B478-45B7-98D3-A8B01D92F225}"/>
              </a:ext>
            </a:extLst>
          </p:cNvPr>
          <p:cNvSpPr txBox="1">
            <a:spLocks noGrp="1"/>
          </p:cNvSpPr>
          <p:nvPr>
            <p:ph type="title"/>
          </p:nvPr>
        </p:nvSpPr>
        <p:spPr>
          <a:xfrm>
            <a:off x="342918" y="1570262"/>
            <a:ext cx="9665658" cy="1967763"/>
          </a:xfrm>
          <a:prstGeom prst="rect">
            <a:avLst/>
          </a:prstGeom>
          <a:noFill/>
          <a:ln>
            <a:noFill/>
          </a:ln>
        </p:spPr>
        <p:txBody>
          <a:bodyPr spcFirstLastPara="1" wrap="square" lIns="91425" tIns="45700" rIns="91425" bIns="45700" anchor="ctr" anchorCtr="0">
            <a:normAutofit fontScale="90000"/>
          </a:bodyPr>
          <a:lstStyle/>
          <a:p>
            <a:pPr lvl="0">
              <a:buClr>
                <a:schemeClr val="accent1"/>
              </a:buClr>
              <a:buSzPct val="100000"/>
            </a:pPr>
            <a:br>
              <a:rPr lang="en-US" dirty="0">
                <a:solidFill>
                  <a:srgbClr val="28A47D"/>
                </a:solidFill>
              </a:rPr>
            </a:br>
            <a:br>
              <a:rPr lang="en-US" dirty="0">
                <a:solidFill>
                  <a:srgbClr val="28A47D"/>
                </a:solidFill>
              </a:rPr>
            </a:br>
            <a:br>
              <a:rPr lang="en-US" dirty="0">
                <a:solidFill>
                  <a:srgbClr val="28A47D"/>
                </a:solidFill>
              </a:rPr>
            </a:br>
            <a:br>
              <a:rPr lang="en-US" dirty="0">
                <a:solidFill>
                  <a:srgbClr val="28A47D"/>
                </a:solidFill>
              </a:rPr>
            </a:br>
            <a:r>
              <a:rPr lang="en-US" dirty="0">
                <a:solidFill>
                  <a:srgbClr val="28A47D"/>
                </a:solidFill>
              </a:rPr>
              <a:t>Climate Change in Central Asia: Patterns and Projections</a:t>
            </a:r>
            <a:br>
              <a:rPr lang="en-GB" sz="2700" b="1" dirty="0">
                <a:solidFill>
                  <a:schemeClr val="accent1"/>
                </a:solidFill>
              </a:rPr>
            </a:br>
            <a:r>
              <a:rPr lang="en-GB" sz="2000" b="1" dirty="0">
                <a:solidFill>
                  <a:schemeClr val="accent1"/>
                </a:solidFill>
              </a:rPr>
              <a:t> </a:t>
            </a:r>
            <a:br>
              <a:rPr lang="en-GB" sz="2700" b="1" dirty="0">
                <a:solidFill>
                  <a:schemeClr val="accent1"/>
                </a:solidFill>
              </a:rPr>
            </a:br>
            <a:br>
              <a:rPr lang="en-GB" sz="2700" b="1" dirty="0">
                <a:solidFill>
                  <a:schemeClr val="accent1"/>
                </a:solidFill>
              </a:rPr>
            </a:br>
            <a:br>
              <a:rPr lang="en-GB" b="1" dirty="0">
                <a:solidFill>
                  <a:schemeClr val="accent1"/>
                </a:solidFill>
              </a:rPr>
            </a:br>
            <a:br>
              <a:rPr lang="en-GB" b="1" dirty="0">
                <a:solidFill>
                  <a:schemeClr val="accent1"/>
                </a:solidFill>
              </a:rPr>
            </a:br>
            <a:endParaRPr sz="4400" b="1" dirty="0">
              <a:solidFill>
                <a:schemeClr val="accent1"/>
              </a:solidFill>
            </a:endParaRPr>
          </a:p>
        </p:txBody>
      </p:sp>
      <p:pic>
        <p:nvPicPr>
          <p:cNvPr id="16" name="Google Shape;117;p1">
            <a:extLst>
              <a:ext uri="{FF2B5EF4-FFF2-40B4-BE49-F238E27FC236}">
                <a16:creationId xmlns:a16="http://schemas.microsoft.com/office/drawing/2014/main" id="{2F124B23-1E4B-4E44-85A9-5F951E1DD302}"/>
              </a:ext>
            </a:extLst>
          </p:cNvPr>
          <p:cNvPicPr preferRelativeResize="0"/>
          <p:nvPr/>
        </p:nvPicPr>
        <p:blipFill rotWithShape="1">
          <a:blip r:embed="rId5">
            <a:alphaModFix/>
          </a:blip>
          <a:srcRect/>
          <a:stretch/>
        </p:blipFill>
        <p:spPr>
          <a:xfrm>
            <a:off x="342918" y="181602"/>
            <a:ext cx="4279038" cy="847274"/>
          </a:xfrm>
          <a:prstGeom prst="rect">
            <a:avLst/>
          </a:prstGeom>
          <a:noFill/>
          <a:ln>
            <a:noFill/>
          </a:ln>
        </p:spPr>
      </p:pic>
      <p:sp>
        <p:nvSpPr>
          <p:cNvPr id="17" name="Google Shape;120;p1">
            <a:extLst>
              <a:ext uri="{FF2B5EF4-FFF2-40B4-BE49-F238E27FC236}">
                <a16:creationId xmlns:a16="http://schemas.microsoft.com/office/drawing/2014/main" id="{11DD80F7-E217-42D2-B314-85FAD217BB19}"/>
              </a:ext>
            </a:extLst>
          </p:cNvPr>
          <p:cNvSpPr/>
          <p:nvPr/>
        </p:nvSpPr>
        <p:spPr>
          <a:xfrm>
            <a:off x="342918" y="4910280"/>
            <a:ext cx="6482998"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dirty="0">
                <a:solidFill>
                  <a:schemeClr val="dk1"/>
                </a:solidFill>
                <a:latin typeface="Calibri"/>
                <a:ea typeface="Calibri"/>
                <a:cs typeface="Calibri"/>
                <a:sym typeface="Calibri"/>
              </a:rPr>
              <a:t>Prof. </a:t>
            </a:r>
            <a:r>
              <a:rPr lang="en-GB" sz="1800" b="1" dirty="0" err="1">
                <a:solidFill>
                  <a:schemeClr val="dk1"/>
                </a:solidFill>
                <a:latin typeface="Calibri"/>
                <a:ea typeface="Calibri"/>
                <a:cs typeface="Calibri"/>
                <a:sym typeface="Calibri"/>
              </a:rPr>
              <a:t>Dr.</a:t>
            </a:r>
            <a:r>
              <a:rPr lang="en-GB" sz="1800" b="1" dirty="0">
                <a:solidFill>
                  <a:schemeClr val="dk1"/>
                </a:solidFill>
                <a:latin typeface="Calibri"/>
                <a:ea typeface="Calibri"/>
                <a:cs typeface="Calibri"/>
                <a:sym typeface="Calibri"/>
              </a:rPr>
              <a:t> Fred Hattermann</a:t>
            </a:r>
            <a:r>
              <a:rPr lang="en-GB" sz="1800" dirty="0">
                <a:solidFill>
                  <a:schemeClr val="dk1"/>
                </a:solidFill>
                <a:latin typeface="Calibri"/>
                <a:ea typeface="Calibri"/>
                <a:cs typeface="Calibri"/>
                <a:sym typeface="Calibri"/>
              </a:rPr>
              <a:t>, Dr </a:t>
            </a:r>
            <a:r>
              <a:rPr lang="en-GB" sz="1800" b="0" i="0" u="none" strike="noStrike" cap="none" dirty="0">
                <a:solidFill>
                  <a:schemeClr val="dk1"/>
                </a:solidFill>
                <a:latin typeface="Calibri"/>
                <a:ea typeface="Calibri"/>
                <a:cs typeface="Calibri"/>
                <a:sym typeface="Calibri"/>
              </a:rPr>
              <a:t>Iulii Didovets and </a:t>
            </a:r>
            <a:r>
              <a:rPr lang="en-GB" sz="1800" b="0" i="0" u="none" strike="noStrike" cap="none" dirty="0" err="1">
                <a:solidFill>
                  <a:schemeClr val="dk1"/>
                </a:solidFill>
                <a:latin typeface="Calibri"/>
                <a:ea typeface="Calibri"/>
                <a:cs typeface="Calibri"/>
                <a:sym typeface="Calibri"/>
              </a:rPr>
              <a:t>Dr.</a:t>
            </a:r>
            <a:r>
              <a:rPr lang="en-GB" sz="1800" b="0" i="0" u="none" strike="noStrike" cap="none" dirty="0">
                <a:solidFill>
                  <a:schemeClr val="dk1"/>
                </a:solidFill>
                <a:latin typeface="Calibri"/>
                <a:ea typeface="Calibri"/>
                <a:cs typeface="Calibri"/>
                <a:sym typeface="Calibri"/>
              </a:rPr>
              <a:t> Bijan Fallah</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DE" sz="1800" dirty="0">
              <a:solidFill>
                <a:schemeClr val="dk1"/>
              </a:solidFill>
              <a:latin typeface="Calibri"/>
              <a:ea typeface="Calibri"/>
              <a:cs typeface="Calibri"/>
              <a:sym typeface="Calibri"/>
            </a:endParaRPr>
          </a:p>
          <a:p>
            <a:pPr lvl="0"/>
            <a:r>
              <a:rPr lang="en-GB" b="1" dirty="0">
                <a:solidFill>
                  <a:schemeClr val="dk1"/>
                </a:solidFill>
                <a:latin typeface="Calibri"/>
                <a:ea typeface="Calibri"/>
                <a:cs typeface="Calibri"/>
                <a:sym typeface="Calibri"/>
              </a:rPr>
              <a:t>hattermann@pik-potsdam.de</a:t>
            </a:r>
            <a:endParaRPr lang="en-GB" sz="14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400" dirty="0">
                <a:solidFill>
                  <a:schemeClr val="dk1"/>
                </a:solidFill>
                <a:latin typeface="Calibri"/>
                <a:ea typeface="Calibri"/>
                <a:cs typeface="Calibri"/>
                <a:sym typeface="Calibri"/>
              </a:rPr>
              <a:t>didovets@pik-potsdam.de</a:t>
            </a:r>
            <a:endParaRPr lang="en-GB" dirty="0"/>
          </a:p>
        </p:txBody>
      </p:sp>
      <p:pic>
        <p:nvPicPr>
          <p:cNvPr id="18" name="Picture 17">
            <a:extLst>
              <a:ext uri="{FF2B5EF4-FFF2-40B4-BE49-F238E27FC236}">
                <a16:creationId xmlns:a16="http://schemas.microsoft.com/office/drawing/2014/main" id="{3A1CD5C9-F0FD-401A-B654-1254E6FE47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4271" y="0"/>
            <a:ext cx="3473595" cy="1242871"/>
          </a:xfrm>
          <a:prstGeom prst="rect">
            <a:avLst/>
          </a:prstGeom>
        </p:spPr>
      </p:pic>
      <p:pic>
        <p:nvPicPr>
          <p:cNvPr id="19" name="Picture 18">
            <a:extLst>
              <a:ext uri="{FF2B5EF4-FFF2-40B4-BE49-F238E27FC236}">
                <a16:creationId xmlns:a16="http://schemas.microsoft.com/office/drawing/2014/main" id="{4F6C0084-60EF-4630-B7FD-DB08DBC33D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0950" y="347305"/>
            <a:ext cx="2058251" cy="548259"/>
          </a:xfrm>
          <a:prstGeom prst="rect">
            <a:avLst/>
          </a:prstGeom>
        </p:spPr>
      </p:pic>
    </p:spTree>
    <p:extLst>
      <p:ext uri="{BB962C8B-B14F-4D97-AF65-F5344CB8AC3E}">
        <p14:creationId xmlns:p14="http://schemas.microsoft.com/office/powerpoint/2010/main" val="1574511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364" y="357188"/>
            <a:ext cx="6063340" cy="1059717"/>
          </a:xfrm>
        </p:spPr>
        <p:txBody>
          <a:bodyPr>
            <a:normAutofit/>
          </a:bodyPr>
          <a:lstStyle/>
          <a:p>
            <a:r>
              <a:rPr lang="en-GB" sz="3200" dirty="0">
                <a:latin typeface="+mj-lt"/>
              </a:rPr>
              <a:t>Water resources in Central Asia</a:t>
            </a:r>
          </a:p>
        </p:txBody>
      </p:sp>
      <p:sp>
        <p:nvSpPr>
          <p:cNvPr id="6" name="Rectangle 5"/>
          <p:cNvSpPr/>
          <p:nvPr/>
        </p:nvSpPr>
        <p:spPr>
          <a:xfrm>
            <a:off x="6256020" y="2218235"/>
            <a:ext cx="5623560" cy="646331"/>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prstClr val="black">
                    <a:lumMod val="75000"/>
                    <a:lumOff val="25000"/>
                  </a:prstClr>
                </a:solidFill>
                <a:effectLst/>
                <a:uLnTx/>
                <a:uFillTx/>
                <a:latin typeface="+mj-lt"/>
                <a:ea typeface="Calibri" panose="020F0502020204030204" pitchFamily="34" charset="0"/>
                <a:cs typeface="+mn-cs"/>
              </a:rPr>
              <a:t>Water scarce region with strong dependence on water resources</a:t>
            </a:r>
          </a:p>
        </p:txBody>
      </p:sp>
      <p:sp>
        <p:nvSpPr>
          <p:cNvPr id="7" name="Rectangle 6"/>
          <p:cNvSpPr/>
          <p:nvPr/>
        </p:nvSpPr>
        <p:spPr>
          <a:xfrm>
            <a:off x="6256020" y="3168610"/>
            <a:ext cx="5753100" cy="1197650"/>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prstClr val="black">
                    <a:lumMod val="75000"/>
                    <a:lumOff val="25000"/>
                  </a:prstClr>
                </a:solidFill>
                <a:effectLst/>
                <a:uLnTx/>
                <a:uFillTx/>
                <a:latin typeface="+mj-lt"/>
                <a:ea typeface="Calibri" panose="020F0502020204030204" pitchFamily="34" charset="0"/>
                <a:cs typeface="+mn-cs"/>
              </a:rPr>
              <a:t>Most rivers are fed by snow and ice melt in the high mountains and don’t drain into the ocean but into endorheic lakes, Amu Darya and </a:t>
            </a:r>
            <a:r>
              <a:rPr kumimoji="0" lang="en-GB" sz="1800" b="0" i="0" u="none" strike="noStrike" kern="1200" cap="none" spc="0" normalizeH="0" baseline="0" noProof="0" dirty="0" err="1">
                <a:ln>
                  <a:noFill/>
                </a:ln>
                <a:solidFill>
                  <a:prstClr val="black">
                    <a:lumMod val="75000"/>
                    <a:lumOff val="25000"/>
                  </a:prstClr>
                </a:solidFill>
                <a:effectLst/>
                <a:uLnTx/>
                <a:uFillTx/>
                <a:latin typeface="+mj-lt"/>
                <a:ea typeface="Calibri" panose="020F0502020204030204" pitchFamily="34" charset="0"/>
                <a:cs typeface="+mn-cs"/>
              </a:rPr>
              <a:t>Syr</a:t>
            </a:r>
            <a:r>
              <a:rPr kumimoji="0" lang="en-GB" sz="1800" b="0" i="0" u="none" strike="noStrike" kern="1200" cap="none" spc="0" normalizeH="0" baseline="0" noProof="0" dirty="0">
                <a:ln>
                  <a:noFill/>
                </a:ln>
                <a:solidFill>
                  <a:prstClr val="black">
                    <a:lumMod val="75000"/>
                    <a:lumOff val="25000"/>
                  </a:prstClr>
                </a:solidFill>
                <a:effectLst/>
                <a:uLnTx/>
                <a:uFillTx/>
                <a:latin typeface="+mj-lt"/>
                <a:ea typeface="Calibri" panose="020F0502020204030204" pitchFamily="34" charset="0"/>
                <a:cs typeface="+mn-cs"/>
              </a:rPr>
              <a:t> Darya into the Aral Sea</a:t>
            </a:r>
          </a:p>
        </p:txBody>
      </p:sp>
      <p:sp>
        <p:nvSpPr>
          <p:cNvPr id="8" name="Rectangle 7"/>
          <p:cNvSpPr/>
          <p:nvPr/>
        </p:nvSpPr>
        <p:spPr>
          <a:xfrm>
            <a:off x="6256020" y="4670304"/>
            <a:ext cx="5678608" cy="646331"/>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prstClr val="black">
                    <a:lumMod val="75000"/>
                    <a:lumOff val="25000"/>
                  </a:prstClr>
                </a:solidFill>
                <a:effectLst/>
                <a:uLnTx/>
                <a:uFillTx/>
                <a:latin typeface="+mj-lt"/>
                <a:ea typeface="Calibri" panose="020F0502020204030204" pitchFamily="34" charset="0"/>
                <a:cs typeface="+mn-cs"/>
              </a:rPr>
              <a:t>Majority of glaciers in the region are losing mass since 1960</a:t>
            </a:r>
          </a:p>
        </p:txBody>
      </p:sp>
      <p:pic>
        <p:nvPicPr>
          <p:cNvPr id="4" name="Picture 3">
            <a:extLst>
              <a:ext uri="{FF2B5EF4-FFF2-40B4-BE49-F238E27FC236}">
                <a16:creationId xmlns:a16="http://schemas.microsoft.com/office/drawing/2014/main" id="{02CEB81C-18F0-4FAA-9B1E-48420224AECE}"/>
              </a:ext>
            </a:extLst>
          </p:cNvPr>
          <p:cNvPicPr>
            <a:picLocks noChangeAspect="1"/>
          </p:cNvPicPr>
          <p:nvPr/>
        </p:nvPicPr>
        <p:blipFill>
          <a:blip r:embed="rId3"/>
          <a:stretch>
            <a:fillRect/>
          </a:stretch>
        </p:blipFill>
        <p:spPr>
          <a:xfrm>
            <a:off x="32660" y="1668379"/>
            <a:ext cx="6063340" cy="4331370"/>
          </a:xfrm>
          <a:prstGeom prst="rect">
            <a:avLst/>
          </a:prstGeom>
        </p:spPr>
      </p:pic>
    </p:spTree>
    <p:extLst>
      <p:ext uri="{BB962C8B-B14F-4D97-AF65-F5344CB8AC3E}">
        <p14:creationId xmlns:p14="http://schemas.microsoft.com/office/powerpoint/2010/main" val="2075678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364" y="357188"/>
            <a:ext cx="6208396" cy="1059717"/>
          </a:xfrm>
        </p:spPr>
        <p:txBody>
          <a:bodyPr>
            <a:normAutofit/>
          </a:bodyPr>
          <a:lstStyle/>
          <a:p>
            <a:r>
              <a:rPr lang="en-GB" sz="3200" dirty="0">
                <a:latin typeface="+mj-lt"/>
              </a:rPr>
              <a:t>Importance</a:t>
            </a:r>
            <a:r>
              <a:rPr lang="de-DE" sz="3200" dirty="0">
                <a:latin typeface="+mj-lt"/>
              </a:rPr>
              <a:t> </a:t>
            </a:r>
            <a:r>
              <a:rPr lang="en-GB" sz="3200" dirty="0">
                <a:latin typeface="+mj-lt"/>
              </a:rPr>
              <a:t>of</a:t>
            </a:r>
            <a:r>
              <a:rPr lang="de-DE" sz="3200" dirty="0">
                <a:latin typeface="+mj-lt"/>
              </a:rPr>
              <a:t> </a:t>
            </a:r>
            <a:r>
              <a:rPr lang="en-GB" sz="3200" dirty="0">
                <a:latin typeface="+mj-lt"/>
              </a:rPr>
              <a:t>water resources in Central Asia</a:t>
            </a:r>
          </a:p>
        </p:txBody>
      </p:sp>
      <p:sp>
        <p:nvSpPr>
          <p:cNvPr id="4" name="Rectangle 3"/>
          <p:cNvSpPr/>
          <p:nvPr/>
        </p:nvSpPr>
        <p:spPr>
          <a:xfrm>
            <a:off x="963849" y="3202512"/>
            <a:ext cx="29123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7E6E6">
                    <a:lumMod val="50000"/>
                  </a:srgbClr>
                </a:solidFill>
                <a:effectLst/>
                <a:uLnTx/>
                <a:uFillTx/>
                <a:latin typeface="Work Sans"/>
                <a:ea typeface="+mn-ea"/>
                <a:cs typeface="+mn-cs"/>
              </a:rPr>
              <a:t>GDP from Agriculture</a:t>
            </a:r>
          </a:p>
        </p:txBody>
      </p:sp>
      <p:sp>
        <p:nvSpPr>
          <p:cNvPr id="11" name="Rectangle 10"/>
          <p:cNvSpPr/>
          <p:nvPr/>
        </p:nvSpPr>
        <p:spPr>
          <a:xfrm>
            <a:off x="488550" y="3498863"/>
            <a:ext cx="3700016"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28A47D"/>
                </a:solidFill>
                <a:effectLst/>
                <a:uLnTx/>
                <a:uFillTx/>
                <a:latin typeface="+mn-lt"/>
                <a:ea typeface="+mn-ea"/>
                <a:cs typeface="+mn-cs"/>
              </a:rPr>
              <a:t>20-22%</a:t>
            </a:r>
          </a:p>
        </p:txBody>
      </p:sp>
      <p:sp>
        <p:nvSpPr>
          <p:cNvPr id="12" name="Rectangle 11"/>
          <p:cNvSpPr/>
          <p:nvPr/>
        </p:nvSpPr>
        <p:spPr>
          <a:xfrm>
            <a:off x="1157732" y="4311051"/>
            <a:ext cx="2524602" cy="33855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8A47D"/>
                </a:solidFill>
                <a:effectLst/>
                <a:uLnTx/>
                <a:uFillTx/>
                <a:latin typeface="+mn-lt"/>
                <a:ea typeface="+mn-ea"/>
                <a:cs typeface="+mn-cs"/>
              </a:rPr>
              <a:t>(except for Kazakhstan - 5%)</a:t>
            </a:r>
          </a:p>
        </p:txBody>
      </p:sp>
      <p:sp>
        <p:nvSpPr>
          <p:cNvPr id="15" name="Rectangle 14"/>
          <p:cNvSpPr/>
          <p:nvPr/>
        </p:nvSpPr>
        <p:spPr>
          <a:xfrm>
            <a:off x="5005870" y="3202512"/>
            <a:ext cx="1664238" cy="369332"/>
          </a:xfrm>
          <a:prstGeom prst="rect">
            <a:avLst/>
          </a:prstGeom>
        </p:spPr>
        <p:txBody>
          <a:bodyPr wrap="none">
            <a:spAutoFit/>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7E6E6">
                    <a:lumMod val="50000"/>
                  </a:srgbClr>
                </a:solidFill>
                <a:effectLst/>
                <a:uLnTx/>
                <a:uFillTx/>
                <a:latin typeface="Work Sans"/>
                <a:ea typeface="+mn-ea"/>
                <a:cs typeface="+mn-cs"/>
              </a:rPr>
              <a:t>Irrigated</a:t>
            </a:r>
            <a:r>
              <a:rPr kumimoji="0" lang="en-GB" sz="1800" b="0" i="0" u="none" strike="noStrike" kern="1200" cap="none" spc="0" normalizeH="0" baseline="0" noProof="0" dirty="0">
                <a:ln>
                  <a:noFill/>
                </a:ln>
                <a:solidFill>
                  <a:srgbClr val="44546A"/>
                </a:solidFill>
                <a:effectLst/>
                <a:uLnTx/>
                <a:uFillTx/>
                <a:latin typeface="Work Sans"/>
                <a:ea typeface="+mn-ea"/>
                <a:cs typeface="+mn-cs"/>
              </a:rPr>
              <a:t> </a:t>
            </a:r>
            <a:r>
              <a:rPr kumimoji="0" lang="en-GB" sz="1800" b="1" i="0" u="none" strike="noStrike" kern="1200" cap="none" spc="0" normalizeH="0" baseline="0" noProof="0" dirty="0">
                <a:ln>
                  <a:noFill/>
                </a:ln>
                <a:solidFill>
                  <a:srgbClr val="E7E6E6">
                    <a:lumMod val="50000"/>
                  </a:srgbClr>
                </a:solidFill>
                <a:effectLst/>
                <a:uLnTx/>
                <a:uFillTx/>
                <a:latin typeface="Work Sans"/>
                <a:ea typeface="+mn-ea"/>
                <a:cs typeface="+mn-cs"/>
              </a:rPr>
              <a:t>land</a:t>
            </a:r>
          </a:p>
        </p:txBody>
      </p:sp>
      <p:sp>
        <p:nvSpPr>
          <p:cNvPr id="16" name="Rectangle 15"/>
          <p:cNvSpPr/>
          <p:nvPr/>
        </p:nvSpPr>
        <p:spPr>
          <a:xfrm>
            <a:off x="5150140" y="3517221"/>
            <a:ext cx="1375697" cy="92333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28A47D"/>
                </a:solidFill>
                <a:effectLst/>
                <a:uLnTx/>
                <a:uFillTx/>
                <a:latin typeface="+mn-lt"/>
                <a:ea typeface="+mn-ea"/>
                <a:cs typeface="+mn-cs"/>
              </a:rPr>
              <a:t>90%</a:t>
            </a:r>
          </a:p>
        </p:txBody>
      </p:sp>
      <p:sp>
        <p:nvSpPr>
          <p:cNvPr id="17" name="Rectangle 16"/>
          <p:cNvSpPr/>
          <p:nvPr/>
        </p:nvSpPr>
        <p:spPr>
          <a:xfrm>
            <a:off x="5109488" y="4311051"/>
            <a:ext cx="1457002" cy="646331"/>
          </a:xfrm>
          <a:prstGeom prst="rect">
            <a:avLst/>
          </a:prstGeom>
        </p:spPr>
        <p:txBody>
          <a:bodyPr wrap="non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28A47D"/>
                </a:solidFill>
                <a:effectLst/>
                <a:uLnTx/>
                <a:uFillTx/>
                <a:latin typeface="+mn-lt"/>
                <a:ea typeface="+mn-ea"/>
                <a:cs typeface="+mn-cs"/>
              </a:rPr>
              <a:t>Turkmenistan</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28A47D"/>
                </a:solidFill>
                <a:effectLst/>
                <a:uLnTx/>
                <a:uFillTx/>
                <a:latin typeface="+mn-lt"/>
                <a:ea typeface="+mn-ea"/>
                <a:cs typeface="+mn-cs"/>
              </a:rPr>
              <a:t>Usbekistan</a:t>
            </a:r>
            <a:endParaRPr kumimoji="0" lang="en-GB" sz="1800" b="0" i="0" u="none" strike="noStrike" kern="1200" cap="none" spc="0" normalizeH="0" baseline="0" noProof="0" dirty="0">
              <a:ln>
                <a:noFill/>
              </a:ln>
              <a:solidFill>
                <a:srgbClr val="28A47D"/>
              </a:solidFill>
              <a:effectLst/>
              <a:uLnTx/>
              <a:uFillTx/>
              <a:latin typeface="+mn-lt"/>
              <a:ea typeface="+mn-ea"/>
              <a:cs typeface="+mn-cs"/>
            </a:endParaRPr>
          </a:p>
        </p:txBody>
      </p:sp>
      <p:sp>
        <p:nvSpPr>
          <p:cNvPr id="23" name="Rectangle 22"/>
          <p:cNvSpPr/>
          <p:nvPr/>
        </p:nvSpPr>
        <p:spPr>
          <a:xfrm>
            <a:off x="7902632" y="3202512"/>
            <a:ext cx="3017173" cy="369332"/>
          </a:xfrm>
          <a:prstGeom prst="rect">
            <a:avLst/>
          </a:prstGeom>
        </p:spPr>
        <p:txBody>
          <a:bodyPr wrap="none">
            <a:spAutoFit/>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Work Sans"/>
                <a:ea typeface="+mn-ea"/>
                <a:cs typeface="+mn-cs"/>
              </a:rPr>
              <a:t>Share of energy from HPP</a:t>
            </a:r>
          </a:p>
        </p:txBody>
      </p:sp>
      <p:sp>
        <p:nvSpPr>
          <p:cNvPr id="24" name="Rectangle 23"/>
          <p:cNvSpPr/>
          <p:nvPr/>
        </p:nvSpPr>
        <p:spPr>
          <a:xfrm>
            <a:off x="7569196" y="4363848"/>
            <a:ext cx="1170450"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8A47D"/>
                </a:solidFill>
                <a:effectLst/>
                <a:uLnTx/>
                <a:uFillTx/>
                <a:latin typeface="+mn-lt"/>
                <a:ea typeface="+mn-ea"/>
                <a:cs typeface="+mn-cs"/>
              </a:rPr>
              <a:t>Kyrgyzstan</a:t>
            </a:r>
          </a:p>
        </p:txBody>
      </p:sp>
      <p:sp>
        <p:nvSpPr>
          <p:cNvPr id="25" name="Rectangle 24"/>
          <p:cNvSpPr/>
          <p:nvPr/>
        </p:nvSpPr>
        <p:spPr>
          <a:xfrm>
            <a:off x="7466572" y="3571844"/>
            <a:ext cx="1375697" cy="923330"/>
          </a:xfrm>
          <a:prstGeom prst="rect">
            <a:avLst/>
          </a:prstGeom>
        </p:spPr>
        <p:txBody>
          <a:bodyPr wrap="none">
            <a:spAutoFit/>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28A47D"/>
                </a:solidFill>
                <a:effectLst/>
                <a:uLnTx/>
                <a:uFillTx/>
                <a:latin typeface="+mn-lt"/>
                <a:ea typeface="+mn-ea"/>
                <a:cs typeface="+mn-cs"/>
              </a:rPr>
              <a:t>85%</a:t>
            </a:r>
          </a:p>
        </p:txBody>
      </p:sp>
      <p:sp>
        <p:nvSpPr>
          <p:cNvPr id="26" name="Rectangle 25"/>
          <p:cNvSpPr/>
          <p:nvPr/>
        </p:nvSpPr>
        <p:spPr>
          <a:xfrm>
            <a:off x="8975492" y="4981874"/>
            <a:ext cx="1047723"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8A47D"/>
                </a:solidFill>
                <a:effectLst/>
                <a:uLnTx/>
                <a:uFillTx/>
                <a:latin typeface="+mn-lt"/>
                <a:ea typeface="+mn-ea"/>
                <a:cs typeface="+mn-cs"/>
              </a:rPr>
              <a:t>Tajikistan</a:t>
            </a:r>
          </a:p>
        </p:txBody>
      </p:sp>
      <p:sp>
        <p:nvSpPr>
          <p:cNvPr id="27" name="Rectangle 26"/>
          <p:cNvSpPr/>
          <p:nvPr/>
        </p:nvSpPr>
        <p:spPr>
          <a:xfrm>
            <a:off x="8891397" y="4277833"/>
            <a:ext cx="1375697" cy="923330"/>
          </a:xfrm>
          <a:prstGeom prst="rect">
            <a:avLst/>
          </a:prstGeom>
        </p:spPr>
        <p:txBody>
          <a:bodyPr wrap="none">
            <a:spAutoFit/>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28A47D"/>
                </a:solidFill>
                <a:effectLst/>
                <a:uLnTx/>
                <a:uFillTx/>
                <a:latin typeface="+mn-lt"/>
                <a:ea typeface="+mn-ea"/>
                <a:cs typeface="+mn-cs"/>
              </a:rPr>
              <a:t>98%</a:t>
            </a:r>
          </a:p>
        </p:txBody>
      </p:sp>
      <p:sp>
        <p:nvSpPr>
          <p:cNvPr id="31" name="Rectangle 30"/>
          <p:cNvSpPr/>
          <p:nvPr/>
        </p:nvSpPr>
        <p:spPr>
          <a:xfrm>
            <a:off x="10072343" y="4845545"/>
            <a:ext cx="1375698"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28A47D"/>
                </a:solidFill>
                <a:effectLst/>
                <a:uLnTx/>
                <a:uFillTx/>
                <a:latin typeface="+mn-lt"/>
                <a:ea typeface="+mn-ea"/>
                <a:cs typeface="Calibri Light" panose="020F0302020204030204" pitchFamily="34" charset="0"/>
              </a:rPr>
              <a:t>63%</a:t>
            </a:r>
          </a:p>
        </p:txBody>
      </p:sp>
      <p:sp>
        <p:nvSpPr>
          <p:cNvPr id="32" name="Rectangle 31"/>
          <p:cNvSpPr/>
          <p:nvPr/>
        </p:nvSpPr>
        <p:spPr>
          <a:xfrm>
            <a:off x="10014787" y="5633258"/>
            <a:ext cx="134434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8A47D"/>
                </a:solidFill>
                <a:effectLst/>
                <a:uLnTx/>
                <a:uFillTx/>
                <a:latin typeface="+mn-lt"/>
                <a:ea typeface="+mn-ea"/>
                <a:cs typeface="Calibri Light" panose="020F0302020204030204" pitchFamily="34" charset="0"/>
              </a:rPr>
              <a:t>Afghanistan </a:t>
            </a:r>
            <a:endParaRPr kumimoji="0" lang="en-GB" sz="1800" b="0" i="0" u="none" strike="noStrike" kern="1200" cap="none" spc="0" normalizeH="0" baseline="0" noProof="0" dirty="0">
              <a:ln>
                <a:noFill/>
              </a:ln>
              <a:solidFill>
                <a:srgbClr val="28A47D"/>
              </a:solidFill>
              <a:effectLst/>
              <a:uLnTx/>
              <a:uFillTx/>
              <a:latin typeface="+mn-lt"/>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2770" y="1858892"/>
            <a:ext cx="1291714" cy="1114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407" y="1787441"/>
            <a:ext cx="1388154" cy="1415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1809" y="1787441"/>
            <a:ext cx="1621483" cy="1287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8031" y="6203914"/>
            <a:ext cx="6096000" cy="46166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lumMod val="65000"/>
                    <a:lumOff val="35000"/>
                  </a:srgbClr>
                </a:solidFill>
                <a:effectLst/>
                <a:uLnTx/>
                <a:uFillTx/>
                <a:latin typeface="Work Sans"/>
                <a:ea typeface="+mn-ea"/>
                <a:cs typeface="+mn-cs"/>
              </a:rPr>
              <a:t>Source: World Bank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lumMod val="65000"/>
                    <a:lumOff val="35000"/>
                  </a:srgbClr>
                </a:solidFill>
                <a:effectLst/>
                <a:uLnTx/>
                <a:uFillTx/>
                <a:latin typeface="Work Sans"/>
                <a:ea typeface="+mn-ea"/>
                <a:cs typeface="+mn-cs"/>
              </a:rPr>
              <a:t> Development Indices</a:t>
            </a:r>
          </a:p>
        </p:txBody>
      </p:sp>
    </p:spTree>
    <p:extLst>
      <p:ext uri="{BB962C8B-B14F-4D97-AF65-F5344CB8AC3E}">
        <p14:creationId xmlns:p14="http://schemas.microsoft.com/office/powerpoint/2010/main" val="1318318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89CF3-3D34-6E40-8E65-5EAFBD8B1CEA}"/>
              </a:ext>
            </a:extLst>
          </p:cNvPr>
          <p:cNvSpPr>
            <a:spLocks noGrp="1"/>
          </p:cNvSpPr>
          <p:nvPr>
            <p:ph type="title"/>
          </p:nvPr>
        </p:nvSpPr>
        <p:spPr/>
        <p:txBody>
          <a:bodyPr>
            <a:normAutofit/>
          </a:bodyPr>
          <a:lstStyle/>
          <a:p>
            <a:pPr algn="l"/>
            <a:r>
              <a:rPr lang="de-DE" sz="3200" dirty="0">
                <a:solidFill>
                  <a:schemeClr val="accent1"/>
                </a:solidFill>
              </a:rPr>
              <a:t>Impact on </a:t>
            </a:r>
            <a:r>
              <a:rPr lang="de-DE" sz="3200" dirty="0" err="1">
                <a:solidFill>
                  <a:schemeClr val="accent1"/>
                </a:solidFill>
              </a:rPr>
              <a:t>glaciers</a:t>
            </a:r>
            <a:endParaRPr lang="aa-ET" sz="3200" dirty="0">
              <a:solidFill>
                <a:schemeClr val="accent1"/>
              </a:solidFill>
            </a:endParaRPr>
          </a:p>
        </p:txBody>
      </p:sp>
      <p:sp>
        <p:nvSpPr>
          <p:cNvPr id="6" name="Text Placeholder 2"/>
          <p:cNvSpPr>
            <a:spLocks noGrp="1"/>
          </p:cNvSpPr>
          <p:nvPr>
            <p:ph type="body" sz="quarter" idx="4294967295"/>
          </p:nvPr>
        </p:nvSpPr>
        <p:spPr>
          <a:xfrm>
            <a:off x="0" y="2067325"/>
            <a:ext cx="4259263" cy="4356100"/>
          </a:xfrm>
        </p:spPr>
        <p:txBody>
          <a:bodyPr>
            <a:noAutofit/>
          </a:bodyPr>
          <a:lstStyle/>
          <a:p>
            <a:pPr lvl="1">
              <a:spcAft>
                <a:spcPts val="600"/>
              </a:spcAft>
              <a:buFont typeface="Arial" panose="020B0604020202020204" pitchFamily="34" charset="0"/>
              <a:buChar char="•"/>
            </a:pPr>
            <a:r>
              <a:rPr lang="en-GB" sz="2000" dirty="0" err="1">
                <a:latin typeface="+mj-lt"/>
                <a:cs typeface="Calibri Light" panose="020F0302020204030204" pitchFamily="34" charset="0"/>
              </a:rPr>
              <a:t>Barandun</a:t>
            </a:r>
            <a:r>
              <a:rPr lang="en-GB" sz="2000" dirty="0">
                <a:latin typeface="+mj-lt"/>
                <a:cs typeface="Calibri Light" panose="020F0302020204030204" pitchFamily="34" charset="0"/>
              </a:rPr>
              <a:t> et al (2018) and </a:t>
            </a:r>
            <a:r>
              <a:rPr lang="en-GB" sz="2000" dirty="0" err="1">
                <a:latin typeface="+mj-lt"/>
                <a:cs typeface="Calibri Light" panose="020F0302020204030204" pitchFamily="34" charset="0"/>
              </a:rPr>
              <a:t>Hoelze</a:t>
            </a:r>
            <a:r>
              <a:rPr lang="en-GB" sz="2000" dirty="0">
                <a:latin typeface="+mj-lt"/>
                <a:cs typeface="Calibri Light" panose="020F0302020204030204" pitchFamily="34" charset="0"/>
              </a:rPr>
              <a:t> et al. (2017): substantial surface glacier mass loss in the three Kyrgyz glaciers since 2000</a:t>
            </a:r>
          </a:p>
          <a:p>
            <a:pPr lvl="1">
              <a:spcAft>
                <a:spcPts val="600"/>
              </a:spcAft>
              <a:buFont typeface="Arial" panose="020B0604020202020204" pitchFamily="34" charset="0"/>
              <a:buChar char="•"/>
            </a:pPr>
            <a:r>
              <a:rPr lang="en-GB" sz="2000" dirty="0">
                <a:latin typeface="+mj-lt"/>
                <a:cs typeface="Calibri Light" panose="020F0302020204030204" pitchFamily="34" charset="0"/>
              </a:rPr>
              <a:t>Glacier mass loss projected: 50% less ice by the end of the century  </a:t>
            </a:r>
          </a:p>
          <a:p>
            <a:pPr lvl="1">
              <a:spcAft>
                <a:spcPts val="600"/>
              </a:spcAft>
              <a:buFont typeface="Arial" panose="020B0604020202020204" pitchFamily="34" charset="0"/>
              <a:buChar char="•"/>
            </a:pPr>
            <a:r>
              <a:rPr lang="en-GB" sz="2000" dirty="0">
                <a:latin typeface="+mj-lt"/>
                <a:cs typeface="Calibri Light" panose="020F0302020204030204" pitchFamily="34" charset="0"/>
              </a:rPr>
              <a:t>Annual runoff is expected to increase by mid-century then shrinking glacier areas will lead to runoff reductions later in the twenty-first century.</a:t>
            </a:r>
          </a:p>
        </p:txBody>
      </p:sp>
      <p:sp>
        <p:nvSpPr>
          <p:cNvPr id="5" name="TextBox 4"/>
          <p:cNvSpPr txBox="1"/>
          <p:nvPr/>
        </p:nvSpPr>
        <p:spPr>
          <a:xfrm>
            <a:off x="304800" y="1272488"/>
            <a:ext cx="6343650" cy="92333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3F3F3F"/>
              </a:solidFill>
              <a:effectLst/>
              <a:uLnTx/>
              <a:uFillTx/>
              <a:latin typeface="Roboto" panose="02000000000000000000" pitchFamily="2" charset="0"/>
              <a:ea typeface="Roboto" panose="02000000000000000000" pitchFamily="2" charset="0"/>
              <a:cs typeface="Calibri Light" panose="020F03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3F3F3F"/>
              </a:solidFill>
              <a:effectLst/>
              <a:uLnTx/>
              <a:uFillTx/>
              <a:latin typeface="Roboto" panose="02000000000000000000" pitchFamily="2" charset="0"/>
              <a:ea typeface="Roboto" panose="02000000000000000000" pitchFamily="2"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pic>
        <p:nvPicPr>
          <p:cNvPr id="7" name="Picture 8"/>
          <p:cNvPicPr>
            <a:picLocks noChangeAspect="1"/>
          </p:cNvPicPr>
          <p:nvPr/>
        </p:nvPicPr>
        <p:blipFill rotWithShape="1">
          <a:blip r:embed="rId3">
            <a:extLst>
              <a:ext uri="{28A0092B-C50C-407E-A947-70E740481C1C}">
                <a14:useLocalDpi xmlns:a14="http://schemas.microsoft.com/office/drawing/2010/main" val="0"/>
              </a:ext>
            </a:extLst>
          </a:blip>
          <a:srcRect l="1942" t="2179" r="2078" b="-2189"/>
          <a:stretch/>
        </p:blipFill>
        <p:spPr bwMode="auto">
          <a:xfrm>
            <a:off x="4691299" y="1152206"/>
            <a:ext cx="7153274" cy="450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p:cNvSpPr>
            <a:spLocks noChangeArrowheads="1"/>
          </p:cNvSpPr>
          <p:nvPr/>
        </p:nvSpPr>
        <p:spPr bwMode="auto">
          <a:xfrm>
            <a:off x="5362018" y="5684761"/>
            <a:ext cx="626189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de-DE" sz="1400" b="0" i="0" u="none" strike="noStrike" kern="1200" cap="none" spc="0" normalizeH="0" baseline="0" noProof="0" dirty="0">
                <a:ln>
                  <a:noFill/>
                </a:ln>
                <a:solidFill>
                  <a:srgbClr val="3F3F3F"/>
                </a:solidFill>
                <a:effectLst/>
                <a:uLnTx/>
                <a:uFillTx/>
                <a:latin typeface="Calibri Light" panose="020F0302020204030204" pitchFamily="34" charset="0"/>
                <a:ea typeface="+mn-ea"/>
                <a:cs typeface="Calibri Light" panose="020F0302020204030204" pitchFamily="34" charset="0"/>
              </a:rPr>
              <a:t>Cumulative mass balance measurements for glaciers in Central Asia. Filled dots are direct glaciological measurements, and non-filled dots are reconstructed values. (</a:t>
            </a:r>
            <a:r>
              <a:rPr kumimoji="0" lang="en-GB" altLang="de-DE" sz="1400" b="0" i="0" u="none" strike="noStrike" kern="1200" cap="none" spc="0" normalizeH="0" baseline="0" noProof="0" dirty="0" err="1">
                <a:ln>
                  <a:noFill/>
                </a:ln>
                <a:solidFill>
                  <a:srgbClr val="3F3F3F"/>
                </a:solidFill>
                <a:effectLst/>
                <a:uLnTx/>
                <a:uFillTx/>
                <a:latin typeface="Calibri Light" panose="020F0302020204030204" pitchFamily="34" charset="0"/>
                <a:ea typeface="+mn-ea"/>
                <a:cs typeface="Calibri Light" panose="020F0302020204030204" pitchFamily="34" charset="0"/>
              </a:rPr>
              <a:t>Hoelzle</a:t>
            </a:r>
            <a:r>
              <a:rPr kumimoji="0" lang="en-GB" altLang="de-DE" sz="1400" b="0" i="0" u="none" strike="noStrike" kern="1200" cap="none" spc="0" normalizeH="0" baseline="0" noProof="0" dirty="0">
                <a:ln>
                  <a:noFill/>
                </a:ln>
                <a:solidFill>
                  <a:srgbClr val="3F3F3F"/>
                </a:solidFill>
                <a:effectLst/>
                <a:uLnTx/>
                <a:uFillTx/>
                <a:latin typeface="Calibri Light" panose="020F0302020204030204" pitchFamily="34" charset="0"/>
                <a:ea typeface="+mn-ea"/>
                <a:cs typeface="Calibri Light" panose="020F0302020204030204" pitchFamily="34" charset="0"/>
              </a:rPr>
              <a:t> et al. , 2017 )</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A8F7B-BA00-4250-8509-9BF6DCA07E2B}" type="slidenum">
              <a:rPr kumimoji="0" lang="en-GB" sz="1200" b="0" i="0" u="none" strike="noStrike" kern="1200" cap="none" spc="0" normalizeH="0" baseline="0" noProof="0" smtClean="0">
                <a:ln>
                  <a:noFill/>
                </a:ln>
                <a:solidFill>
                  <a:srgbClr val="3F3F3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3F3F3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897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F443DB-48F0-4D8F-8FBB-4CDCC37A64EF}"/>
              </a:ext>
            </a:extLst>
          </p:cNvPr>
          <p:cNvSpPr/>
          <p:nvPr/>
        </p:nvSpPr>
        <p:spPr>
          <a:xfrm>
            <a:off x="2355758" y="5831029"/>
            <a:ext cx="7132774"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Precipitation and glacial melt inputs in an average and drought year. </a:t>
            </a:r>
            <a:r>
              <a:rPr kumimoji="0" lang="en-GB"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(Hamish D. Pritchard, 2019)</a:t>
            </a:r>
          </a:p>
        </p:txBody>
      </p:sp>
      <p:pic>
        <p:nvPicPr>
          <p:cNvPr id="8" name="Picture 7">
            <a:extLst>
              <a:ext uri="{FF2B5EF4-FFF2-40B4-BE49-F238E27FC236}">
                <a16:creationId xmlns:a16="http://schemas.microsoft.com/office/drawing/2014/main" id="{41197EB8-B0BF-4E8F-9FCD-2691F7DEA3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5369" y="1307211"/>
            <a:ext cx="5783179" cy="443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70A89CF3-3D34-6E40-8E65-5EAFBD8B1CEA}"/>
              </a:ext>
            </a:extLst>
          </p:cNvPr>
          <p:cNvSpPr>
            <a:spLocks noGrp="1"/>
          </p:cNvSpPr>
          <p:nvPr>
            <p:ph type="title"/>
          </p:nvPr>
        </p:nvSpPr>
        <p:spPr>
          <a:xfrm>
            <a:off x="622546" y="58590"/>
            <a:ext cx="4071918" cy="1059717"/>
          </a:xfrm>
        </p:spPr>
        <p:txBody>
          <a:bodyPr>
            <a:normAutofit/>
          </a:bodyPr>
          <a:lstStyle/>
          <a:p>
            <a:pPr algn="l"/>
            <a:r>
              <a:rPr lang="de-DE" sz="3200" b="0" dirty="0">
                <a:solidFill>
                  <a:schemeClr val="accent1"/>
                </a:solidFill>
                <a:latin typeface="+mj-lt"/>
              </a:rPr>
              <a:t>Impact on </a:t>
            </a:r>
            <a:r>
              <a:rPr lang="de-DE" sz="3200" b="0" dirty="0" err="1">
                <a:solidFill>
                  <a:schemeClr val="accent1"/>
                </a:solidFill>
                <a:latin typeface="+mj-lt"/>
              </a:rPr>
              <a:t>glaciers</a:t>
            </a:r>
            <a:endParaRPr lang="aa-ET" sz="3200" b="0" dirty="0">
              <a:solidFill>
                <a:schemeClr val="accent1"/>
              </a:solidFill>
              <a:latin typeface="+mj-lt"/>
            </a:endParaRPr>
          </a:p>
        </p:txBody>
      </p:sp>
      <p:pic>
        <p:nvPicPr>
          <p:cNvPr id="6" name="Picture 5"/>
          <p:cNvPicPr>
            <a:picLocks noChangeAspect="1"/>
          </p:cNvPicPr>
          <p:nvPr/>
        </p:nvPicPr>
        <p:blipFill>
          <a:blip r:embed="rId4"/>
          <a:stretch>
            <a:fillRect/>
          </a:stretch>
        </p:blipFill>
        <p:spPr>
          <a:xfrm>
            <a:off x="536075" y="1307210"/>
            <a:ext cx="5322284" cy="4436183"/>
          </a:xfrm>
          <a:prstGeom prst="rect">
            <a:avLst/>
          </a:prstGeom>
        </p:spPr>
      </p:pic>
    </p:spTree>
    <p:extLst>
      <p:ext uri="{BB962C8B-B14F-4D97-AF65-F5344CB8AC3E}">
        <p14:creationId xmlns:p14="http://schemas.microsoft.com/office/powerpoint/2010/main" val="4099087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a:extLst>
              <a:ext uri="{FF2B5EF4-FFF2-40B4-BE49-F238E27FC236}">
                <a16:creationId xmlns:a16="http://schemas.microsoft.com/office/drawing/2014/main" id="{5B68DC2E-6CEF-4BAD-99DC-BB3A8A87A506}"/>
              </a:ext>
            </a:extLst>
          </p:cNvPr>
          <p:cNvPicPr>
            <a:picLocks noChangeAspect="1"/>
          </p:cNvPicPr>
          <p:nvPr/>
        </p:nvPicPr>
        <p:blipFill>
          <a:blip r:embed="rId4">
            <a:extLst>
              <a:ext uri="{28A0092B-C50C-407E-A947-70E740481C1C}">
                <a14:useLocalDpi xmlns:a14="http://schemas.microsoft.com/office/drawing/2010/main" val="0"/>
              </a:ext>
            </a:extLst>
          </a:blip>
          <a:srcRect t="14494"/>
          <a:stretch>
            <a:fillRect/>
          </a:stretch>
        </p:blipFill>
        <p:spPr bwMode="auto">
          <a:xfrm>
            <a:off x="2273239" y="1575777"/>
            <a:ext cx="7745328" cy="467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5B3715E-5F07-461C-BB04-43922D774CCE}"/>
              </a:ext>
            </a:extLst>
          </p:cNvPr>
          <p:cNvSpPr txBox="1"/>
          <p:nvPr/>
        </p:nvSpPr>
        <p:spPr>
          <a:xfrm>
            <a:off x="9311482" y="6534944"/>
            <a:ext cx="1414170" cy="230832"/>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95959">
                    <a:lumMod val="65000"/>
                    <a:lumOff val="35000"/>
                  </a:srgbClr>
                </a:solidFill>
                <a:effectLst/>
                <a:uLnTx/>
                <a:uFillTx/>
                <a:latin typeface="Calibri" panose="020F0502020204030204"/>
                <a:ea typeface="+mn-ea"/>
                <a:cs typeface="+mn-cs"/>
              </a:rPr>
              <a:t>Source: Our World in Data</a:t>
            </a:r>
          </a:p>
        </p:txBody>
      </p:sp>
      <p:sp>
        <p:nvSpPr>
          <p:cNvPr id="3" name="Rectangle 2"/>
          <p:cNvSpPr/>
          <p:nvPr/>
        </p:nvSpPr>
        <p:spPr>
          <a:xfrm>
            <a:off x="628698" y="541239"/>
            <a:ext cx="7801175"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D9A78"/>
                </a:solidFill>
                <a:effectLst/>
                <a:uLnTx/>
                <a:uFillTx/>
                <a:latin typeface="Calibri" panose="020F0502020204030204"/>
                <a:ea typeface="+mn-ea"/>
                <a:cs typeface="+mn-cs"/>
              </a:rPr>
              <a:t>Population projection (UN medium scenario)</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A8F7B-BA00-4250-8509-9BF6DCA07E2B}" type="slidenum">
              <a:rPr kumimoji="0" lang="en-GB" sz="1200" b="0" i="0" u="none" strike="noStrike" kern="1200" cap="none" spc="0" normalizeH="0" baseline="0" noProof="0" smtClean="0">
                <a:ln>
                  <a:noFill/>
                </a:ln>
                <a:solidFill>
                  <a:srgbClr val="3F3F3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3F3F3F">
                  <a:tint val="75000"/>
                </a:srgb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959907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4DB28-5446-964D-9E64-9FD05B13E2D0}"/>
              </a:ext>
            </a:extLst>
          </p:cNvPr>
          <p:cNvSpPr>
            <a:spLocks noGrp="1"/>
          </p:cNvSpPr>
          <p:nvPr>
            <p:ph type="title"/>
          </p:nvPr>
        </p:nvSpPr>
        <p:spPr>
          <a:xfrm>
            <a:off x="695324" y="2507455"/>
            <a:ext cx="10801351" cy="2043114"/>
          </a:xfrm>
        </p:spPr>
        <p:txBody>
          <a:bodyPr>
            <a:normAutofit/>
          </a:bodyPr>
          <a:lstStyle/>
          <a:p>
            <a:r>
              <a:rPr lang="en-US" dirty="0"/>
              <a:t>A comprehensive climate impact assessment concretizes and prioritizes adaptation strategies at the regional and national levels.</a:t>
            </a:r>
          </a:p>
        </p:txBody>
      </p:sp>
    </p:spTree>
    <p:extLst>
      <p:ext uri="{BB962C8B-B14F-4D97-AF65-F5344CB8AC3E}">
        <p14:creationId xmlns:p14="http://schemas.microsoft.com/office/powerpoint/2010/main" val="3639808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aph of different colored lines&#10;&#10;Description automatically generated">
            <a:extLst>
              <a:ext uri="{FF2B5EF4-FFF2-40B4-BE49-F238E27FC236}">
                <a16:creationId xmlns:a16="http://schemas.microsoft.com/office/drawing/2014/main" id="{FC77A1B3-7B1D-7683-F68F-3CA218FD8001}"/>
              </a:ext>
            </a:extLst>
          </p:cNvPr>
          <p:cNvPicPr>
            <a:picLocks noChangeAspect="1"/>
          </p:cNvPicPr>
          <p:nvPr/>
        </p:nvPicPr>
        <p:blipFill>
          <a:blip r:embed="rId3"/>
          <a:stretch>
            <a:fillRect/>
          </a:stretch>
        </p:blipFill>
        <p:spPr>
          <a:xfrm>
            <a:off x="2043211" y="1422025"/>
            <a:ext cx="7951020" cy="5259507"/>
          </a:xfrm>
          <a:prstGeom prst="rect">
            <a:avLst/>
          </a:prstGeom>
        </p:spPr>
      </p:pic>
      <p:sp>
        <p:nvSpPr>
          <p:cNvPr id="7" name="TextBox 6">
            <a:extLst>
              <a:ext uri="{FF2B5EF4-FFF2-40B4-BE49-F238E27FC236}">
                <a16:creationId xmlns:a16="http://schemas.microsoft.com/office/drawing/2014/main" id="{ABEC3400-8EFE-C149-5C1A-849DE9F0C0CF}"/>
              </a:ext>
            </a:extLst>
          </p:cNvPr>
          <p:cNvSpPr txBox="1"/>
          <p:nvPr/>
        </p:nvSpPr>
        <p:spPr>
          <a:xfrm>
            <a:off x="110909" y="6474574"/>
            <a:ext cx="52399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Calibri" panose="020F0502020204030204"/>
                <a:ea typeface="+mn-lt"/>
                <a:cs typeface="Calibri" panose="020F0502020204030204"/>
              </a:rPr>
              <a:t>©Bijan </a:t>
            </a:r>
            <a:r>
              <a:rPr kumimoji="0" lang="en-US" sz="1200" b="0" i="0" u="none" strike="noStrike" kern="1200" cap="none" spc="0" normalizeH="0" baseline="0" noProof="0" dirty="0" err="1">
                <a:ln>
                  <a:noFill/>
                </a:ln>
                <a:solidFill>
                  <a:srgbClr val="3F3F3F"/>
                </a:solidFill>
                <a:effectLst/>
                <a:uLnTx/>
                <a:uFillTx/>
                <a:latin typeface="Calibri" panose="020F0502020204030204"/>
                <a:ea typeface="+mn-lt"/>
                <a:cs typeface="Calibri" panose="020F0502020204030204"/>
              </a:rPr>
              <a:t>Fallah</a:t>
            </a:r>
            <a:r>
              <a:rPr kumimoji="0" lang="en-US" sz="1200" b="0" i="0" u="none" strike="noStrike" kern="1200" cap="none" spc="0" normalizeH="0" baseline="0" noProof="0" dirty="0">
                <a:ln>
                  <a:noFill/>
                </a:ln>
                <a:solidFill>
                  <a:srgbClr val="3F3F3F"/>
                </a:solidFill>
                <a:effectLst/>
                <a:uLnTx/>
                <a:uFillTx/>
                <a:latin typeface="Calibri" panose="020F0502020204030204"/>
                <a:ea typeface="+mn-lt"/>
                <a:cs typeface="Calibri" panose="020F0502020204030204"/>
              </a:rPr>
              <a:t>, PIK</a:t>
            </a:r>
            <a:endParaRPr kumimoji="0" lang="en-US" sz="18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CD77417-3778-8457-2F65-F5BC2233695F}"/>
              </a:ext>
            </a:extLst>
          </p:cNvPr>
          <p:cNvSpPr txBox="1"/>
          <p:nvPr/>
        </p:nvSpPr>
        <p:spPr>
          <a:xfrm>
            <a:off x="304411" y="486114"/>
            <a:ext cx="64252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8A47D"/>
                </a:solidFill>
                <a:effectLst/>
                <a:uLnTx/>
                <a:uFillTx/>
                <a:latin typeface="Calibri" panose="020F0502020204030204" pitchFamily="34" charset="0"/>
                <a:ea typeface="+mn-ea"/>
                <a:cs typeface="Calibri" panose="020F0502020204030204" pitchFamily="34" charset="0"/>
              </a:rPr>
              <a:t>Central Asian Temperature Change</a:t>
            </a:r>
          </a:p>
        </p:txBody>
      </p:sp>
      <p:cxnSp>
        <p:nvCxnSpPr>
          <p:cNvPr id="9" name="Straight Arrow Connector 8">
            <a:extLst>
              <a:ext uri="{FF2B5EF4-FFF2-40B4-BE49-F238E27FC236}">
                <a16:creationId xmlns:a16="http://schemas.microsoft.com/office/drawing/2014/main" id="{3EA756D2-B271-13C5-0864-56374FB28447}"/>
              </a:ext>
            </a:extLst>
          </p:cNvPr>
          <p:cNvCxnSpPr/>
          <p:nvPr/>
        </p:nvCxnSpPr>
        <p:spPr>
          <a:xfrm flipH="1" flipV="1">
            <a:off x="4460362" y="5049858"/>
            <a:ext cx="270933" cy="2709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9A079516-D379-BAE3-B572-8D81D37D6335}"/>
              </a:ext>
            </a:extLst>
          </p:cNvPr>
          <p:cNvSpPr txBox="1"/>
          <p:nvPr/>
        </p:nvSpPr>
        <p:spPr>
          <a:xfrm>
            <a:off x="4664486" y="5280303"/>
            <a:ext cx="136734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Calibri" panose="020F0502020204030204"/>
                <a:ea typeface="+mn-ea"/>
                <a:cs typeface="Calibri"/>
              </a:rPr>
              <a:t>ERA5</a:t>
            </a:r>
          </a:p>
        </p:txBody>
      </p:sp>
    </p:spTree>
    <p:extLst>
      <p:ext uri="{BB962C8B-B14F-4D97-AF65-F5344CB8AC3E}">
        <p14:creationId xmlns:p14="http://schemas.microsoft.com/office/powerpoint/2010/main" val="504973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E79E79A5-8EBB-4D38-9D0A-E603FBA0C669}"/>
              </a:ext>
            </a:extLst>
          </p:cNvPr>
          <p:cNvCxnSpPr>
            <a:cxnSpLocks/>
            <a:endCxn id="57" idx="3"/>
          </p:cNvCxnSpPr>
          <p:nvPr/>
        </p:nvCxnSpPr>
        <p:spPr>
          <a:xfrm flipV="1">
            <a:off x="4176071" y="4631615"/>
            <a:ext cx="1550113" cy="512972"/>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24F7CFC-5E4E-46EE-970A-19082AB16DD1}"/>
              </a:ext>
            </a:extLst>
          </p:cNvPr>
          <p:cNvCxnSpPr>
            <a:cxnSpLocks/>
            <a:stCxn id="57" idx="6"/>
            <a:endCxn id="58" idx="3"/>
          </p:cNvCxnSpPr>
          <p:nvPr/>
        </p:nvCxnSpPr>
        <p:spPr>
          <a:xfrm flipV="1">
            <a:off x="5899489" y="4352726"/>
            <a:ext cx="320954" cy="207104"/>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E3BB287-71C7-46E5-9AD7-15DDA2729071}"/>
              </a:ext>
            </a:extLst>
          </p:cNvPr>
          <p:cNvCxnSpPr>
            <a:cxnSpLocks/>
            <a:stCxn id="58" idx="6"/>
          </p:cNvCxnSpPr>
          <p:nvPr/>
        </p:nvCxnSpPr>
        <p:spPr>
          <a:xfrm flipV="1">
            <a:off x="6393748" y="4066149"/>
            <a:ext cx="490016" cy="214792"/>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DBC79CE-FCD2-41E1-A5B3-C915964EF42C}"/>
              </a:ext>
            </a:extLst>
          </p:cNvPr>
          <p:cNvCxnSpPr>
            <a:cxnSpLocks/>
            <a:endCxn id="60" idx="3"/>
          </p:cNvCxnSpPr>
          <p:nvPr/>
        </p:nvCxnSpPr>
        <p:spPr>
          <a:xfrm flipV="1">
            <a:off x="6877395" y="3892960"/>
            <a:ext cx="381092" cy="165402"/>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7FB35DE-843B-4AD1-AB04-D68F7DC705F5}"/>
              </a:ext>
            </a:extLst>
          </p:cNvPr>
          <p:cNvCxnSpPr>
            <a:cxnSpLocks/>
            <a:endCxn id="62" idx="6"/>
          </p:cNvCxnSpPr>
          <p:nvPr/>
        </p:nvCxnSpPr>
        <p:spPr>
          <a:xfrm flipV="1">
            <a:off x="7416156" y="3166920"/>
            <a:ext cx="1196356" cy="636664"/>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CCF5D72-8EC4-4FBE-9D90-1C9ABD0B7AF2}"/>
              </a:ext>
            </a:extLst>
          </p:cNvPr>
          <p:cNvSpPr/>
          <p:nvPr/>
        </p:nvSpPr>
        <p:spPr>
          <a:xfrm>
            <a:off x="658812" y="1007565"/>
            <a:ext cx="804071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Light" panose="020F0302020204030204"/>
                <a:ea typeface="+mn-ea"/>
                <a:cs typeface="+mn-cs"/>
              </a:rPr>
              <a:t>Mean annual Temperature,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Light" panose="020F0302020204030204"/>
                <a:ea typeface="+mn-ea"/>
                <a:cs typeface="+mn-cs"/>
              </a:rPr>
              <a:t>RCP 8.5 scenario</a:t>
            </a:r>
            <a:endParaRPr kumimoji="0" lang="LID4096" sz="2400" b="0" i="0" u="none" strike="noStrike" kern="1200" cap="none" spc="0" normalizeH="0" baseline="0" noProof="0" dirty="0">
              <a:ln>
                <a:noFill/>
              </a:ln>
              <a:solidFill>
                <a:srgbClr val="1D9A78"/>
              </a:solidFill>
              <a:effectLst/>
              <a:uLnTx/>
              <a:uFillTx/>
              <a:latin typeface="Calibri Light" panose="020F0302020204030204"/>
              <a:ea typeface="+mn-ea"/>
              <a:cs typeface="+mn-cs"/>
            </a:endParaRPr>
          </a:p>
        </p:txBody>
      </p:sp>
      <p:sp>
        <p:nvSpPr>
          <p:cNvPr id="29" name="Title 4">
            <a:extLst>
              <a:ext uri="{FF2B5EF4-FFF2-40B4-BE49-F238E27FC236}">
                <a16:creationId xmlns:a16="http://schemas.microsoft.com/office/drawing/2014/main" id="{2E9E639C-ED34-477D-B2D9-5AE30E5A2606}"/>
              </a:ext>
            </a:extLst>
          </p:cNvPr>
          <p:cNvSpPr>
            <a:spLocks noGrp="1"/>
          </p:cNvSpPr>
          <p:nvPr>
            <p:ph type="title"/>
          </p:nvPr>
        </p:nvSpPr>
        <p:spPr>
          <a:xfrm>
            <a:off x="658812" y="380525"/>
            <a:ext cx="5437187" cy="653164"/>
          </a:xfrm>
        </p:spPr>
        <p:txBody>
          <a:bodyPr/>
          <a:lstStyle/>
          <a:p>
            <a:r>
              <a:rPr lang="en-GB" b="1" dirty="0">
                <a:solidFill>
                  <a:srgbClr val="1D9A78"/>
                </a:solidFill>
              </a:rPr>
              <a:t>Future changes</a:t>
            </a:r>
            <a:endParaRPr lang="LID4096" b="1" dirty="0">
              <a:solidFill>
                <a:srgbClr val="1D9A78"/>
              </a:solidFill>
            </a:endParaRPr>
          </a:p>
        </p:txBody>
      </p:sp>
      <p:cxnSp>
        <p:nvCxnSpPr>
          <p:cNvPr id="4" name="Straight Arrow Connector 3">
            <a:extLst>
              <a:ext uri="{FF2B5EF4-FFF2-40B4-BE49-F238E27FC236}">
                <a16:creationId xmlns:a16="http://schemas.microsoft.com/office/drawing/2014/main" id="{522D1D88-3362-4BE4-ABAE-00437AE469AE}"/>
              </a:ext>
            </a:extLst>
          </p:cNvPr>
          <p:cNvCxnSpPr/>
          <p:nvPr/>
        </p:nvCxnSpPr>
        <p:spPr>
          <a:xfrm flipV="1">
            <a:off x="3137462" y="1945532"/>
            <a:ext cx="0" cy="399806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3390139-49AB-4CED-98F8-FD56796D765D}"/>
              </a:ext>
            </a:extLst>
          </p:cNvPr>
          <p:cNvCxnSpPr/>
          <p:nvPr/>
        </p:nvCxnSpPr>
        <p:spPr>
          <a:xfrm>
            <a:off x="3137462" y="5943600"/>
            <a:ext cx="630206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34F4ACB-6B4C-4064-9854-5ABE412688B9}"/>
              </a:ext>
            </a:extLst>
          </p:cNvPr>
          <p:cNvSpPr/>
          <p:nvPr/>
        </p:nvSpPr>
        <p:spPr>
          <a:xfrm>
            <a:off x="3051033" y="5982373"/>
            <a:ext cx="6527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rPr>
              <a:t>1990</a:t>
            </a:r>
          </a:p>
        </p:txBody>
      </p:sp>
      <p:sp>
        <p:nvSpPr>
          <p:cNvPr id="8" name="Rectangle 7">
            <a:extLst>
              <a:ext uri="{FF2B5EF4-FFF2-40B4-BE49-F238E27FC236}">
                <a16:creationId xmlns:a16="http://schemas.microsoft.com/office/drawing/2014/main" id="{F4B21261-3A67-48FD-A531-3328F1BA3960}"/>
              </a:ext>
            </a:extLst>
          </p:cNvPr>
          <p:cNvSpPr/>
          <p:nvPr/>
        </p:nvSpPr>
        <p:spPr>
          <a:xfrm>
            <a:off x="5769627" y="5982373"/>
            <a:ext cx="6527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a:ln>
                  <a:noFill/>
                </a:ln>
                <a:solidFill>
                  <a:srgbClr val="3F3F3F"/>
                </a:solidFill>
                <a:effectLst/>
                <a:uLnTx/>
                <a:uFillTx/>
                <a:latin typeface="Calibri" panose="020F0502020204030204"/>
                <a:ea typeface="+mn-ea"/>
                <a:cs typeface="+mn-cs"/>
              </a:rPr>
              <a:t>2040</a:t>
            </a:r>
          </a:p>
        </p:txBody>
      </p:sp>
      <p:sp>
        <p:nvSpPr>
          <p:cNvPr id="9" name="Rectangle 8">
            <a:extLst>
              <a:ext uri="{FF2B5EF4-FFF2-40B4-BE49-F238E27FC236}">
                <a16:creationId xmlns:a16="http://schemas.microsoft.com/office/drawing/2014/main" id="{C8B765A0-2D7D-41A0-88F6-6C74C3C31ED8}"/>
              </a:ext>
            </a:extLst>
          </p:cNvPr>
          <p:cNvSpPr/>
          <p:nvPr/>
        </p:nvSpPr>
        <p:spPr>
          <a:xfrm>
            <a:off x="8460412" y="5982373"/>
            <a:ext cx="6527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a:ln>
                  <a:noFill/>
                </a:ln>
                <a:solidFill>
                  <a:srgbClr val="3F3F3F"/>
                </a:solidFill>
                <a:effectLst/>
                <a:uLnTx/>
                <a:uFillTx/>
                <a:latin typeface="Calibri" panose="020F0502020204030204"/>
                <a:ea typeface="+mn-ea"/>
                <a:cs typeface="+mn-cs"/>
              </a:rPr>
              <a:t>2090</a:t>
            </a:r>
          </a:p>
        </p:txBody>
      </p:sp>
      <p:sp>
        <p:nvSpPr>
          <p:cNvPr id="10" name="Rectangle 9">
            <a:extLst>
              <a:ext uri="{FF2B5EF4-FFF2-40B4-BE49-F238E27FC236}">
                <a16:creationId xmlns:a16="http://schemas.microsoft.com/office/drawing/2014/main" id="{F2D37735-842E-433F-91F3-2014E2A56C33}"/>
              </a:ext>
            </a:extLst>
          </p:cNvPr>
          <p:cNvSpPr/>
          <p:nvPr/>
        </p:nvSpPr>
        <p:spPr>
          <a:xfrm>
            <a:off x="2752474" y="5171832"/>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rPr>
              <a:t>13</a:t>
            </a:r>
          </a:p>
        </p:txBody>
      </p:sp>
      <p:sp>
        <p:nvSpPr>
          <p:cNvPr id="11" name="Rectangle 10">
            <a:extLst>
              <a:ext uri="{FF2B5EF4-FFF2-40B4-BE49-F238E27FC236}">
                <a16:creationId xmlns:a16="http://schemas.microsoft.com/office/drawing/2014/main" id="{EB00C49A-73BC-459D-8DF0-C455358F3D69}"/>
              </a:ext>
            </a:extLst>
          </p:cNvPr>
          <p:cNvSpPr/>
          <p:nvPr/>
        </p:nvSpPr>
        <p:spPr>
          <a:xfrm>
            <a:off x="2752474" y="4453224"/>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rPr>
              <a:t>15</a:t>
            </a:r>
          </a:p>
        </p:txBody>
      </p:sp>
      <p:sp>
        <p:nvSpPr>
          <p:cNvPr id="12" name="Rectangle 11">
            <a:extLst>
              <a:ext uri="{FF2B5EF4-FFF2-40B4-BE49-F238E27FC236}">
                <a16:creationId xmlns:a16="http://schemas.microsoft.com/office/drawing/2014/main" id="{83F4BEFC-18F9-4590-9B1B-4E28696A4CAA}"/>
              </a:ext>
            </a:extLst>
          </p:cNvPr>
          <p:cNvSpPr/>
          <p:nvPr/>
        </p:nvSpPr>
        <p:spPr>
          <a:xfrm>
            <a:off x="2752474" y="3732537"/>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a:ln>
                  <a:noFill/>
                </a:ln>
                <a:solidFill>
                  <a:srgbClr val="3F3F3F"/>
                </a:solidFill>
                <a:effectLst/>
                <a:uLnTx/>
                <a:uFillTx/>
                <a:latin typeface="Calibri" panose="020F0502020204030204"/>
                <a:ea typeface="+mn-ea"/>
                <a:cs typeface="+mn-cs"/>
              </a:rPr>
              <a:t>17</a:t>
            </a:r>
            <a:endPar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DBD335-D0A7-45E8-80C1-C012B45AB8C5}"/>
              </a:ext>
            </a:extLst>
          </p:cNvPr>
          <p:cNvSpPr/>
          <p:nvPr/>
        </p:nvSpPr>
        <p:spPr>
          <a:xfrm>
            <a:off x="2752474" y="2960769"/>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a:ln>
                  <a:noFill/>
                </a:ln>
                <a:solidFill>
                  <a:srgbClr val="3F3F3F"/>
                </a:solidFill>
                <a:effectLst/>
                <a:uLnTx/>
                <a:uFillTx/>
                <a:latin typeface="Calibri" panose="020F0502020204030204"/>
                <a:ea typeface="+mn-ea"/>
                <a:cs typeface="+mn-cs"/>
              </a:rPr>
              <a:t>19</a:t>
            </a:r>
            <a:endPar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BA5EA1B-63C8-4C96-865E-335E5D0989AB}"/>
              </a:ext>
            </a:extLst>
          </p:cNvPr>
          <p:cNvSpPr/>
          <p:nvPr/>
        </p:nvSpPr>
        <p:spPr>
          <a:xfrm>
            <a:off x="2752474" y="2257185"/>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rPr>
              <a:t>21</a:t>
            </a:r>
          </a:p>
        </p:txBody>
      </p:sp>
      <p:sp>
        <p:nvSpPr>
          <p:cNvPr id="54" name="Oval 53">
            <a:extLst>
              <a:ext uri="{FF2B5EF4-FFF2-40B4-BE49-F238E27FC236}">
                <a16:creationId xmlns:a16="http://schemas.microsoft.com/office/drawing/2014/main" id="{1B40A530-0C03-447E-881D-9AB442A1EA31}"/>
              </a:ext>
            </a:extLst>
          </p:cNvPr>
          <p:cNvSpPr/>
          <p:nvPr/>
        </p:nvSpPr>
        <p:spPr>
          <a:xfrm>
            <a:off x="4078890" y="5026805"/>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8A6E3F0B-0036-4D24-8A5C-8A2CC030AA2C}"/>
              </a:ext>
            </a:extLst>
          </p:cNvPr>
          <p:cNvSpPr/>
          <p:nvPr/>
        </p:nvSpPr>
        <p:spPr>
          <a:xfrm>
            <a:off x="5696450" y="4458310"/>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74AA3DE9-6B7B-45BB-9FF5-6580B7507501}"/>
              </a:ext>
            </a:extLst>
          </p:cNvPr>
          <p:cNvSpPr/>
          <p:nvPr/>
        </p:nvSpPr>
        <p:spPr>
          <a:xfrm>
            <a:off x="6190709" y="4179421"/>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BE3EB5A8-5F72-43D0-95F0-7D62F4B0FBC2}"/>
              </a:ext>
            </a:extLst>
          </p:cNvPr>
          <p:cNvSpPr/>
          <p:nvPr/>
        </p:nvSpPr>
        <p:spPr>
          <a:xfrm>
            <a:off x="6782245" y="3956842"/>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42525BD4-4D75-4797-860D-8A84C02E2DC7}"/>
              </a:ext>
            </a:extLst>
          </p:cNvPr>
          <p:cNvSpPr/>
          <p:nvPr/>
        </p:nvSpPr>
        <p:spPr>
          <a:xfrm>
            <a:off x="7228753" y="3719655"/>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05CA950E-3004-49CF-AE16-29B97A3BCEC0}"/>
              </a:ext>
            </a:extLst>
          </p:cNvPr>
          <p:cNvSpPr/>
          <p:nvPr/>
        </p:nvSpPr>
        <p:spPr>
          <a:xfrm>
            <a:off x="7840631" y="3390238"/>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43F34763-D958-4E77-B80D-8D9BD1CF2D85}"/>
              </a:ext>
            </a:extLst>
          </p:cNvPr>
          <p:cNvSpPr/>
          <p:nvPr/>
        </p:nvSpPr>
        <p:spPr>
          <a:xfrm>
            <a:off x="8409473" y="3065400"/>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FD0F688-9F80-45C5-806A-D8683A92CCAC}"/>
              </a:ext>
            </a:extLst>
          </p:cNvPr>
          <p:cNvSpPr/>
          <p:nvPr/>
        </p:nvSpPr>
        <p:spPr>
          <a:xfrm>
            <a:off x="5517924" y="3945830"/>
            <a:ext cx="5725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1D9A78"/>
                </a:solidFill>
                <a:effectLst/>
                <a:uLnTx/>
                <a:uFillTx/>
                <a:latin typeface="Calibri" panose="020F0502020204030204"/>
                <a:ea typeface="+mn-ea"/>
                <a:cs typeface="+mn-cs"/>
              </a:rPr>
              <a:t>1.7</a:t>
            </a:r>
          </a:p>
        </p:txBody>
      </p:sp>
      <p:sp>
        <p:nvSpPr>
          <p:cNvPr id="23" name="Rectangle 22">
            <a:extLst>
              <a:ext uri="{FF2B5EF4-FFF2-40B4-BE49-F238E27FC236}">
                <a16:creationId xmlns:a16="http://schemas.microsoft.com/office/drawing/2014/main" id="{EE24FA7A-614A-4910-AFA8-E2E0D7836E94}"/>
              </a:ext>
            </a:extLst>
          </p:cNvPr>
          <p:cNvSpPr/>
          <p:nvPr/>
        </p:nvSpPr>
        <p:spPr>
          <a:xfrm>
            <a:off x="8227451" y="2638780"/>
            <a:ext cx="5725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5.5</a:t>
            </a:r>
            <a:endParaRPr kumimoji="0" lang="LID4096" sz="2400" b="0" i="0" u="none" strike="noStrike" kern="1200" cap="none" spc="0" normalizeH="0" baseline="0" noProof="0" dirty="0">
              <a:ln>
                <a:noFill/>
              </a:ln>
              <a:solidFill>
                <a:srgbClr val="1D9A78"/>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34B3E37-E97F-46BA-B64A-3CC35606E879}"/>
              </a:ext>
            </a:extLst>
          </p:cNvPr>
          <p:cNvSpPr/>
          <p:nvPr/>
        </p:nvSpPr>
        <p:spPr>
          <a:xfrm>
            <a:off x="6713685" y="3501704"/>
            <a:ext cx="3401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3</a:t>
            </a:r>
            <a:endParaRPr kumimoji="0" lang="LID4096" sz="2400" b="0" i="0" u="none" strike="noStrike" kern="1200" cap="none" spc="0" normalizeH="0" baseline="0" noProof="0" dirty="0">
              <a:ln>
                <a:noFill/>
              </a:ln>
              <a:solidFill>
                <a:srgbClr val="1D9A78"/>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DB3D643-6437-4FFD-AFEB-21CF4F629895}"/>
              </a:ext>
            </a:extLst>
          </p:cNvPr>
          <p:cNvSpPr/>
          <p:nvPr/>
        </p:nvSpPr>
        <p:spPr>
          <a:xfrm>
            <a:off x="3884526" y="4537606"/>
            <a:ext cx="5917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Ref</a:t>
            </a:r>
            <a:endParaRPr kumimoji="0" lang="LID4096" sz="2400" b="0" i="0" u="none" strike="noStrike" kern="1200" cap="none" spc="0" normalizeH="0" baseline="0" noProof="0" dirty="0">
              <a:ln>
                <a:noFill/>
              </a:ln>
              <a:solidFill>
                <a:srgbClr val="1D9A78"/>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DF3AF2B-83FD-4E67-B7C3-CC283F914550}"/>
              </a:ext>
            </a:extLst>
          </p:cNvPr>
          <p:cNvSpPr/>
          <p:nvPr/>
        </p:nvSpPr>
        <p:spPr>
          <a:xfrm>
            <a:off x="4020143" y="4968059"/>
            <a:ext cx="320530" cy="320530"/>
          </a:xfrm>
          <a:prstGeom prst="ellipse">
            <a:avLst/>
          </a:prstGeom>
          <a:solidFill>
            <a:srgbClr val="1D9A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1D9A7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091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E79E79A5-8EBB-4D38-9D0A-E603FBA0C669}"/>
              </a:ext>
            </a:extLst>
          </p:cNvPr>
          <p:cNvCxnSpPr>
            <a:cxnSpLocks/>
            <a:endCxn id="57" idx="3"/>
          </p:cNvCxnSpPr>
          <p:nvPr/>
        </p:nvCxnSpPr>
        <p:spPr>
          <a:xfrm flipV="1">
            <a:off x="4176071" y="4631615"/>
            <a:ext cx="1550113" cy="512972"/>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24F7CFC-5E4E-46EE-970A-19082AB16DD1}"/>
              </a:ext>
            </a:extLst>
          </p:cNvPr>
          <p:cNvCxnSpPr>
            <a:cxnSpLocks/>
            <a:stCxn id="57" idx="6"/>
            <a:endCxn id="58" idx="3"/>
          </p:cNvCxnSpPr>
          <p:nvPr/>
        </p:nvCxnSpPr>
        <p:spPr>
          <a:xfrm flipV="1">
            <a:off x="5899489" y="4352726"/>
            <a:ext cx="320954" cy="207104"/>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E3BB287-71C7-46E5-9AD7-15DDA2729071}"/>
              </a:ext>
            </a:extLst>
          </p:cNvPr>
          <p:cNvCxnSpPr>
            <a:cxnSpLocks/>
            <a:stCxn id="58" idx="6"/>
          </p:cNvCxnSpPr>
          <p:nvPr/>
        </p:nvCxnSpPr>
        <p:spPr>
          <a:xfrm flipV="1">
            <a:off x="6393748" y="4066149"/>
            <a:ext cx="490016" cy="214792"/>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DBC79CE-FCD2-41E1-A5B3-C915964EF42C}"/>
              </a:ext>
            </a:extLst>
          </p:cNvPr>
          <p:cNvCxnSpPr>
            <a:cxnSpLocks/>
            <a:endCxn id="60" idx="3"/>
          </p:cNvCxnSpPr>
          <p:nvPr/>
        </p:nvCxnSpPr>
        <p:spPr>
          <a:xfrm flipV="1">
            <a:off x="6877395" y="3892960"/>
            <a:ext cx="381092" cy="165402"/>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7FB35DE-843B-4AD1-AB04-D68F7DC705F5}"/>
              </a:ext>
            </a:extLst>
          </p:cNvPr>
          <p:cNvCxnSpPr>
            <a:cxnSpLocks/>
            <a:endCxn id="62" idx="6"/>
          </p:cNvCxnSpPr>
          <p:nvPr/>
        </p:nvCxnSpPr>
        <p:spPr>
          <a:xfrm flipV="1">
            <a:off x="7416156" y="3166920"/>
            <a:ext cx="1196356" cy="636664"/>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CCF5D72-8EC4-4FBE-9D90-1C9ABD0B7AF2}"/>
              </a:ext>
            </a:extLst>
          </p:cNvPr>
          <p:cNvSpPr/>
          <p:nvPr/>
        </p:nvSpPr>
        <p:spPr>
          <a:xfrm>
            <a:off x="658812" y="1007565"/>
            <a:ext cx="804071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Light" panose="020F0302020204030204"/>
                <a:ea typeface="+mn-ea"/>
                <a:cs typeface="+mn-cs"/>
              </a:rPr>
              <a:t>Mean annual Temperature,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Light" panose="020F0302020204030204"/>
                <a:ea typeface="+mn-ea"/>
                <a:cs typeface="+mn-cs"/>
              </a:rPr>
              <a:t>RCP 8.5 scenario</a:t>
            </a:r>
            <a:endParaRPr kumimoji="0" lang="LID4096" sz="2400" b="0" i="0" u="none" strike="noStrike" kern="1200" cap="none" spc="0" normalizeH="0" baseline="0" noProof="0" dirty="0">
              <a:ln>
                <a:noFill/>
              </a:ln>
              <a:solidFill>
                <a:srgbClr val="1D9A78"/>
              </a:solidFill>
              <a:effectLst/>
              <a:uLnTx/>
              <a:uFillTx/>
              <a:latin typeface="Calibri Light" panose="020F0302020204030204"/>
              <a:ea typeface="+mn-ea"/>
              <a:cs typeface="+mn-cs"/>
            </a:endParaRPr>
          </a:p>
        </p:txBody>
      </p:sp>
      <p:sp>
        <p:nvSpPr>
          <p:cNvPr id="29" name="Title 4">
            <a:extLst>
              <a:ext uri="{FF2B5EF4-FFF2-40B4-BE49-F238E27FC236}">
                <a16:creationId xmlns:a16="http://schemas.microsoft.com/office/drawing/2014/main" id="{2E9E639C-ED34-477D-B2D9-5AE30E5A2606}"/>
              </a:ext>
            </a:extLst>
          </p:cNvPr>
          <p:cNvSpPr>
            <a:spLocks noGrp="1"/>
          </p:cNvSpPr>
          <p:nvPr>
            <p:ph type="title"/>
          </p:nvPr>
        </p:nvSpPr>
        <p:spPr>
          <a:xfrm>
            <a:off x="658812" y="380525"/>
            <a:ext cx="5437187" cy="653164"/>
          </a:xfrm>
        </p:spPr>
        <p:txBody>
          <a:bodyPr/>
          <a:lstStyle/>
          <a:p>
            <a:r>
              <a:rPr lang="en-GB" b="1" dirty="0">
                <a:solidFill>
                  <a:srgbClr val="1D9A78"/>
                </a:solidFill>
              </a:rPr>
              <a:t>Future changes</a:t>
            </a:r>
            <a:endParaRPr lang="LID4096" b="1" dirty="0">
              <a:solidFill>
                <a:srgbClr val="1D9A78"/>
              </a:solidFill>
            </a:endParaRPr>
          </a:p>
        </p:txBody>
      </p:sp>
      <p:cxnSp>
        <p:nvCxnSpPr>
          <p:cNvPr id="4" name="Straight Arrow Connector 3">
            <a:extLst>
              <a:ext uri="{FF2B5EF4-FFF2-40B4-BE49-F238E27FC236}">
                <a16:creationId xmlns:a16="http://schemas.microsoft.com/office/drawing/2014/main" id="{522D1D88-3362-4BE4-ABAE-00437AE469AE}"/>
              </a:ext>
            </a:extLst>
          </p:cNvPr>
          <p:cNvCxnSpPr/>
          <p:nvPr/>
        </p:nvCxnSpPr>
        <p:spPr>
          <a:xfrm flipV="1">
            <a:off x="3137462" y="1945532"/>
            <a:ext cx="0" cy="399806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3390139-49AB-4CED-98F8-FD56796D765D}"/>
              </a:ext>
            </a:extLst>
          </p:cNvPr>
          <p:cNvCxnSpPr/>
          <p:nvPr/>
        </p:nvCxnSpPr>
        <p:spPr>
          <a:xfrm>
            <a:off x="3137462" y="5943600"/>
            <a:ext cx="630206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34F4ACB-6B4C-4064-9854-5ABE412688B9}"/>
              </a:ext>
            </a:extLst>
          </p:cNvPr>
          <p:cNvSpPr/>
          <p:nvPr/>
        </p:nvSpPr>
        <p:spPr>
          <a:xfrm>
            <a:off x="3051033" y="5982373"/>
            <a:ext cx="6527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rPr>
              <a:t>1990</a:t>
            </a:r>
          </a:p>
        </p:txBody>
      </p:sp>
      <p:sp>
        <p:nvSpPr>
          <p:cNvPr id="8" name="Rectangle 7">
            <a:extLst>
              <a:ext uri="{FF2B5EF4-FFF2-40B4-BE49-F238E27FC236}">
                <a16:creationId xmlns:a16="http://schemas.microsoft.com/office/drawing/2014/main" id="{F4B21261-3A67-48FD-A531-3328F1BA3960}"/>
              </a:ext>
            </a:extLst>
          </p:cNvPr>
          <p:cNvSpPr/>
          <p:nvPr/>
        </p:nvSpPr>
        <p:spPr>
          <a:xfrm>
            <a:off x="5769627" y="5982373"/>
            <a:ext cx="6527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a:ln>
                  <a:noFill/>
                </a:ln>
                <a:solidFill>
                  <a:srgbClr val="3F3F3F"/>
                </a:solidFill>
                <a:effectLst/>
                <a:uLnTx/>
                <a:uFillTx/>
                <a:latin typeface="Calibri" panose="020F0502020204030204"/>
                <a:ea typeface="+mn-ea"/>
                <a:cs typeface="+mn-cs"/>
              </a:rPr>
              <a:t>2040</a:t>
            </a:r>
          </a:p>
        </p:txBody>
      </p:sp>
      <p:sp>
        <p:nvSpPr>
          <p:cNvPr id="9" name="Rectangle 8">
            <a:extLst>
              <a:ext uri="{FF2B5EF4-FFF2-40B4-BE49-F238E27FC236}">
                <a16:creationId xmlns:a16="http://schemas.microsoft.com/office/drawing/2014/main" id="{C8B765A0-2D7D-41A0-88F6-6C74C3C31ED8}"/>
              </a:ext>
            </a:extLst>
          </p:cNvPr>
          <p:cNvSpPr/>
          <p:nvPr/>
        </p:nvSpPr>
        <p:spPr>
          <a:xfrm>
            <a:off x="8460412" y="5982373"/>
            <a:ext cx="6527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a:ln>
                  <a:noFill/>
                </a:ln>
                <a:solidFill>
                  <a:srgbClr val="3F3F3F"/>
                </a:solidFill>
                <a:effectLst/>
                <a:uLnTx/>
                <a:uFillTx/>
                <a:latin typeface="Calibri" panose="020F0502020204030204"/>
                <a:ea typeface="+mn-ea"/>
                <a:cs typeface="+mn-cs"/>
              </a:rPr>
              <a:t>2090</a:t>
            </a:r>
          </a:p>
        </p:txBody>
      </p:sp>
      <p:sp>
        <p:nvSpPr>
          <p:cNvPr id="10" name="Rectangle 9">
            <a:extLst>
              <a:ext uri="{FF2B5EF4-FFF2-40B4-BE49-F238E27FC236}">
                <a16:creationId xmlns:a16="http://schemas.microsoft.com/office/drawing/2014/main" id="{F2D37735-842E-433F-91F3-2014E2A56C33}"/>
              </a:ext>
            </a:extLst>
          </p:cNvPr>
          <p:cNvSpPr/>
          <p:nvPr/>
        </p:nvSpPr>
        <p:spPr>
          <a:xfrm>
            <a:off x="2752474" y="5171832"/>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rPr>
              <a:t>13</a:t>
            </a:r>
          </a:p>
        </p:txBody>
      </p:sp>
      <p:sp>
        <p:nvSpPr>
          <p:cNvPr id="11" name="Rectangle 10">
            <a:extLst>
              <a:ext uri="{FF2B5EF4-FFF2-40B4-BE49-F238E27FC236}">
                <a16:creationId xmlns:a16="http://schemas.microsoft.com/office/drawing/2014/main" id="{EB00C49A-73BC-459D-8DF0-C455358F3D69}"/>
              </a:ext>
            </a:extLst>
          </p:cNvPr>
          <p:cNvSpPr/>
          <p:nvPr/>
        </p:nvSpPr>
        <p:spPr>
          <a:xfrm>
            <a:off x="2752474" y="4453224"/>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rPr>
              <a:t>15</a:t>
            </a:r>
          </a:p>
        </p:txBody>
      </p:sp>
      <p:sp>
        <p:nvSpPr>
          <p:cNvPr id="12" name="Rectangle 11">
            <a:extLst>
              <a:ext uri="{FF2B5EF4-FFF2-40B4-BE49-F238E27FC236}">
                <a16:creationId xmlns:a16="http://schemas.microsoft.com/office/drawing/2014/main" id="{83F4BEFC-18F9-4590-9B1B-4E28696A4CAA}"/>
              </a:ext>
            </a:extLst>
          </p:cNvPr>
          <p:cNvSpPr/>
          <p:nvPr/>
        </p:nvSpPr>
        <p:spPr>
          <a:xfrm>
            <a:off x="2752474" y="3732537"/>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a:ln>
                  <a:noFill/>
                </a:ln>
                <a:solidFill>
                  <a:srgbClr val="3F3F3F"/>
                </a:solidFill>
                <a:effectLst/>
                <a:uLnTx/>
                <a:uFillTx/>
                <a:latin typeface="Calibri" panose="020F0502020204030204"/>
                <a:ea typeface="+mn-ea"/>
                <a:cs typeface="+mn-cs"/>
              </a:rPr>
              <a:t>17</a:t>
            </a:r>
            <a:endPar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DBD335-D0A7-45E8-80C1-C012B45AB8C5}"/>
              </a:ext>
            </a:extLst>
          </p:cNvPr>
          <p:cNvSpPr/>
          <p:nvPr/>
        </p:nvSpPr>
        <p:spPr>
          <a:xfrm>
            <a:off x="2752474" y="2960769"/>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a:ln>
                  <a:noFill/>
                </a:ln>
                <a:solidFill>
                  <a:srgbClr val="3F3F3F"/>
                </a:solidFill>
                <a:effectLst/>
                <a:uLnTx/>
                <a:uFillTx/>
                <a:latin typeface="Calibri" panose="020F0502020204030204"/>
                <a:ea typeface="+mn-ea"/>
                <a:cs typeface="+mn-cs"/>
              </a:rPr>
              <a:t>19</a:t>
            </a:r>
            <a:endPar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BA5EA1B-63C8-4C96-865E-335E5D0989AB}"/>
              </a:ext>
            </a:extLst>
          </p:cNvPr>
          <p:cNvSpPr/>
          <p:nvPr/>
        </p:nvSpPr>
        <p:spPr>
          <a:xfrm>
            <a:off x="2752474" y="2257185"/>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rPr>
              <a:t>21</a:t>
            </a:r>
          </a:p>
        </p:txBody>
      </p:sp>
      <p:sp>
        <p:nvSpPr>
          <p:cNvPr id="54" name="Oval 53">
            <a:extLst>
              <a:ext uri="{FF2B5EF4-FFF2-40B4-BE49-F238E27FC236}">
                <a16:creationId xmlns:a16="http://schemas.microsoft.com/office/drawing/2014/main" id="{1B40A530-0C03-447E-881D-9AB442A1EA31}"/>
              </a:ext>
            </a:extLst>
          </p:cNvPr>
          <p:cNvSpPr/>
          <p:nvPr/>
        </p:nvSpPr>
        <p:spPr>
          <a:xfrm>
            <a:off x="4078890" y="5026805"/>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8A6E3F0B-0036-4D24-8A5C-8A2CC030AA2C}"/>
              </a:ext>
            </a:extLst>
          </p:cNvPr>
          <p:cNvSpPr/>
          <p:nvPr/>
        </p:nvSpPr>
        <p:spPr>
          <a:xfrm>
            <a:off x="5696450" y="4458310"/>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74AA3DE9-6B7B-45BB-9FF5-6580B7507501}"/>
              </a:ext>
            </a:extLst>
          </p:cNvPr>
          <p:cNvSpPr/>
          <p:nvPr/>
        </p:nvSpPr>
        <p:spPr>
          <a:xfrm>
            <a:off x="6190709" y="4179421"/>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BE3EB5A8-5F72-43D0-95F0-7D62F4B0FBC2}"/>
              </a:ext>
            </a:extLst>
          </p:cNvPr>
          <p:cNvSpPr/>
          <p:nvPr/>
        </p:nvSpPr>
        <p:spPr>
          <a:xfrm>
            <a:off x="6782245" y="3956842"/>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42525BD4-4D75-4797-860D-8A84C02E2DC7}"/>
              </a:ext>
            </a:extLst>
          </p:cNvPr>
          <p:cNvSpPr/>
          <p:nvPr/>
        </p:nvSpPr>
        <p:spPr>
          <a:xfrm>
            <a:off x="7228753" y="3719655"/>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05CA950E-3004-49CF-AE16-29B97A3BCEC0}"/>
              </a:ext>
            </a:extLst>
          </p:cNvPr>
          <p:cNvSpPr/>
          <p:nvPr/>
        </p:nvSpPr>
        <p:spPr>
          <a:xfrm>
            <a:off x="7840631" y="3390238"/>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43F34763-D958-4E77-B80D-8D9BD1CF2D85}"/>
              </a:ext>
            </a:extLst>
          </p:cNvPr>
          <p:cNvSpPr/>
          <p:nvPr/>
        </p:nvSpPr>
        <p:spPr>
          <a:xfrm>
            <a:off x="8409473" y="3065400"/>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FD0F688-9F80-45C5-806A-D8683A92CCAC}"/>
              </a:ext>
            </a:extLst>
          </p:cNvPr>
          <p:cNvSpPr/>
          <p:nvPr/>
        </p:nvSpPr>
        <p:spPr>
          <a:xfrm>
            <a:off x="5517924" y="3945830"/>
            <a:ext cx="5725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1D9A78"/>
                </a:solidFill>
                <a:effectLst/>
                <a:uLnTx/>
                <a:uFillTx/>
                <a:latin typeface="Calibri" panose="020F0502020204030204"/>
                <a:ea typeface="+mn-ea"/>
                <a:cs typeface="+mn-cs"/>
              </a:rPr>
              <a:t>1.7</a:t>
            </a:r>
          </a:p>
        </p:txBody>
      </p:sp>
      <p:sp>
        <p:nvSpPr>
          <p:cNvPr id="23" name="Rectangle 22">
            <a:extLst>
              <a:ext uri="{FF2B5EF4-FFF2-40B4-BE49-F238E27FC236}">
                <a16:creationId xmlns:a16="http://schemas.microsoft.com/office/drawing/2014/main" id="{EE24FA7A-614A-4910-AFA8-E2E0D7836E94}"/>
              </a:ext>
            </a:extLst>
          </p:cNvPr>
          <p:cNvSpPr/>
          <p:nvPr/>
        </p:nvSpPr>
        <p:spPr>
          <a:xfrm>
            <a:off x="8227451" y="2638780"/>
            <a:ext cx="5725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5.5</a:t>
            </a:r>
            <a:endParaRPr kumimoji="0" lang="LID4096" sz="2400" b="0" i="0" u="none" strike="noStrike" kern="1200" cap="none" spc="0" normalizeH="0" baseline="0" noProof="0" dirty="0">
              <a:ln>
                <a:noFill/>
              </a:ln>
              <a:solidFill>
                <a:srgbClr val="1D9A78"/>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34B3E37-E97F-46BA-B64A-3CC35606E879}"/>
              </a:ext>
            </a:extLst>
          </p:cNvPr>
          <p:cNvSpPr/>
          <p:nvPr/>
        </p:nvSpPr>
        <p:spPr>
          <a:xfrm>
            <a:off x="6713685" y="3501704"/>
            <a:ext cx="3401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3</a:t>
            </a:r>
            <a:endParaRPr kumimoji="0" lang="LID4096" sz="2400" b="0" i="0" u="none" strike="noStrike" kern="1200" cap="none" spc="0" normalizeH="0" baseline="0" noProof="0" dirty="0">
              <a:ln>
                <a:noFill/>
              </a:ln>
              <a:solidFill>
                <a:srgbClr val="1D9A78"/>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DB3D643-6437-4FFD-AFEB-21CF4F629895}"/>
              </a:ext>
            </a:extLst>
          </p:cNvPr>
          <p:cNvSpPr/>
          <p:nvPr/>
        </p:nvSpPr>
        <p:spPr>
          <a:xfrm>
            <a:off x="3884526" y="4537606"/>
            <a:ext cx="5917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Ref</a:t>
            </a:r>
            <a:endParaRPr kumimoji="0" lang="LID4096" sz="2400" b="0" i="0" u="none" strike="noStrike" kern="1200" cap="none" spc="0" normalizeH="0" baseline="0" noProof="0" dirty="0">
              <a:ln>
                <a:noFill/>
              </a:ln>
              <a:solidFill>
                <a:srgbClr val="1D9A78"/>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DF3AF2B-83FD-4E67-B7C3-CC283F914550}"/>
              </a:ext>
            </a:extLst>
          </p:cNvPr>
          <p:cNvSpPr/>
          <p:nvPr/>
        </p:nvSpPr>
        <p:spPr>
          <a:xfrm>
            <a:off x="5674996" y="4412605"/>
            <a:ext cx="320530" cy="320530"/>
          </a:xfrm>
          <a:prstGeom prst="ellipse">
            <a:avLst/>
          </a:prstGeom>
          <a:solidFill>
            <a:srgbClr val="1D9A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1D9A7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859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E79E79A5-8EBB-4D38-9D0A-E603FBA0C669}"/>
              </a:ext>
            </a:extLst>
          </p:cNvPr>
          <p:cNvCxnSpPr>
            <a:cxnSpLocks/>
            <a:endCxn id="57" idx="3"/>
          </p:cNvCxnSpPr>
          <p:nvPr/>
        </p:nvCxnSpPr>
        <p:spPr>
          <a:xfrm flipV="1">
            <a:off x="4176071" y="4631615"/>
            <a:ext cx="1550113" cy="512972"/>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24F7CFC-5E4E-46EE-970A-19082AB16DD1}"/>
              </a:ext>
            </a:extLst>
          </p:cNvPr>
          <p:cNvCxnSpPr>
            <a:cxnSpLocks/>
            <a:stCxn id="57" idx="6"/>
            <a:endCxn id="58" idx="3"/>
          </p:cNvCxnSpPr>
          <p:nvPr/>
        </p:nvCxnSpPr>
        <p:spPr>
          <a:xfrm flipV="1">
            <a:off x="5899489" y="4352726"/>
            <a:ext cx="320954" cy="207104"/>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E3BB287-71C7-46E5-9AD7-15DDA2729071}"/>
              </a:ext>
            </a:extLst>
          </p:cNvPr>
          <p:cNvCxnSpPr>
            <a:cxnSpLocks/>
            <a:stCxn id="58" idx="6"/>
          </p:cNvCxnSpPr>
          <p:nvPr/>
        </p:nvCxnSpPr>
        <p:spPr>
          <a:xfrm flipV="1">
            <a:off x="6393748" y="4066149"/>
            <a:ext cx="490016" cy="214792"/>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DBC79CE-FCD2-41E1-A5B3-C915964EF42C}"/>
              </a:ext>
            </a:extLst>
          </p:cNvPr>
          <p:cNvCxnSpPr>
            <a:cxnSpLocks/>
            <a:endCxn id="60" idx="3"/>
          </p:cNvCxnSpPr>
          <p:nvPr/>
        </p:nvCxnSpPr>
        <p:spPr>
          <a:xfrm flipV="1">
            <a:off x="6877395" y="3892960"/>
            <a:ext cx="381092" cy="165402"/>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7FB35DE-843B-4AD1-AB04-D68F7DC705F5}"/>
              </a:ext>
            </a:extLst>
          </p:cNvPr>
          <p:cNvCxnSpPr>
            <a:cxnSpLocks/>
            <a:endCxn id="62" idx="6"/>
          </p:cNvCxnSpPr>
          <p:nvPr/>
        </p:nvCxnSpPr>
        <p:spPr>
          <a:xfrm flipV="1">
            <a:off x="7416156" y="3166920"/>
            <a:ext cx="1196356" cy="636664"/>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CCF5D72-8EC4-4FBE-9D90-1C9ABD0B7AF2}"/>
              </a:ext>
            </a:extLst>
          </p:cNvPr>
          <p:cNvSpPr/>
          <p:nvPr/>
        </p:nvSpPr>
        <p:spPr>
          <a:xfrm>
            <a:off x="658812" y="1007565"/>
            <a:ext cx="804071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Light" panose="020F0302020204030204"/>
                <a:ea typeface="+mn-ea"/>
                <a:cs typeface="+mn-cs"/>
              </a:rPr>
              <a:t>Mean annual Temperature,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Light" panose="020F0302020204030204"/>
                <a:ea typeface="+mn-ea"/>
                <a:cs typeface="+mn-cs"/>
              </a:rPr>
              <a:t>RCP 8.5 scenario</a:t>
            </a:r>
            <a:endParaRPr kumimoji="0" lang="LID4096" sz="2400" b="0" i="0" u="none" strike="noStrike" kern="1200" cap="none" spc="0" normalizeH="0" baseline="0" noProof="0" dirty="0">
              <a:ln>
                <a:noFill/>
              </a:ln>
              <a:solidFill>
                <a:srgbClr val="1D9A78"/>
              </a:solidFill>
              <a:effectLst/>
              <a:uLnTx/>
              <a:uFillTx/>
              <a:latin typeface="Calibri Light" panose="020F0302020204030204"/>
              <a:ea typeface="+mn-ea"/>
              <a:cs typeface="+mn-cs"/>
            </a:endParaRPr>
          </a:p>
        </p:txBody>
      </p:sp>
      <p:sp>
        <p:nvSpPr>
          <p:cNvPr id="29" name="Title 4">
            <a:extLst>
              <a:ext uri="{FF2B5EF4-FFF2-40B4-BE49-F238E27FC236}">
                <a16:creationId xmlns:a16="http://schemas.microsoft.com/office/drawing/2014/main" id="{2E9E639C-ED34-477D-B2D9-5AE30E5A2606}"/>
              </a:ext>
            </a:extLst>
          </p:cNvPr>
          <p:cNvSpPr>
            <a:spLocks noGrp="1"/>
          </p:cNvSpPr>
          <p:nvPr>
            <p:ph type="title"/>
          </p:nvPr>
        </p:nvSpPr>
        <p:spPr>
          <a:xfrm>
            <a:off x="658812" y="380525"/>
            <a:ext cx="5437187" cy="653164"/>
          </a:xfrm>
        </p:spPr>
        <p:txBody>
          <a:bodyPr/>
          <a:lstStyle/>
          <a:p>
            <a:r>
              <a:rPr lang="en-GB" b="1" dirty="0">
                <a:solidFill>
                  <a:srgbClr val="1D9A78"/>
                </a:solidFill>
              </a:rPr>
              <a:t>Future changes</a:t>
            </a:r>
            <a:endParaRPr lang="LID4096" b="1" dirty="0">
              <a:solidFill>
                <a:srgbClr val="1D9A78"/>
              </a:solidFill>
            </a:endParaRPr>
          </a:p>
        </p:txBody>
      </p:sp>
      <p:cxnSp>
        <p:nvCxnSpPr>
          <p:cNvPr id="4" name="Straight Arrow Connector 3">
            <a:extLst>
              <a:ext uri="{FF2B5EF4-FFF2-40B4-BE49-F238E27FC236}">
                <a16:creationId xmlns:a16="http://schemas.microsoft.com/office/drawing/2014/main" id="{522D1D88-3362-4BE4-ABAE-00437AE469AE}"/>
              </a:ext>
            </a:extLst>
          </p:cNvPr>
          <p:cNvCxnSpPr/>
          <p:nvPr/>
        </p:nvCxnSpPr>
        <p:spPr>
          <a:xfrm flipV="1">
            <a:off x="3137462" y="1945532"/>
            <a:ext cx="0" cy="399806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3390139-49AB-4CED-98F8-FD56796D765D}"/>
              </a:ext>
            </a:extLst>
          </p:cNvPr>
          <p:cNvCxnSpPr/>
          <p:nvPr/>
        </p:nvCxnSpPr>
        <p:spPr>
          <a:xfrm>
            <a:off x="3137462" y="5943600"/>
            <a:ext cx="630206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34F4ACB-6B4C-4064-9854-5ABE412688B9}"/>
              </a:ext>
            </a:extLst>
          </p:cNvPr>
          <p:cNvSpPr/>
          <p:nvPr/>
        </p:nvSpPr>
        <p:spPr>
          <a:xfrm>
            <a:off x="3051033" y="5982373"/>
            <a:ext cx="6527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rPr>
              <a:t>1990</a:t>
            </a:r>
          </a:p>
        </p:txBody>
      </p:sp>
      <p:sp>
        <p:nvSpPr>
          <p:cNvPr id="8" name="Rectangle 7">
            <a:extLst>
              <a:ext uri="{FF2B5EF4-FFF2-40B4-BE49-F238E27FC236}">
                <a16:creationId xmlns:a16="http://schemas.microsoft.com/office/drawing/2014/main" id="{F4B21261-3A67-48FD-A531-3328F1BA3960}"/>
              </a:ext>
            </a:extLst>
          </p:cNvPr>
          <p:cNvSpPr/>
          <p:nvPr/>
        </p:nvSpPr>
        <p:spPr>
          <a:xfrm>
            <a:off x="5769627" y="5982373"/>
            <a:ext cx="6527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a:ln>
                  <a:noFill/>
                </a:ln>
                <a:solidFill>
                  <a:srgbClr val="3F3F3F"/>
                </a:solidFill>
                <a:effectLst/>
                <a:uLnTx/>
                <a:uFillTx/>
                <a:latin typeface="Calibri" panose="020F0502020204030204"/>
                <a:ea typeface="+mn-ea"/>
                <a:cs typeface="+mn-cs"/>
              </a:rPr>
              <a:t>2040</a:t>
            </a:r>
          </a:p>
        </p:txBody>
      </p:sp>
      <p:sp>
        <p:nvSpPr>
          <p:cNvPr id="9" name="Rectangle 8">
            <a:extLst>
              <a:ext uri="{FF2B5EF4-FFF2-40B4-BE49-F238E27FC236}">
                <a16:creationId xmlns:a16="http://schemas.microsoft.com/office/drawing/2014/main" id="{C8B765A0-2D7D-41A0-88F6-6C74C3C31ED8}"/>
              </a:ext>
            </a:extLst>
          </p:cNvPr>
          <p:cNvSpPr/>
          <p:nvPr/>
        </p:nvSpPr>
        <p:spPr>
          <a:xfrm>
            <a:off x="8460412" y="5982373"/>
            <a:ext cx="6527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a:ln>
                  <a:noFill/>
                </a:ln>
                <a:solidFill>
                  <a:srgbClr val="3F3F3F"/>
                </a:solidFill>
                <a:effectLst/>
                <a:uLnTx/>
                <a:uFillTx/>
                <a:latin typeface="Calibri" panose="020F0502020204030204"/>
                <a:ea typeface="+mn-ea"/>
                <a:cs typeface="+mn-cs"/>
              </a:rPr>
              <a:t>2090</a:t>
            </a:r>
          </a:p>
        </p:txBody>
      </p:sp>
      <p:sp>
        <p:nvSpPr>
          <p:cNvPr id="10" name="Rectangle 9">
            <a:extLst>
              <a:ext uri="{FF2B5EF4-FFF2-40B4-BE49-F238E27FC236}">
                <a16:creationId xmlns:a16="http://schemas.microsoft.com/office/drawing/2014/main" id="{F2D37735-842E-433F-91F3-2014E2A56C33}"/>
              </a:ext>
            </a:extLst>
          </p:cNvPr>
          <p:cNvSpPr/>
          <p:nvPr/>
        </p:nvSpPr>
        <p:spPr>
          <a:xfrm>
            <a:off x="2752474" y="5171832"/>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rPr>
              <a:t>13</a:t>
            </a:r>
          </a:p>
        </p:txBody>
      </p:sp>
      <p:sp>
        <p:nvSpPr>
          <p:cNvPr id="11" name="Rectangle 10">
            <a:extLst>
              <a:ext uri="{FF2B5EF4-FFF2-40B4-BE49-F238E27FC236}">
                <a16:creationId xmlns:a16="http://schemas.microsoft.com/office/drawing/2014/main" id="{EB00C49A-73BC-459D-8DF0-C455358F3D69}"/>
              </a:ext>
            </a:extLst>
          </p:cNvPr>
          <p:cNvSpPr/>
          <p:nvPr/>
        </p:nvSpPr>
        <p:spPr>
          <a:xfrm>
            <a:off x="2752474" y="4453224"/>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rPr>
              <a:t>15</a:t>
            </a:r>
          </a:p>
        </p:txBody>
      </p:sp>
      <p:sp>
        <p:nvSpPr>
          <p:cNvPr id="12" name="Rectangle 11">
            <a:extLst>
              <a:ext uri="{FF2B5EF4-FFF2-40B4-BE49-F238E27FC236}">
                <a16:creationId xmlns:a16="http://schemas.microsoft.com/office/drawing/2014/main" id="{83F4BEFC-18F9-4590-9B1B-4E28696A4CAA}"/>
              </a:ext>
            </a:extLst>
          </p:cNvPr>
          <p:cNvSpPr/>
          <p:nvPr/>
        </p:nvSpPr>
        <p:spPr>
          <a:xfrm>
            <a:off x="2752474" y="3732537"/>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a:ln>
                  <a:noFill/>
                </a:ln>
                <a:solidFill>
                  <a:srgbClr val="3F3F3F"/>
                </a:solidFill>
                <a:effectLst/>
                <a:uLnTx/>
                <a:uFillTx/>
                <a:latin typeface="Calibri" panose="020F0502020204030204"/>
                <a:ea typeface="+mn-ea"/>
                <a:cs typeface="+mn-cs"/>
              </a:rPr>
              <a:t>17</a:t>
            </a:r>
            <a:endPar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DBD335-D0A7-45E8-80C1-C012B45AB8C5}"/>
              </a:ext>
            </a:extLst>
          </p:cNvPr>
          <p:cNvSpPr/>
          <p:nvPr/>
        </p:nvSpPr>
        <p:spPr>
          <a:xfrm>
            <a:off x="2752474" y="2960769"/>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a:ln>
                  <a:noFill/>
                </a:ln>
                <a:solidFill>
                  <a:srgbClr val="3F3F3F"/>
                </a:solidFill>
                <a:effectLst/>
                <a:uLnTx/>
                <a:uFillTx/>
                <a:latin typeface="Calibri" panose="020F0502020204030204"/>
                <a:ea typeface="+mn-ea"/>
                <a:cs typeface="+mn-cs"/>
              </a:rPr>
              <a:t>19</a:t>
            </a:r>
            <a:endPar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BA5EA1B-63C8-4C96-865E-335E5D0989AB}"/>
              </a:ext>
            </a:extLst>
          </p:cNvPr>
          <p:cNvSpPr/>
          <p:nvPr/>
        </p:nvSpPr>
        <p:spPr>
          <a:xfrm>
            <a:off x="2752474" y="2257185"/>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rPr>
              <a:t>21</a:t>
            </a:r>
          </a:p>
        </p:txBody>
      </p:sp>
      <p:sp>
        <p:nvSpPr>
          <p:cNvPr id="54" name="Oval 53">
            <a:extLst>
              <a:ext uri="{FF2B5EF4-FFF2-40B4-BE49-F238E27FC236}">
                <a16:creationId xmlns:a16="http://schemas.microsoft.com/office/drawing/2014/main" id="{1B40A530-0C03-447E-881D-9AB442A1EA31}"/>
              </a:ext>
            </a:extLst>
          </p:cNvPr>
          <p:cNvSpPr/>
          <p:nvPr/>
        </p:nvSpPr>
        <p:spPr>
          <a:xfrm>
            <a:off x="4078890" y="5026805"/>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8A6E3F0B-0036-4D24-8A5C-8A2CC030AA2C}"/>
              </a:ext>
            </a:extLst>
          </p:cNvPr>
          <p:cNvSpPr/>
          <p:nvPr/>
        </p:nvSpPr>
        <p:spPr>
          <a:xfrm>
            <a:off x="5696450" y="4458310"/>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74AA3DE9-6B7B-45BB-9FF5-6580B7507501}"/>
              </a:ext>
            </a:extLst>
          </p:cNvPr>
          <p:cNvSpPr/>
          <p:nvPr/>
        </p:nvSpPr>
        <p:spPr>
          <a:xfrm>
            <a:off x="6190709" y="4179421"/>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BE3EB5A8-5F72-43D0-95F0-7D62F4B0FBC2}"/>
              </a:ext>
            </a:extLst>
          </p:cNvPr>
          <p:cNvSpPr/>
          <p:nvPr/>
        </p:nvSpPr>
        <p:spPr>
          <a:xfrm>
            <a:off x="6782245" y="3956842"/>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42525BD4-4D75-4797-860D-8A84C02E2DC7}"/>
              </a:ext>
            </a:extLst>
          </p:cNvPr>
          <p:cNvSpPr/>
          <p:nvPr/>
        </p:nvSpPr>
        <p:spPr>
          <a:xfrm>
            <a:off x="7228753" y="3719655"/>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05CA950E-3004-49CF-AE16-29B97A3BCEC0}"/>
              </a:ext>
            </a:extLst>
          </p:cNvPr>
          <p:cNvSpPr/>
          <p:nvPr/>
        </p:nvSpPr>
        <p:spPr>
          <a:xfrm>
            <a:off x="7840631" y="3390238"/>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43F34763-D958-4E77-B80D-8D9BD1CF2D85}"/>
              </a:ext>
            </a:extLst>
          </p:cNvPr>
          <p:cNvSpPr/>
          <p:nvPr/>
        </p:nvSpPr>
        <p:spPr>
          <a:xfrm>
            <a:off x="8409473" y="3065400"/>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FD0F688-9F80-45C5-806A-D8683A92CCAC}"/>
              </a:ext>
            </a:extLst>
          </p:cNvPr>
          <p:cNvSpPr/>
          <p:nvPr/>
        </p:nvSpPr>
        <p:spPr>
          <a:xfrm>
            <a:off x="5517924" y="3945830"/>
            <a:ext cx="5725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1D9A78"/>
                </a:solidFill>
                <a:effectLst/>
                <a:uLnTx/>
                <a:uFillTx/>
                <a:latin typeface="Calibri" panose="020F0502020204030204"/>
                <a:ea typeface="+mn-ea"/>
                <a:cs typeface="+mn-cs"/>
              </a:rPr>
              <a:t>1.7</a:t>
            </a:r>
          </a:p>
        </p:txBody>
      </p:sp>
      <p:sp>
        <p:nvSpPr>
          <p:cNvPr id="23" name="Rectangle 22">
            <a:extLst>
              <a:ext uri="{FF2B5EF4-FFF2-40B4-BE49-F238E27FC236}">
                <a16:creationId xmlns:a16="http://schemas.microsoft.com/office/drawing/2014/main" id="{EE24FA7A-614A-4910-AFA8-E2E0D7836E94}"/>
              </a:ext>
            </a:extLst>
          </p:cNvPr>
          <p:cNvSpPr/>
          <p:nvPr/>
        </p:nvSpPr>
        <p:spPr>
          <a:xfrm>
            <a:off x="8227451" y="2638780"/>
            <a:ext cx="5725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5.5</a:t>
            </a:r>
            <a:endParaRPr kumimoji="0" lang="LID4096" sz="2400" b="0" i="0" u="none" strike="noStrike" kern="1200" cap="none" spc="0" normalizeH="0" baseline="0" noProof="0" dirty="0">
              <a:ln>
                <a:noFill/>
              </a:ln>
              <a:solidFill>
                <a:srgbClr val="1D9A78"/>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34B3E37-E97F-46BA-B64A-3CC35606E879}"/>
              </a:ext>
            </a:extLst>
          </p:cNvPr>
          <p:cNvSpPr/>
          <p:nvPr/>
        </p:nvSpPr>
        <p:spPr>
          <a:xfrm>
            <a:off x="6713685" y="3501704"/>
            <a:ext cx="3401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3</a:t>
            </a:r>
            <a:endParaRPr kumimoji="0" lang="LID4096" sz="2400" b="0" i="0" u="none" strike="noStrike" kern="1200" cap="none" spc="0" normalizeH="0" baseline="0" noProof="0" dirty="0">
              <a:ln>
                <a:noFill/>
              </a:ln>
              <a:solidFill>
                <a:srgbClr val="1D9A78"/>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DB3D643-6437-4FFD-AFEB-21CF4F629895}"/>
              </a:ext>
            </a:extLst>
          </p:cNvPr>
          <p:cNvSpPr/>
          <p:nvPr/>
        </p:nvSpPr>
        <p:spPr>
          <a:xfrm>
            <a:off x="3884526" y="4537606"/>
            <a:ext cx="5917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Ref</a:t>
            </a:r>
            <a:endParaRPr kumimoji="0" lang="LID4096" sz="2400" b="0" i="0" u="none" strike="noStrike" kern="1200" cap="none" spc="0" normalizeH="0" baseline="0" noProof="0" dirty="0">
              <a:ln>
                <a:noFill/>
              </a:ln>
              <a:solidFill>
                <a:srgbClr val="1D9A78"/>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DF3AF2B-83FD-4E67-B7C3-CC283F914550}"/>
              </a:ext>
            </a:extLst>
          </p:cNvPr>
          <p:cNvSpPr/>
          <p:nvPr/>
        </p:nvSpPr>
        <p:spPr>
          <a:xfrm>
            <a:off x="6723499" y="3905884"/>
            <a:ext cx="320530" cy="320530"/>
          </a:xfrm>
          <a:prstGeom prst="ellipse">
            <a:avLst/>
          </a:prstGeom>
          <a:solidFill>
            <a:srgbClr val="1D9A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1D9A7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657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87C089-8273-4B12-8D0F-36A5B798CDC5}"/>
              </a:ext>
            </a:extLst>
          </p:cNvPr>
          <p:cNvSpPr/>
          <p:nvPr/>
        </p:nvSpPr>
        <p:spPr>
          <a:xfrm>
            <a:off x="-7316" y="0"/>
            <a:ext cx="689989" cy="6858000"/>
          </a:xfrm>
          <a:prstGeom prst="rect">
            <a:avLst/>
          </a:prstGeom>
          <a:solidFill>
            <a:srgbClr val="28A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9" name="Graphic 8">
            <a:extLst>
              <a:ext uri="{FF2B5EF4-FFF2-40B4-BE49-F238E27FC236}">
                <a16:creationId xmlns:a16="http://schemas.microsoft.com/office/drawing/2014/main" id="{74BF1FE0-C70C-43F7-89D6-05176431AC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1953" y="486783"/>
            <a:ext cx="3763905" cy="6167858"/>
          </a:xfrm>
          <a:prstGeom prst="rect">
            <a:avLst/>
          </a:prstGeom>
        </p:spPr>
      </p:pic>
      <p:sp>
        <p:nvSpPr>
          <p:cNvPr id="10" name="Rectangle 9">
            <a:extLst>
              <a:ext uri="{FF2B5EF4-FFF2-40B4-BE49-F238E27FC236}">
                <a16:creationId xmlns:a16="http://schemas.microsoft.com/office/drawing/2014/main" id="{E5881768-21A4-4B03-BFF9-7C9D512F87A6}"/>
              </a:ext>
            </a:extLst>
          </p:cNvPr>
          <p:cNvSpPr/>
          <p:nvPr/>
        </p:nvSpPr>
        <p:spPr>
          <a:xfrm>
            <a:off x="4612115" y="486783"/>
            <a:ext cx="7733873" cy="993926"/>
          </a:xfrm>
          <a:prstGeom prst="rect">
            <a:avLst/>
          </a:prstGeom>
        </p:spPr>
        <p:txBody>
          <a:bodyPr wrap="square">
            <a:spAutoFit/>
          </a:bodyPr>
          <a:lstStyle/>
          <a:p>
            <a:pPr>
              <a:lnSpc>
                <a:spcPct val="107000"/>
              </a:lnSpc>
              <a:spcAft>
                <a:spcPts val="800"/>
              </a:spcAft>
            </a:pPr>
            <a:r>
              <a:rPr lang="en-US" sz="2800" b="1" dirty="0">
                <a:solidFill>
                  <a:srgbClr val="1D9A78"/>
                </a:solidFill>
                <a:latin typeface="Calibri Light" panose="020F0302020204030204" pitchFamily="34" charset="0"/>
                <a:ea typeface="Calibri" panose="020F0502020204030204" pitchFamily="34" charset="0"/>
                <a:cs typeface="Calibri Light" panose="020F0302020204030204" pitchFamily="34" charset="0"/>
              </a:rPr>
              <a:t>“Climate change is one of the biggest challenges of our times”</a:t>
            </a:r>
          </a:p>
        </p:txBody>
      </p:sp>
      <p:sp>
        <p:nvSpPr>
          <p:cNvPr id="11" name="Rectangle 10">
            <a:extLst>
              <a:ext uri="{FF2B5EF4-FFF2-40B4-BE49-F238E27FC236}">
                <a16:creationId xmlns:a16="http://schemas.microsoft.com/office/drawing/2014/main" id="{A84BBFE0-ABB6-4AA2-8155-D17B45832EA2}"/>
              </a:ext>
            </a:extLst>
          </p:cNvPr>
          <p:cNvSpPr/>
          <p:nvPr/>
        </p:nvSpPr>
        <p:spPr>
          <a:xfrm>
            <a:off x="4762537" y="3766440"/>
            <a:ext cx="7249589" cy="1557542"/>
          </a:xfrm>
          <a:prstGeom prst="rect">
            <a:avLst/>
          </a:prstGeom>
        </p:spPr>
        <p:txBody>
          <a:bodyPr wrap="square">
            <a:spAutoFit/>
          </a:bodyPr>
          <a:lstStyle/>
          <a:p>
            <a:pPr>
              <a:lnSpc>
                <a:spcPct val="107000"/>
              </a:lnSpc>
              <a:spcAft>
                <a:spcPts val="800"/>
              </a:spcAft>
            </a:pPr>
            <a:r>
              <a:rPr lang="en-US" sz="2800" b="1" dirty="0">
                <a:solidFill>
                  <a:srgbClr val="1D9A78"/>
                </a:solidFill>
                <a:latin typeface="Calibri Light" panose="020F0302020204030204" pitchFamily="34" charset="0"/>
                <a:cs typeface="Calibri Light" panose="020F0302020204030204" pitchFamily="34" charset="0"/>
              </a:rPr>
              <a:t>“Climate change is a threat to human well-being and planetary health”</a:t>
            </a:r>
          </a:p>
          <a:p>
            <a:pPr>
              <a:lnSpc>
                <a:spcPct val="107000"/>
              </a:lnSpc>
              <a:spcAft>
                <a:spcPts val="800"/>
              </a:spcAft>
            </a:pPr>
            <a:r>
              <a:rPr lang="en-US" sz="2800" b="1" dirty="0">
                <a:solidFill>
                  <a:srgbClr val="1D9A78"/>
                </a:solidFill>
                <a:latin typeface="Calibri Light" panose="020F0302020204030204" pitchFamily="34" charset="0"/>
                <a:cs typeface="Calibri Light" panose="020F0302020204030204" pitchFamily="34" charset="0"/>
              </a:rPr>
              <a:t> </a:t>
            </a:r>
            <a:endParaRPr lang="LID4096" sz="2800" b="1" dirty="0">
              <a:solidFill>
                <a:srgbClr val="1D9A78"/>
              </a:solidFill>
              <a:latin typeface="Calibri Light" panose="020F0302020204030204" pitchFamily="34" charset="0"/>
              <a:cs typeface="Calibri Light" panose="020F0302020204030204" pitchFamily="34" charset="0"/>
            </a:endParaRPr>
          </a:p>
        </p:txBody>
      </p:sp>
      <p:pic>
        <p:nvPicPr>
          <p:cNvPr id="12" name="Picture 11">
            <a:extLst>
              <a:ext uri="{FF2B5EF4-FFF2-40B4-BE49-F238E27FC236}">
                <a16:creationId xmlns:a16="http://schemas.microsoft.com/office/drawing/2014/main" id="{E1B63440-29EF-4596-944C-D7BD7640AC89}"/>
              </a:ext>
            </a:extLst>
          </p:cNvPr>
          <p:cNvPicPr>
            <a:picLocks noChangeAspect="1"/>
          </p:cNvPicPr>
          <p:nvPr/>
        </p:nvPicPr>
        <p:blipFill>
          <a:blip r:embed="rId5"/>
          <a:stretch>
            <a:fillRect/>
          </a:stretch>
        </p:blipFill>
        <p:spPr>
          <a:xfrm>
            <a:off x="9010460" y="1480709"/>
            <a:ext cx="2755695" cy="1070069"/>
          </a:xfrm>
          <a:prstGeom prst="rect">
            <a:avLst/>
          </a:prstGeom>
        </p:spPr>
      </p:pic>
      <p:pic>
        <p:nvPicPr>
          <p:cNvPr id="13" name="Picture 12">
            <a:extLst>
              <a:ext uri="{FF2B5EF4-FFF2-40B4-BE49-F238E27FC236}">
                <a16:creationId xmlns:a16="http://schemas.microsoft.com/office/drawing/2014/main" id="{71FDAF65-781E-4E3C-98A7-4C941C2DB0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2221" y="1909063"/>
            <a:ext cx="3019193" cy="39364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4" name="Rectangle 13">
            <a:extLst>
              <a:ext uri="{FF2B5EF4-FFF2-40B4-BE49-F238E27FC236}">
                <a16:creationId xmlns:a16="http://schemas.microsoft.com/office/drawing/2014/main" id="{6D4A1B80-E0A3-439C-B1FF-C81E5D2C37BF}"/>
              </a:ext>
            </a:extLst>
          </p:cNvPr>
          <p:cNvSpPr/>
          <p:nvPr/>
        </p:nvSpPr>
        <p:spPr>
          <a:xfrm>
            <a:off x="7666251" y="6392923"/>
            <a:ext cx="5380793" cy="415498"/>
          </a:xfrm>
          <a:prstGeom prst="rect">
            <a:avLst/>
          </a:prstGeom>
        </p:spPr>
        <p:txBody>
          <a:bodyPr wrap="square">
            <a:spAutoFit/>
          </a:bodyPr>
          <a:lstStyle/>
          <a:p>
            <a:r>
              <a:rPr lang="en-GB" sz="1050" dirty="0"/>
              <a:t>Reference: IPCC_AR6_SYR_LongerReport Page: 55</a:t>
            </a:r>
            <a:r>
              <a:rPr lang="LID4096" sz="1050" dirty="0"/>
              <a:t>https://www.eea.europa.eu/themes/climate/climate-change-is-one-of</a:t>
            </a:r>
          </a:p>
        </p:txBody>
      </p:sp>
    </p:spTree>
    <p:extLst>
      <p:ext uri="{BB962C8B-B14F-4D97-AF65-F5344CB8AC3E}">
        <p14:creationId xmlns:p14="http://schemas.microsoft.com/office/powerpoint/2010/main" val="2249264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E79E79A5-8EBB-4D38-9D0A-E603FBA0C669}"/>
              </a:ext>
            </a:extLst>
          </p:cNvPr>
          <p:cNvCxnSpPr>
            <a:cxnSpLocks/>
            <a:endCxn id="57" idx="3"/>
          </p:cNvCxnSpPr>
          <p:nvPr/>
        </p:nvCxnSpPr>
        <p:spPr>
          <a:xfrm flipV="1">
            <a:off x="4176071" y="4631615"/>
            <a:ext cx="1550113" cy="512972"/>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24F7CFC-5E4E-46EE-970A-19082AB16DD1}"/>
              </a:ext>
            </a:extLst>
          </p:cNvPr>
          <p:cNvCxnSpPr>
            <a:cxnSpLocks/>
            <a:stCxn id="57" idx="6"/>
            <a:endCxn id="58" idx="3"/>
          </p:cNvCxnSpPr>
          <p:nvPr/>
        </p:nvCxnSpPr>
        <p:spPr>
          <a:xfrm flipV="1">
            <a:off x="5899489" y="4352726"/>
            <a:ext cx="320954" cy="207104"/>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E3BB287-71C7-46E5-9AD7-15DDA2729071}"/>
              </a:ext>
            </a:extLst>
          </p:cNvPr>
          <p:cNvCxnSpPr>
            <a:cxnSpLocks/>
            <a:stCxn id="58" idx="6"/>
          </p:cNvCxnSpPr>
          <p:nvPr/>
        </p:nvCxnSpPr>
        <p:spPr>
          <a:xfrm flipV="1">
            <a:off x="6393748" y="4066149"/>
            <a:ext cx="490016" cy="214792"/>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DBC79CE-FCD2-41E1-A5B3-C915964EF42C}"/>
              </a:ext>
            </a:extLst>
          </p:cNvPr>
          <p:cNvCxnSpPr>
            <a:cxnSpLocks/>
            <a:endCxn id="60" idx="3"/>
          </p:cNvCxnSpPr>
          <p:nvPr/>
        </p:nvCxnSpPr>
        <p:spPr>
          <a:xfrm flipV="1">
            <a:off x="6877395" y="3892960"/>
            <a:ext cx="381092" cy="165402"/>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7FB35DE-843B-4AD1-AB04-D68F7DC705F5}"/>
              </a:ext>
            </a:extLst>
          </p:cNvPr>
          <p:cNvCxnSpPr>
            <a:cxnSpLocks/>
            <a:endCxn id="62" idx="6"/>
          </p:cNvCxnSpPr>
          <p:nvPr/>
        </p:nvCxnSpPr>
        <p:spPr>
          <a:xfrm flipV="1">
            <a:off x="7416156" y="3166920"/>
            <a:ext cx="1196356" cy="636664"/>
          </a:xfrm>
          <a:prstGeom prst="line">
            <a:avLst/>
          </a:prstGeom>
          <a:ln w="1270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CCF5D72-8EC4-4FBE-9D90-1C9ABD0B7AF2}"/>
              </a:ext>
            </a:extLst>
          </p:cNvPr>
          <p:cNvSpPr/>
          <p:nvPr/>
        </p:nvSpPr>
        <p:spPr>
          <a:xfrm>
            <a:off x="658812" y="1007565"/>
            <a:ext cx="804071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Light" panose="020F0302020204030204"/>
                <a:ea typeface="+mn-ea"/>
                <a:cs typeface="+mn-cs"/>
              </a:rPr>
              <a:t>Mean annual Temperature,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Light" panose="020F0302020204030204"/>
                <a:ea typeface="+mn-ea"/>
                <a:cs typeface="+mn-cs"/>
              </a:rPr>
              <a:t>RCP 8.5 scenario</a:t>
            </a:r>
            <a:endParaRPr kumimoji="0" lang="LID4096" sz="2400" b="0" i="0" u="none" strike="noStrike" kern="1200" cap="none" spc="0" normalizeH="0" baseline="0" noProof="0" dirty="0">
              <a:ln>
                <a:noFill/>
              </a:ln>
              <a:solidFill>
                <a:srgbClr val="1D9A78"/>
              </a:solidFill>
              <a:effectLst/>
              <a:uLnTx/>
              <a:uFillTx/>
              <a:latin typeface="Calibri Light" panose="020F0302020204030204"/>
              <a:ea typeface="+mn-ea"/>
              <a:cs typeface="+mn-cs"/>
            </a:endParaRPr>
          </a:p>
        </p:txBody>
      </p:sp>
      <p:sp>
        <p:nvSpPr>
          <p:cNvPr id="29" name="Title 4">
            <a:extLst>
              <a:ext uri="{FF2B5EF4-FFF2-40B4-BE49-F238E27FC236}">
                <a16:creationId xmlns:a16="http://schemas.microsoft.com/office/drawing/2014/main" id="{2E9E639C-ED34-477D-B2D9-5AE30E5A2606}"/>
              </a:ext>
            </a:extLst>
          </p:cNvPr>
          <p:cNvSpPr>
            <a:spLocks noGrp="1"/>
          </p:cNvSpPr>
          <p:nvPr>
            <p:ph type="title"/>
          </p:nvPr>
        </p:nvSpPr>
        <p:spPr>
          <a:xfrm>
            <a:off x="658812" y="380525"/>
            <a:ext cx="5437187" cy="653164"/>
          </a:xfrm>
        </p:spPr>
        <p:txBody>
          <a:bodyPr/>
          <a:lstStyle/>
          <a:p>
            <a:r>
              <a:rPr lang="en-GB" b="1" dirty="0">
                <a:solidFill>
                  <a:srgbClr val="1D9A78"/>
                </a:solidFill>
              </a:rPr>
              <a:t>Future changes</a:t>
            </a:r>
            <a:endParaRPr lang="LID4096" b="1" dirty="0">
              <a:solidFill>
                <a:srgbClr val="1D9A78"/>
              </a:solidFill>
            </a:endParaRPr>
          </a:p>
        </p:txBody>
      </p:sp>
      <p:cxnSp>
        <p:nvCxnSpPr>
          <p:cNvPr id="4" name="Straight Arrow Connector 3">
            <a:extLst>
              <a:ext uri="{FF2B5EF4-FFF2-40B4-BE49-F238E27FC236}">
                <a16:creationId xmlns:a16="http://schemas.microsoft.com/office/drawing/2014/main" id="{522D1D88-3362-4BE4-ABAE-00437AE469AE}"/>
              </a:ext>
            </a:extLst>
          </p:cNvPr>
          <p:cNvCxnSpPr/>
          <p:nvPr/>
        </p:nvCxnSpPr>
        <p:spPr>
          <a:xfrm flipV="1">
            <a:off x="3137462" y="1945532"/>
            <a:ext cx="0" cy="399806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3390139-49AB-4CED-98F8-FD56796D765D}"/>
              </a:ext>
            </a:extLst>
          </p:cNvPr>
          <p:cNvCxnSpPr/>
          <p:nvPr/>
        </p:nvCxnSpPr>
        <p:spPr>
          <a:xfrm>
            <a:off x="3137462" y="5943600"/>
            <a:ext cx="630206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34F4ACB-6B4C-4064-9854-5ABE412688B9}"/>
              </a:ext>
            </a:extLst>
          </p:cNvPr>
          <p:cNvSpPr/>
          <p:nvPr/>
        </p:nvSpPr>
        <p:spPr>
          <a:xfrm>
            <a:off x="3051033" y="5982373"/>
            <a:ext cx="6527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rPr>
              <a:t>1990</a:t>
            </a:r>
          </a:p>
        </p:txBody>
      </p:sp>
      <p:sp>
        <p:nvSpPr>
          <p:cNvPr id="8" name="Rectangle 7">
            <a:extLst>
              <a:ext uri="{FF2B5EF4-FFF2-40B4-BE49-F238E27FC236}">
                <a16:creationId xmlns:a16="http://schemas.microsoft.com/office/drawing/2014/main" id="{F4B21261-3A67-48FD-A531-3328F1BA3960}"/>
              </a:ext>
            </a:extLst>
          </p:cNvPr>
          <p:cNvSpPr/>
          <p:nvPr/>
        </p:nvSpPr>
        <p:spPr>
          <a:xfrm>
            <a:off x="5769627" y="5982373"/>
            <a:ext cx="6527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a:ln>
                  <a:noFill/>
                </a:ln>
                <a:solidFill>
                  <a:srgbClr val="3F3F3F"/>
                </a:solidFill>
                <a:effectLst/>
                <a:uLnTx/>
                <a:uFillTx/>
                <a:latin typeface="Calibri" panose="020F0502020204030204"/>
                <a:ea typeface="+mn-ea"/>
                <a:cs typeface="+mn-cs"/>
              </a:rPr>
              <a:t>2040</a:t>
            </a:r>
          </a:p>
        </p:txBody>
      </p:sp>
      <p:sp>
        <p:nvSpPr>
          <p:cNvPr id="9" name="Rectangle 8">
            <a:extLst>
              <a:ext uri="{FF2B5EF4-FFF2-40B4-BE49-F238E27FC236}">
                <a16:creationId xmlns:a16="http://schemas.microsoft.com/office/drawing/2014/main" id="{C8B765A0-2D7D-41A0-88F6-6C74C3C31ED8}"/>
              </a:ext>
            </a:extLst>
          </p:cNvPr>
          <p:cNvSpPr/>
          <p:nvPr/>
        </p:nvSpPr>
        <p:spPr>
          <a:xfrm>
            <a:off x="8460412" y="5982373"/>
            <a:ext cx="6527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a:ln>
                  <a:noFill/>
                </a:ln>
                <a:solidFill>
                  <a:srgbClr val="3F3F3F"/>
                </a:solidFill>
                <a:effectLst/>
                <a:uLnTx/>
                <a:uFillTx/>
                <a:latin typeface="Calibri" panose="020F0502020204030204"/>
                <a:ea typeface="+mn-ea"/>
                <a:cs typeface="+mn-cs"/>
              </a:rPr>
              <a:t>2090</a:t>
            </a:r>
          </a:p>
        </p:txBody>
      </p:sp>
      <p:sp>
        <p:nvSpPr>
          <p:cNvPr id="10" name="Rectangle 9">
            <a:extLst>
              <a:ext uri="{FF2B5EF4-FFF2-40B4-BE49-F238E27FC236}">
                <a16:creationId xmlns:a16="http://schemas.microsoft.com/office/drawing/2014/main" id="{F2D37735-842E-433F-91F3-2014E2A56C33}"/>
              </a:ext>
            </a:extLst>
          </p:cNvPr>
          <p:cNvSpPr/>
          <p:nvPr/>
        </p:nvSpPr>
        <p:spPr>
          <a:xfrm>
            <a:off x="2752474" y="5171832"/>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rPr>
              <a:t>13</a:t>
            </a:r>
          </a:p>
        </p:txBody>
      </p:sp>
      <p:sp>
        <p:nvSpPr>
          <p:cNvPr id="11" name="Rectangle 10">
            <a:extLst>
              <a:ext uri="{FF2B5EF4-FFF2-40B4-BE49-F238E27FC236}">
                <a16:creationId xmlns:a16="http://schemas.microsoft.com/office/drawing/2014/main" id="{EB00C49A-73BC-459D-8DF0-C455358F3D69}"/>
              </a:ext>
            </a:extLst>
          </p:cNvPr>
          <p:cNvSpPr/>
          <p:nvPr/>
        </p:nvSpPr>
        <p:spPr>
          <a:xfrm>
            <a:off x="2752474" y="4453224"/>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rPr>
              <a:t>15</a:t>
            </a:r>
          </a:p>
        </p:txBody>
      </p:sp>
      <p:sp>
        <p:nvSpPr>
          <p:cNvPr id="12" name="Rectangle 11">
            <a:extLst>
              <a:ext uri="{FF2B5EF4-FFF2-40B4-BE49-F238E27FC236}">
                <a16:creationId xmlns:a16="http://schemas.microsoft.com/office/drawing/2014/main" id="{83F4BEFC-18F9-4590-9B1B-4E28696A4CAA}"/>
              </a:ext>
            </a:extLst>
          </p:cNvPr>
          <p:cNvSpPr/>
          <p:nvPr/>
        </p:nvSpPr>
        <p:spPr>
          <a:xfrm>
            <a:off x="2752474" y="3732537"/>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a:ln>
                  <a:noFill/>
                </a:ln>
                <a:solidFill>
                  <a:srgbClr val="3F3F3F"/>
                </a:solidFill>
                <a:effectLst/>
                <a:uLnTx/>
                <a:uFillTx/>
                <a:latin typeface="Calibri" panose="020F0502020204030204"/>
                <a:ea typeface="+mn-ea"/>
                <a:cs typeface="+mn-cs"/>
              </a:rPr>
              <a:t>17</a:t>
            </a:r>
            <a:endPar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DBD335-D0A7-45E8-80C1-C012B45AB8C5}"/>
              </a:ext>
            </a:extLst>
          </p:cNvPr>
          <p:cNvSpPr/>
          <p:nvPr/>
        </p:nvSpPr>
        <p:spPr>
          <a:xfrm>
            <a:off x="2752474" y="2960769"/>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a:ln>
                  <a:noFill/>
                </a:ln>
                <a:solidFill>
                  <a:srgbClr val="3F3F3F"/>
                </a:solidFill>
                <a:effectLst/>
                <a:uLnTx/>
                <a:uFillTx/>
                <a:latin typeface="Calibri" panose="020F0502020204030204"/>
                <a:ea typeface="+mn-ea"/>
                <a:cs typeface="+mn-cs"/>
              </a:rPr>
              <a:t>19</a:t>
            </a:r>
            <a:endPar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BA5EA1B-63C8-4C96-865E-335E5D0989AB}"/>
              </a:ext>
            </a:extLst>
          </p:cNvPr>
          <p:cNvSpPr/>
          <p:nvPr/>
        </p:nvSpPr>
        <p:spPr>
          <a:xfrm>
            <a:off x="2752474" y="2257185"/>
            <a:ext cx="4187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panose="020F0502020204030204"/>
                <a:ea typeface="+mn-ea"/>
                <a:cs typeface="+mn-cs"/>
              </a:rPr>
              <a:t>21</a:t>
            </a:r>
          </a:p>
        </p:txBody>
      </p:sp>
      <p:sp>
        <p:nvSpPr>
          <p:cNvPr id="54" name="Oval 53">
            <a:extLst>
              <a:ext uri="{FF2B5EF4-FFF2-40B4-BE49-F238E27FC236}">
                <a16:creationId xmlns:a16="http://schemas.microsoft.com/office/drawing/2014/main" id="{1B40A530-0C03-447E-881D-9AB442A1EA31}"/>
              </a:ext>
            </a:extLst>
          </p:cNvPr>
          <p:cNvSpPr/>
          <p:nvPr/>
        </p:nvSpPr>
        <p:spPr>
          <a:xfrm>
            <a:off x="4078890" y="5026805"/>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8A6E3F0B-0036-4D24-8A5C-8A2CC030AA2C}"/>
              </a:ext>
            </a:extLst>
          </p:cNvPr>
          <p:cNvSpPr/>
          <p:nvPr/>
        </p:nvSpPr>
        <p:spPr>
          <a:xfrm>
            <a:off x="5696450" y="4458310"/>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74AA3DE9-6B7B-45BB-9FF5-6580B7507501}"/>
              </a:ext>
            </a:extLst>
          </p:cNvPr>
          <p:cNvSpPr/>
          <p:nvPr/>
        </p:nvSpPr>
        <p:spPr>
          <a:xfrm>
            <a:off x="6190709" y="4179421"/>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BE3EB5A8-5F72-43D0-95F0-7D62F4B0FBC2}"/>
              </a:ext>
            </a:extLst>
          </p:cNvPr>
          <p:cNvSpPr/>
          <p:nvPr/>
        </p:nvSpPr>
        <p:spPr>
          <a:xfrm>
            <a:off x="6782245" y="3956842"/>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42525BD4-4D75-4797-860D-8A84C02E2DC7}"/>
              </a:ext>
            </a:extLst>
          </p:cNvPr>
          <p:cNvSpPr/>
          <p:nvPr/>
        </p:nvSpPr>
        <p:spPr>
          <a:xfrm>
            <a:off x="7228753" y="3719655"/>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05CA950E-3004-49CF-AE16-29B97A3BCEC0}"/>
              </a:ext>
            </a:extLst>
          </p:cNvPr>
          <p:cNvSpPr/>
          <p:nvPr/>
        </p:nvSpPr>
        <p:spPr>
          <a:xfrm>
            <a:off x="7840631" y="3390238"/>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43F34763-D958-4E77-B80D-8D9BD1CF2D85}"/>
              </a:ext>
            </a:extLst>
          </p:cNvPr>
          <p:cNvSpPr/>
          <p:nvPr/>
        </p:nvSpPr>
        <p:spPr>
          <a:xfrm>
            <a:off x="8409473" y="3065400"/>
            <a:ext cx="203039" cy="203039"/>
          </a:xfrm>
          <a:prstGeom prst="ellipse">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FD0F688-9F80-45C5-806A-D8683A92CCAC}"/>
              </a:ext>
            </a:extLst>
          </p:cNvPr>
          <p:cNvSpPr/>
          <p:nvPr/>
        </p:nvSpPr>
        <p:spPr>
          <a:xfrm>
            <a:off x="5517924" y="3945830"/>
            <a:ext cx="5725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1D9A78"/>
                </a:solidFill>
                <a:effectLst/>
                <a:uLnTx/>
                <a:uFillTx/>
                <a:latin typeface="Calibri" panose="020F0502020204030204"/>
                <a:ea typeface="+mn-ea"/>
                <a:cs typeface="+mn-cs"/>
              </a:rPr>
              <a:t>1.7</a:t>
            </a:r>
          </a:p>
        </p:txBody>
      </p:sp>
      <p:sp>
        <p:nvSpPr>
          <p:cNvPr id="23" name="Rectangle 22">
            <a:extLst>
              <a:ext uri="{FF2B5EF4-FFF2-40B4-BE49-F238E27FC236}">
                <a16:creationId xmlns:a16="http://schemas.microsoft.com/office/drawing/2014/main" id="{EE24FA7A-614A-4910-AFA8-E2E0D7836E94}"/>
              </a:ext>
            </a:extLst>
          </p:cNvPr>
          <p:cNvSpPr/>
          <p:nvPr/>
        </p:nvSpPr>
        <p:spPr>
          <a:xfrm>
            <a:off x="8227451" y="2638780"/>
            <a:ext cx="5725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5.5</a:t>
            </a:r>
            <a:endParaRPr kumimoji="0" lang="LID4096" sz="2400" b="0" i="0" u="none" strike="noStrike" kern="1200" cap="none" spc="0" normalizeH="0" baseline="0" noProof="0" dirty="0">
              <a:ln>
                <a:noFill/>
              </a:ln>
              <a:solidFill>
                <a:srgbClr val="1D9A78"/>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34B3E37-E97F-46BA-B64A-3CC35606E879}"/>
              </a:ext>
            </a:extLst>
          </p:cNvPr>
          <p:cNvSpPr/>
          <p:nvPr/>
        </p:nvSpPr>
        <p:spPr>
          <a:xfrm>
            <a:off x="6713685" y="3501704"/>
            <a:ext cx="3401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3</a:t>
            </a:r>
            <a:endParaRPr kumimoji="0" lang="LID4096" sz="2400" b="0" i="0" u="none" strike="noStrike" kern="1200" cap="none" spc="0" normalizeH="0" baseline="0" noProof="0" dirty="0">
              <a:ln>
                <a:noFill/>
              </a:ln>
              <a:solidFill>
                <a:srgbClr val="1D9A78"/>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DB3D643-6437-4FFD-AFEB-21CF4F629895}"/>
              </a:ext>
            </a:extLst>
          </p:cNvPr>
          <p:cNvSpPr/>
          <p:nvPr/>
        </p:nvSpPr>
        <p:spPr>
          <a:xfrm>
            <a:off x="3884526" y="4537606"/>
            <a:ext cx="5917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Ref</a:t>
            </a:r>
            <a:endParaRPr kumimoji="0" lang="LID4096" sz="2400" b="0" i="0" u="none" strike="noStrike" kern="1200" cap="none" spc="0" normalizeH="0" baseline="0" noProof="0" dirty="0">
              <a:ln>
                <a:noFill/>
              </a:ln>
              <a:solidFill>
                <a:srgbClr val="1D9A78"/>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DF3AF2B-83FD-4E67-B7C3-CC283F914550}"/>
              </a:ext>
            </a:extLst>
          </p:cNvPr>
          <p:cNvSpPr/>
          <p:nvPr/>
        </p:nvSpPr>
        <p:spPr>
          <a:xfrm>
            <a:off x="8378998" y="3023438"/>
            <a:ext cx="320530" cy="320530"/>
          </a:xfrm>
          <a:prstGeom prst="ellipse">
            <a:avLst/>
          </a:prstGeom>
          <a:solidFill>
            <a:srgbClr val="1D9A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1D9A7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218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B4B4AC9-4D7F-4BC5-877C-C9F59C37004C}"/>
              </a:ext>
            </a:extLst>
          </p:cNvPr>
          <p:cNvSpPr/>
          <p:nvPr/>
        </p:nvSpPr>
        <p:spPr>
          <a:xfrm>
            <a:off x="9155106" y="5730949"/>
            <a:ext cx="132959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F3F3F"/>
                </a:solidFill>
                <a:effectLst/>
                <a:uLnTx/>
                <a:uFillTx/>
                <a:latin typeface="Calibri Light" panose="020F0302020204030204"/>
                <a:ea typeface="+mn-ea"/>
                <a:cs typeface="+mn-cs"/>
              </a:rPr>
              <a:t>Uzbekistan</a:t>
            </a:r>
            <a:endParaRPr kumimoji="0" lang="LID4096" sz="2000" b="0" i="0" u="none" strike="noStrike" kern="1200" cap="none" spc="0" normalizeH="0" baseline="0" noProof="0" dirty="0">
              <a:ln>
                <a:noFill/>
              </a:ln>
              <a:solidFill>
                <a:srgbClr val="3F3F3F"/>
              </a:solidFill>
              <a:effectLst/>
              <a:uLnTx/>
              <a:uFillTx/>
              <a:latin typeface="Calibri Light" panose="020F0302020204030204"/>
              <a:ea typeface="+mn-ea"/>
              <a:cs typeface="+mn-cs"/>
            </a:endParaRPr>
          </a:p>
        </p:txBody>
      </p:sp>
      <p:sp>
        <p:nvSpPr>
          <p:cNvPr id="24" name="Rectangle 23">
            <a:extLst>
              <a:ext uri="{FF2B5EF4-FFF2-40B4-BE49-F238E27FC236}">
                <a16:creationId xmlns:a16="http://schemas.microsoft.com/office/drawing/2014/main" id="{22A51C83-ECE5-4678-ADFC-BA9F229C220A}"/>
              </a:ext>
            </a:extLst>
          </p:cNvPr>
          <p:cNvSpPr/>
          <p:nvPr/>
        </p:nvSpPr>
        <p:spPr>
          <a:xfrm>
            <a:off x="4892384" y="5730949"/>
            <a:ext cx="16022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F3F3F"/>
                </a:solidFill>
                <a:effectLst/>
                <a:uLnTx/>
                <a:uFillTx/>
                <a:latin typeface="Calibri Light" panose="020F0302020204030204"/>
                <a:ea typeface="+mn-ea"/>
                <a:cs typeface="+mn-cs"/>
              </a:rPr>
              <a:t>Turkmenistan</a:t>
            </a:r>
            <a:endParaRPr kumimoji="0" lang="LID4096" sz="2000" b="0" i="0" u="none" strike="noStrike" kern="1200" cap="none" spc="0" normalizeH="0" baseline="0" noProof="0" dirty="0">
              <a:ln>
                <a:noFill/>
              </a:ln>
              <a:solidFill>
                <a:srgbClr val="3F3F3F"/>
              </a:solidFill>
              <a:effectLst/>
              <a:uLnTx/>
              <a:uFillTx/>
              <a:latin typeface="Calibri Light" panose="020F0302020204030204"/>
              <a:ea typeface="+mn-ea"/>
              <a:cs typeface="+mn-cs"/>
            </a:endParaRPr>
          </a:p>
        </p:txBody>
      </p:sp>
      <p:sp>
        <p:nvSpPr>
          <p:cNvPr id="25" name="Rectangle 24">
            <a:extLst>
              <a:ext uri="{FF2B5EF4-FFF2-40B4-BE49-F238E27FC236}">
                <a16:creationId xmlns:a16="http://schemas.microsoft.com/office/drawing/2014/main" id="{6BEB5E5B-EFFF-43B0-97D0-98E20A6E6915}"/>
              </a:ext>
            </a:extLst>
          </p:cNvPr>
          <p:cNvSpPr/>
          <p:nvPr/>
        </p:nvSpPr>
        <p:spPr>
          <a:xfrm>
            <a:off x="7811324" y="5730949"/>
            <a:ext cx="11492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F3F3F"/>
                </a:solidFill>
                <a:effectLst/>
                <a:uLnTx/>
                <a:uFillTx/>
                <a:latin typeface="Calibri Light" panose="020F0302020204030204"/>
                <a:ea typeface="+mn-ea"/>
                <a:cs typeface="+mn-cs"/>
              </a:rPr>
              <a:t>Tajikistan</a:t>
            </a:r>
            <a:endParaRPr kumimoji="0" lang="LID4096" sz="2000" b="0" i="0" u="none" strike="noStrike" kern="1200" cap="none" spc="0" normalizeH="0" baseline="0" noProof="0" dirty="0">
              <a:ln>
                <a:noFill/>
              </a:ln>
              <a:solidFill>
                <a:srgbClr val="3F3F3F"/>
              </a:solidFill>
              <a:effectLst/>
              <a:uLnTx/>
              <a:uFillTx/>
              <a:latin typeface="Calibri Light" panose="020F0302020204030204"/>
              <a:ea typeface="+mn-ea"/>
              <a:cs typeface="+mn-cs"/>
            </a:endParaRPr>
          </a:p>
        </p:txBody>
      </p:sp>
      <p:sp>
        <p:nvSpPr>
          <p:cNvPr id="26" name="Rectangle 25">
            <a:extLst>
              <a:ext uri="{FF2B5EF4-FFF2-40B4-BE49-F238E27FC236}">
                <a16:creationId xmlns:a16="http://schemas.microsoft.com/office/drawing/2014/main" id="{52F4A875-3478-45A4-BD63-9650F6ABB0A5}"/>
              </a:ext>
            </a:extLst>
          </p:cNvPr>
          <p:cNvSpPr/>
          <p:nvPr/>
        </p:nvSpPr>
        <p:spPr>
          <a:xfrm>
            <a:off x="6462670" y="5730949"/>
            <a:ext cx="12800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F3F3F"/>
                </a:solidFill>
                <a:effectLst/>
                <a:uLnTx/>
                <a:uFillTx/>
                <a:latin typeface="Calibri Light" panose="020F0302020204030204"/>
                <a:ea typeface="+mn-ea"/>
                <a:cs typeface="+mn-cs"/>
              </a:rPr>
              <a:t>Kyrgyzstan</a:t>
            </a:r>
            <a:endParaRPr kumimoji="0" lang="LID4096" sz="2000" b="0" i="0" u="none" strike="noStrike" kern="1200" cap="none" spc="0" normalizeH="0" baseline="0" noProof="0" dirty="0">
              <a:ln>
                <a:noFill/>
              </a:ln>
              <a:solidFill>
                <a:srgbClr val="3F3F3F"/>
              </a:solidFill>
              <a:effectLst/>
              <a:uLnTx/>
              <a:uFillTx/>
              <a:latin typeface="Calibri Light" panose="020F0302020204030204"/>
              <a:ea typeface="+mn-ea"/>
              <a:cs typeface="+mn-cs"/>
            </a:endParaRPr>
          </a:p>
        </p:txBody>
      </p:sp>
      <p:sp>
        <p:nvSpPr>
          <p:cNvPr id="27" name="Rectangle 26">
            <a:extLst>
              <a:ext uri="{FF2B5EF4-FFF2-40B4-BE49-F238E27FC236}">
                <a16:creationId xmlns:a16="http://schemas.microsoft.com/office/drawing/2014/main" id="{9242AA68-8A0B-4C7B-8FDB-568A895307CF}"/>
              </a:ext>
            </a:extLst>
          </p:cNvPr>
          <p:cNvSpPr/>
          <p:nvPr/>
        </p:nvSpPr>
        <p:spPr>
          <a:xfrm>
            <a:off x="3644237" y="5730949"/>
            <a:ext cx="14060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000" b="0" i="0" u="none" strike="noStrike" kern="1200" cap="none" spc="0" normalizeH="0" baseline="0" noProof="0" dirty="0">
                <a:ln>
                  <a:noFill/>
                </a:ln>
                <a:solidFill>
                  <a:srgbClr val="3F3F3F"/>
                </a:solidFill>
                <a:effectLst/>
                <a:uLnTx/>
                <a:uFillTx/>
                <a:latin typeface="Calibri Light" panose="020F0302020204030204"/>
                <a:ea typeface="+mn-ea"/>
                <a:cs typeface="+mn-cs"/>
              </a:rPr>
              <a:t>Kazakhstan </a:t>
            </a:r>
          </a:p>
        </p:txBody>
      </p:sp>
      <p:sp>
        <p:nvSpPr>
          <p:cNvPr id="28" name="Rectangle 27">
            <a:extLst>
              <a:ext uri="{FF2B5EF4-FFF2-40B4-BE49-F238E27FC236}">
                <a16:creationId xmlns:a16="http://schemas.microsoft.com/office/drawing/2014/main" id="{1CCF5D72-8EC4-4FBE-9D90-1C9ABD0B7AF2}"/>
              </a:ext>
            </a:extLst>
          </p:cNvPr>
          <p:cNvSpPr/>
          <p:nvPr/>
        </p:nvSpPr>
        <p:spPr>
          <a:xfrm>
            <a:off x="658812" y="1007565"/>
            <a:ext cx="804071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1D9A78"/>
                </a:solidFill>
                <a:effectLst/>
                <a:uLnTx/>
                <a:uFillTx/>
                <a:latin typeface="Calibri Light" panose="020F0302020204030204"/>
                <a:ea typeface="+mn-ea"/>
                <a:cs typeface="+mn-cs"/>
              </a:rPr>
              <a:t>Number of days with T &gt; 30 C per year</a:t>
            </a:r>
            <a:endParaRPr kumimoji="0" lang="en-GB" sz="2400" b="0" i="0" u="none" strike="noStrike" kern="1200" cap="none" spc="0" normalizeH="0" baseline="0" noProof="0" dirty="0">
              <a:ln>
                <a:noFill/>
              </a:ln>
              <a:solidFill>
                <a:srgbClr val="1D9A78"/>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Light" panose="020F0302020204030204"/>
                <a:ea typeface="+mn-ea"/>
                <a:cs typeface="+mn-cs"/>
              </a:rPr>
              <a:t>RCP 8.5 scenario</a:t>
            </a:r>
            <a:endParaRPr kumimoji="0" lang="LID4096" sz="2400" b="0" i="0" u="none" strike="noStrike" kern="1200" cap="none" spc="0" normalizeH="0" baseline="0" noProof="0" dirty="0">
              <a:ln>
                <a:noFill/>
              </a:ln>
              <a:solidFill>
                <a:srgbClr val="1D9A78"/>
              </a:solidFill>
              <a:effectLst/>
              <a:uLnTx/>
              <a:uFillTx/>
              <a:latin typeface="Calibri Light" panose="020F0302020204030204"/>
              <a:ea typeface="+mn-ea"/>
              <a:cs typeface="+mn-cs"/>
            </a:endParaRPr>
          </a:p>
        </p:txBody>
      </p:sp>
      <p:sp>
        <p:nvSpPr>
          <p:cNvPr id="29" name="Title 4">
            <a:extLst>
              <a:ext uri="{FF2B5EF4-FFF2-40B4-BE49-F238E27FC236}">
                <a16:creationId xmlns:a16="http://schemas.microsoft.com/office/drawing/2014/main" id="{2E9E639C-ED34-477D-B2D9-5AE30E5A2606}"/>
              </a:ext>
            </a:extLst>
          </p:cNvPr>
          <p:cNvSpPr>
            <a:spLocks noGrp="1"/>
          </p:cNvSpPr>
          <p:nvPr>
            <p:ph type="title"/>
          </p:nvPr>
        </p:nvSpPr>
        <p:spPr>
          <a:xfrm>
            <a:off x="658812" y="380525"/>
            <a:ext cx="5437187" cy="653164"/>
          </a:xfrm>
        </p:spPr>
        <p:txBody>
          <a:bodyPr/>
          <a:lstStyle/>
          <a:p>
            <a:r>
              <a:rPr lang="en-GB" b="1" dirty="0">
                <a:solidFill>
                  <a:srgbClr val="1D9A78"/>
                </a:solidFill>
              </a:rPr>
              <a:t>Future changes</a:t>
            </a:r>
            <a:endParaRPr lang="LID4096" b="1" dirty="0">
              <a:solidFill>
                <a:srgbClr val="1D9A78"/>
              </a:solidFill>
            </a:endParaRPr>
          </a:p>
        </p:txBody>
      </p:sp>
      <p:sp>
        <p:nvSpPr>
          <p:cNvPr id="35" name="Rectangle 34">
            <a:extLst>
              <a:ext uri="{FF2B5EF4-FFF2-40B4-BE49-F238E27FC236}">
                <a16:creationId xmlns:a16="http://schemas.microsoft.com/office/drawing/2014/main" id="{96C13532-6817-4A3C-9FBB-D4352693756C}"/>
              </a:ext>
            </a:extLst>
          </p:cNvPr>
          <p:cNvSpPr/>
          <p:nvPr/>
        </p:nvSpPr>
        <p:spPr>
          <a:xfrm>
            <a:off x="5379911" y="3258531"/>
            <a:ext cx="627181" cy="2221419"/>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27EA423F-6BA1-47A3-A2CC-DF267D2DBAA4}"/>
              </a:ext>
            </a:extLst>
          </p:cNvPr>
          <p:cNvSpPr/>
          <p:nvPr/>
        </p:nvSpPr>
        <p:spPr>
          <a:xfrm>
            <a:off x="4033692" y="4567441"/>
            <a:ext cx="627181" cy="914635"/>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00CF6712-FF21-4E3D-AD19-7DCB8C6BD696}"/>
              </a:ext>
            </a:extLst>
          </p:cNvPr>
          <p:cNvSpPr/>
          <p:nvPr/>
        </p:nvSpPr>
        <p:spPr>
          <a:xfrm>
            <a:off x="6726129" y="5313688"/>
            <a:ext cx="627181" cy="166262"/>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555730B2-9A9C-482E-81B0-64D0927D4A4F}"/>
              </a:ext>
            </a:extLst>
          </p:cNvPr>
          <p:cNvSpPr/>
          <p:nvPr/>
        </p:nvSpPr>
        <p:spPr>
          <a:xfrm>
            <a:off x="8072347" y="4953000"/>
            <a:ext cx="627181" cy="526949"/>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B6F30171-4744-48A6-931E-994F7F20F5F0}"/>
              </a:ext>
            </a:extLst>
          </p:cNvPr>
          <p:cNvSpPr/>
          <p:nvPr/>
        </p:nvSpPr>
        <p:spPr>
          <a:xfrm>
            <a:off x="9418563" y="3619211"/>
            <a:ext cx="627181" cy="1860739"/>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8CBA664-13E3-43AC-BE9D-B4EEA511B304}"/>
              </a:ext>
            </a:extLst>
          </p:cNvPr>
          <p:cNvSpPr/>
          <p:nvPr/>
        </p:nvSpPr>
        <p:spPr>
          <a:xfrm>
            <a:off x="3466989" y="4164702"/>
            <a:ext cx="4956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44</a:t>
            </a:r>
            <a:endParaRPr kumimoji="0" lang="LID4096" sz="24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CD8D37D1-B2FC-435E-BE6F-6A0DEBA9607A}"/>
              </a:ext>
            </a:extLst>
          </p:cNvPr>
          <p:cNvSpPr/>
          <p:nvPr/>
        </p:nvSpPr>
        <p:spPr>
          <a:xfrm>
            <a:off x="4793896" y="2848982"/>
            <a:ext cx="65114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120</a:t>
            </a:r>
            <a:endParaRPr kumimoji="0" lang="LID4096" sz="24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678D8D34-0884-4246-91D6-C1050260EFE7}"/>
              </a:ext>
            </a:extLst>
          </p:cNvPr>
          <p:cNvSpPr/>
          <p:nvPr/>
        </p:nvSpPr>
        <p:spPr>
          <a:xfrm>
            <a:off x="6249561" y="4914002"/>
            <a:ext cx="3401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5</a:t>
            </a:r>
            <a:endParaRPr kumimoji="0" lang="LID4096" sz="24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BB2898E4-5763-4CB6-953C-0EEA6F179F64}"/>
              </a:ext>
            </a:extLst>
          </p:cNvPr>
          <p:cNvSpPr/>
          <p:nvPr/>
        </p:nvSpPr>
        <p:spPr>
          <a:xfrm>
            <a:off x="7606557" y="4550655"/>
            <a:ext cx="4956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26</a:t>
            </a:r>
            <a:endParaRPr kumimoji="0" lang="LID4096" sz="24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0750DF4-1D7C-407B-A790-6CC5229ACE32}"/>
              </a:ext>
            </a:extLst>
          </p:cNvPr>
          <p:cNvSpPr/>
          <p:nvPr/>
        </p:nvSpPr>
        <p:spPr>
          <a:xfrm>
            <a:off x="8837824" y="3217282"/>
            <a:ext cx="4956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97</a:t>
            </a:r>
            <a:endParaRPr kumimoji="0" lang="LID4096" sz="24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49" name="Straight Connector 48">
            <a:extLst>
              <a:ext uri="{FF2B5EF4-FFF2-40B4-BE49-F238E27FC236}">
                <a16:creationId xmlns:a16="http://schemas.microsoft.com/office/drawing/2014/main" id="{38B1EE26-D470-44B5-AD4D-06A07E3E2C28}"/>
              </a:ext>
            </a:extLst>
          </p:cNvPr>
          <p:cNvCxnSpPr/>
          <p:nvPr/>
        </p:nvCxnSpPr>
        <p:spPr>
          <a:xfrm flipH="1">
            <a:off x="3515360" y="4568001"/>
            <a:ext cx="114551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4C0C493-F8B0-45E2-82A0-146E2FFDD7B7}"/>
              </a:ext>
            </a:extLst>
          </p:cNvPr>
          <p:cNvCxnSpPr/>
          <p:nvPr/>
        </p:nvCxnSpPr>
        <p:spPr>
          <a:xfrm flipH="1">
            <a:off x="4859020" y="3257775"/>
            <a:ext cx="114551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5334721-261B-4F64-AD84-133A2FEDE64C}"/>
              </a:ext>
            </a:extLst>
          </p:cNvPr>
          <p:cNvCxnSpPr/>
          <p:nvPr/>
        </p:nvCxnSpPr>
        <p:spPr>
          <a:xfrm flipH="1">
            <a:off x="6211570" y="5315175"/>
            <a:ext cx="114551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2B4DB76-EAA0-44A9-9F8D-FBF6E5DEB774}"/>
              </a:ext>
            </a:extLst>
          </p:cNvPr>
          <p:cNvCxnSpPr/>
          <p:nvPr/>
        </p:nvCxnSpPr>
        <p:spPr>
          <a:xfrm flipH="1">
            <a:off x="7550785" y="4951828"/>
            <a:ext cx="114551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2BEBEA8-2293-4016-A48A-06F939D5B9A8}"/>
              </a:ext>
            </a:extLst>
          </p:cNvPr>
          <p:cNvCxnSpPr/>
          <p:nvPr/>
        </p:nvCxnSpPr>
        <p:spPr>
          <a:xfrm flipH="1">
            <a:off x="8895715" y="3618455"/>
            <a:ext cx="114551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B40A530-0C03-447E-881D-9AB442A1EA31}"/>
              </a:ext>
            </a:extLst>
          </p:cNvPr>
          <p:cNvSpPr/>
          <p:nvPr/>
        </p:nvSpPr>
        <p:spPr>
          <a:xfrm>
            <a:off x="1216483" y="3725344"/>
            <a:ext cx="1317935" cy="13179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A593E15E-3158-4702-9E5A-8CBBFCCAA3B0}"/>
              </a:ext>
            </a:extLst>
          </p:cNvPr>
          <p:cNvSpPr/>
          <p:nvPr/>
        </p:nvSpPr>
        <p:spPr>
          <a:xfrm>
            <a:off x="613438" y="3079814"/>
            <a:ext cx="252402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Light" panose="020F0302020204030204"/>
                <a:ea typeface="+mn-ea"/>
                <a:cs typeface="+mn-cs"/>
              </a:rPr>
              <a:t>Whole Central Asia</a:t>
            </a:r>
            <a:endParaRPr kumimoji="0" lang="LID4096" sz="2400" b="0" i="0" u="none" strike="noStrike" kern="1200" cap="none" spc="0" normalizeH="0" baseline="0" noProof="0" dirty="0">
              <a:ln>
                <a:noFill/>
              </a:ln>
              <a:solidFill>
                <a:srgbClr val="3F3F3F"/>
              </a:solidFill>
              <a:effectLst/>
              <a:uLnTx/>
              <a:uFillTx/>
              <a:latin typeface="Calibri Light" panose="020F0302020204030204"/>
              <a:ea typeface="+mn-ea"/>
              <a:cs typeface="+mn-cs"/>
            </a:endParaRPr>
          </a:p>
        </p:txBody>
      </p:sp>
      <p:sp>
        <p:nvSpPr>
          <p:cNvPr id="56" name="Rectangle 55">
            <a:extLst>
              <a:ext uri="{FF2B5EF4-FFF2-40B4-BE49-F238E27FC236}">
                <a16:creationId xmlns:a16="http://schemas.microsoft.com/office/drawing/2014/main" id="{436E9077-E6B5-427E-BA2D-F93E37366D76}"/>
              </a:ext>
            </a:extLst>
          </p:cNvPr>
          <p:cNvSpPr/>
          <p:nvPr/>
        </p:nvSpPr>
        <p:spPr>
          <a:xfrm>
            <a:off x="1429655" y="4199645"/>
            <a:ext cx="8915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57 days</a:t>
            </a:r>
            <a:endParaRPr kumimoji="0" lang="LID4096"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340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4FCC5751-25ED-4F9D-9E4B-34FE478FF6CF}"/>
              </a:ext>
            </a:extLst>
          </p:cNvPr>
          <p:cNvSpPr/>
          <p:nvPr/>
        </p:nvSpPr>
        <p:spPr>
          <a:xfrm>
            <a:off x="9419873" y="2781300"/>
            <a:ext cx="627181" cy="2697895"/>
          </a:xfrm>
          <a:prstGeom prst="rect">
            <a:avLst/>
          </a:prstGeom>
          <a:solidFill>
            <a:srgbClr val="1D9A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E26E4A3D-7E28-4C2A-9E81-66D95CCF896A}"/>
              </a:ext>
            </a:extLst>
          </p:cNvPr>
          <p:cNvSpPr/>
          <p:nvPr/>
        </p:nvSpPr>
        <p:spPr>
          <a:xfrm>
            <a:off x="8839134" y="2378327"/>
            <a:ext cx="65114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150</a:t>
            </a:r>
            <a:endParaRPr kumimoji="0" lang="LID4096" sz="24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72" name="Straight Connector 71">
            <a:extLst>
              <a:ext uri="{FF2B5EF4-FFF2-40B4-BE49-F238E27FC236}">
                <a16:creationId xmlns:a16="http://schemas.microsoft.com/office/drawing/2014/main" id="{626D9CF9-7CDB-4D21-9BA1-F1A0F3C56F01}"/>
              </a:ext>
            </a:extLst>
          </p:cNvPr>
          <p:cNvCxnSpPr/>
          <p:nvPr/>
        </p:nvCxnSpPr>
        <p:spPr>
          <a:xfrm flipH="1">
            <a:off x="8897025" y="2779500"/>
            <a:ext cx="114551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75363921-9C14-4A11-9CE0-D2FAC410409A}"/>
              </a:ext>
            </a:extLst>
          </p:cNvPr>
          <p:cNvSpPr/>
          <p:nvPr/>
        </p:nvSpPr>
        <p:spPr>
          <a:xfrm>
            <a:off x="8074906" y="4438514"/>
            <a:ext cx="627181" cy="1040681"/>
          </a:xfrm>
          <a:prstGeom prst="rect">
            <a:avLst/>
          </a:prstGeom>
          <a:solidFill>
            <a:srgbClr val="1D9A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3CA8F114-E27A-4AFB-ABCB-92505FF3706C}"/>
              </a:ext>
            </a:extLst>
          </p:cNvPr>
          <p:cNvSpPr/>
          <p:nvPr/>
        </p:nvSpPr>
        <p:spPr>
          <a:xfrm>
            <a:off x="6726129" y="4840236"/>
            <a:ext cx="627181" cy="639714"/>
          </a:xfrm>
          <a:prstGeom prst="rect">
            <a:avLst/>
          </a:prstGeom>
          <a:solidFill>
            <a:srgbClr val="1D9A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42043CD3-ECA4-4897-88EF-0BD4A33ABDC8}"/>
              </a:ext>
            </a:extLst>
          </p:cNvPr>
          <p:cNvSpPr/>
          <p:nvPr/>
        </p:nvSpPr>
        <p:spPr>
          <a:xfrm>
            <a:off x="5377352" y="2382527"/>
            <a:ext cx="627181" cy="3096668"/>
          </a:xfrm>
          <a:prstGeom prst="rect">
            <a:avLst/>
          </a:prstGeom>
          <a:solidFill>
            <a:srgbClr val="1D9A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ECFAD51-5486-417D-915D-E4CAE9C5ECB7}"/>
              </a:ext>
            </a:extLst>
          </p:cNvPr>
          <p:cNvSpPr/>
          <p:nvPr/>
        </p:nvSpPr>
        <p:spPr>
          <a:xfrm>
            <a:off x="4035832" y="3561081"/>
            <a:ext cx="627181" cy="1918870"/>
          </a:xfrm>
          <a:prstGeom prst="rect">
            <a:avLst/>
          </a:prstGeom>
          <a:solidFill>
            <a:srgbClr val="1D9A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46829601-59E0-4818-A205-CABF99A494BF}"/>
              </a:ext>
            </a:extLst>
          </p:cNvPr>
          <p:cNvSpPr/>
          <p:nvPr/>
        </p:nvSpPr>
        <p:spPr>
          <a:xfrm>
            <a:off x="762785" y="3270031"/>
            <a:ext cx="2228562" cy="2228562"/>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8BCC5C3E-C7F8-4347-A645-C2C9E937CC25}"/>
              </a:ext>
            </a:extLst>
          </p:cNvPr>
          <p:cNvSpPr/>
          <p:nvPr/>
        </p:nvSpPr>
        <p:spPr>
          <a:xfrm>
            <a:off x="1372762" y="4199646"/>
            <a:ext cx="100860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112 days</a:t>
            </a:r>
            <a:endParaRPr kumimoji="0" lang="LID4096"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B4B4AC9-4D7F-4BC5-877C-C9F59C37004C}"/>
              </a:ext>
            </a:extLst>
          </p:cNvPr>
          <p:cNvSpPr/>
          <p:nvPr/>
        </p:nvSpPr>
        <p:spPr>
          <a:xfrm>
            <a:off x="9155106" y="5730949"/>
            <a:ext cx="132959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F3F3F"/>
                </a:solidFill>
                <a:effectLst/>
                <a:uLnTx/>
                <a:uFillTx/>
                <a:latin typeface="Calibri Light" panose="020F0302020204030204"/>
                <a:ea typeface="+mn-ea"/>
                <a:cs typeface="+mn-cs"/>
              </a:rPr>
              <a:t>Uzbekistan</a:t>
            </a:r>
            <a:endParaRPr kumimoji="0" lang="LID4096" sz="2000" b="0" i="0" u="none" strike="noStrike" kern="1200" cap="none" spc="0" normalizeH="0" baseline="0" noProof="0" dirty="0">
              <a:ln>
                <a:noFill/>
              </a:ln>
              <a:solidFill>
                <a:srgbClr val="3F3F3F"/>
              </a:solidFill>
              <a:effectLst/>
              <a:uLnTx/>
              <a:uFillTx/>
              <a:latin typeface="Calibri Light" panose="020F0302020204030204"/>
              <a:ea typeface="+mn-ea"/>
              <a:cs typeface="+mn-cs"/>
            </a:endParaRPr>
          </a:p>
        </p:txBody>
      </p:sp>
      <p:sp>
        <p:nvSpPr>
          <p:cNvPr id="24" name="Rectangle 23">
            <a:extLst>
              <a:ext uri="{FF2B5EF4-FFF2-40B4-BE49-F238E27FC236}">
                <a16:creationId xmlns:a16="http://schemas.microsoft.com/office/drawing/2014/main" id="{22A51C83-ECE5-4678-ADFC-BA9F229C220A}"/>
              </a:ext>
            </a:extLst>
          </p:cNvPr>
          <p:cNvSpPr/>
          <p:nvPr/>
        </p:nvSpPr>
        <p:spPr>
          <a:xfrm>
            <a:off x="4892384" y="5730949"/>
            <a:ext cx="16022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F3F3F"/>
                </a:solidFill>
                <a:effectLst/>
                <a:uLnTx/>
                <a:uFillTx/>
                <a:latin typeface="Calibri Light" panose="020F0302020204030204"/>
                <a:ea typeface="+mn-ea"/>
                <a:cs typeface="+mn-cs"/>
              </a:rPr>
              <a:t>Turkmenistan</a:t>
            </a:r>
            <a:endParaRPr kumimoji="0" lang="LID4096" sz="2000" b="0" i="0" u="none" strike="noStrike" kern="1200" cap="none" spc="0" normalizeH="0" baseline="0" noProof="0" dirty="0">
              <a:ln>
                <a:noFill/>
              </a:ln>
              <a:solidFill>
                <a:srgbClr val="3F3F3F"/>
              </a:solidFill>
              <a:effectLst/>
              <a:uLnTx/>
              <a:uFillTx/>
              <a:latin typeface="Calibri Light" panose="020F0302020204030204"/>
              <a:ea typeface="+mn-ea"/>
              <a:cs typeface="+mn-cs"/>
            </a:endParaRPr>
          </a:p>
        </p:txBody>
      </p:sp>
      <p:sp>
        <p:nvSpPr>
          <p:cNvPr id="25" name="Rectangle 24">
            <a:extLst>
              <a:ext uri="{FF2B5EF4-FFF2-40B4-BE49-F238E27FC236}">
                <a16:creationId xmlns:a16="http://schemas.microsoft.com/office/drawing/2014/main" id="{6BEB5E5B-EFFF-43B0-97D0-98E20A6E6915}"/>
              </a:ext>
            </a:extLst>
          </p:cNvPr>
          <p:cNvSpPr/>
          <p:nvPr/>
        </p:nvSpPr>
        <p:spPr>
          <a:xfrm>
            <a:off x="7811324" y="5730949"/>
            <a:ext cx="11492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F3F3F"/>
                </a:solidFill>
                <a:effectLst/>
                <a:uLnTx/>
                <a:uFillTx/>
                <a:latin typeface="Calibri Light" panose="020F0302020204030204"/>
                <a:ea typeface="+mn-ea"/>
                <a:cs typeface="+mn-cs"/>
              </a:rPr>
              <a:t>Tajikistan</a:t>
            </a:r>
            <a:endParaRPr kumimoji="0" lang="LID4096" sz="2000" b="0" i="0" u="none" strike="noStrike" kern="1200" cap="none" spc="0" normalizeH="0" baseline="0" noProof="0" dirty="0">
              <a:ln>
                <a:noFill/>
              </a:ln>
              <a:solidFill>
                <a:srgbClr val="3F3F3F"/>
              </a:solidFill>
              <a:effectLst/>
              <a:uLnTx/>
              <a:uFillTx/>
              <a:latin typeface="Calibri Light" panose="020F0302020204030204"/>
              <a:ea typeface="+mn-ea"/>
              <a:cs typeface="+mn-cs"/>
            </a:endParaRPr>
          </a:p>
        </p:txBody>
      </p:sp>
      <p:sp>
        <p:nvSpPr>
          <p:cNvPr id="26" name="Rectangle 25">
            <a:extLst>
              <a:ext uri="{FF2B5EF4-FFF2-40B4-BE49-F238E27FC236}">
                <a16:creationId xmlns:a16="http://schemas.microsoft.com/office/drawing/2014/main" id="{52F4A875-3478-45A4-BD63-9650F6ABB0A5}"/>
              </a:ext>
            </a:extLst>
          </p:cNvPr>
          <p:cNvSpPr/>
          <p:nvPr/>
        </p:nvSpPr>
        <p:spPr>
          <a:xfrm>
            <a:off x="6462670" y="5730949"/>
            <a:ext cx="12800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F3F3F"/>
                </a:solidFill>
                <a:effectLst/>
                <a:uLnTx/>
                <a:uFillTx/>
                <a:latin typeface="Calibri Light" panose="020F0302020204030204"/>
                <a:ea typeface="+mn-ea"/>
                <a:cs typeface="+mn-cs"/>
              </a:rPr>
              <a:t>Kyrgyzstan</a:t>
            </a:r>
            <a:endParaRPr kumimoji="0" lang="LID4096" sz="2000" b="0" i="0" u="none" strike="noStrike" kern="1200" cap="none" spc="0" normalizeH="0" baseline="0" noProof="0" dirty="0">
              <a:ln>
                <a:noFill/>
              </a:ln>
              <a:solidFill>
                <a:srgbClr val="3F3F3F"/>
              </a:solidFill>
              <a:effectLst/>
              <a:uLnTx/>
              <a:uFillTx/>
              <a:latin typeface="Calibri Light" panose="020F0302020204030204"/>
              <a:ea typeface="+mn-ea"/>
              <a:cs typeface="+mn-cs"/>
            </a:endParaRPr>
          </a:p>
        </p:txBody>
      </p:sp>
      <p:sp>
        <p:nvSpPr>
          <p:cNvPr id="27" name="Rectangle 26">
            <a:extLst>
              <a:ext uri="{FF2B5EF4-FFF2-40B4-BE49-F238E27FC236}">
                <a16:creationId xmlns:a16="http://schemas.microsoft.com/office/drawing/2014/main" id="{9242AA68-8A0B-4C7B-8FDB-568A895307CF}"/>
              </a:ext>
            </a:extLst>
          </p:cNvPr>
          <p:cNvSpPr/>
          <p:nvPr/>
        </p:nvSpPr>
        <p:spPr>
          <a:xfrm>
            <a:off x="3644237" y="5730949"/>
            <a:ext cx="14060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000" b="0" i="0" u="none" strike="noStrike" kern="1200" cap="none" spc="0" normalizeH="0" baseline="0" noProof="0" dirty="0">
                <a:ln>
                  <a:noFill/>
                </a:ln>
                <a:solidFill>
                  <a:srgbClr val="3F3F3F"/>
                </a:solidFill>
                <a:effectLst/>
                <a:uLnTx/>
                <a:uFillTx/>
                <a:latin typeface="Calibri Light" panose="020F0302020204030204"/>
                <a:ea typeface="+mn-ea"/>
                <a:cs typeface="+mn-cs"/>
              </a:rPr>
              <a:t>Kazakhstan </a:t>
            </a:r>
          </a:p>
        </p:txBody>
      </p:sp>
      <p:sp>
        <p:nvSpPr>
          <p:cNvPr id="28" name="Rectangle 27">
            <a:extLst>
              <a:ext uri="{FF2B5EF4-FFF2-40B4-BE49-F238E27FC236}">
                <a16:creationId xmlns:a16="http://schemas.microsoft.com/office/drawing/2014/main" id="{1CCF5D72-8EC4-4FBE-9D90-1C9ABD0B7AF2}"/>
              </a:ext>
            </a:extLst>
          </p:cNvPr>
          <p:cNvSpPr/>
          <p:nvPr/>
        </p:nvSpPr>
        <p:spPr>
          <a:xfrm>
            <a:off x="658812" y="1007565"/>
            <a:ext cx="804071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1D9A78"/>
                </a:solidFill>
                <a:effectLst/>
                <a:uLnTx/>
                <a:uFillTx/>
                <a:latin typeface="Calibri Light" panose="020F0302020204030204"/>
                <a:ea typeface="+mn-ea"/>
                <a:cs typeface="+mn-cs"/>
              </a:rPr>
              <a:t>Number of days with T &gt; 30 C per year</a:t>
            </a:r>
            <a:endParaRPr kumimoji="0" lang="en-GB" sz="2400" b="0" i="0" u="none" strike="noStrike" kern="1200" cap="none" spc="0" normalizeH="0" baseline="0" noProof="0" dirty="0">
              <a:ln>
                <a:noFill/>
              </a:ln>
              <a:solidFill>
                <a:srgbClr val="1D9A78"/>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Light" panose="020F0302020204030204"/>
                <a:ea typeface="+mn-ea"/>
                <a:cs typeface="+mn-cs"/>
              </a:rPr>
              <a:t>RCP 8.5 scenario</a:t>
            </a:r>
            <a:endParaRPr kumimoji="0" lang="LID4096" sz="2400" b="0" i="0" u="none" strike="noStrike" kern="1200" cap="none" spc="0" normalizeH="0" baseline="0" noProof="0" dirty="0">
              <a:ln>
                <a:noFill/>
              </a:ln>
              <a:solidFill>
                <a:srgbClr val="1D9A78"/>
              </a:solidFill>
              <a:effectLst/>
              <a:uLnTx/>
              <a:uFillTx/>
              <a:latin typeface="Calibri Light" panose="020F0302020204030204"/>
              <a:ea typeface="+mn-ea"/>
              <a:cs typeface="+mn-cs"/>
            </a:endParaRPr>
          </a:p>
        </p:txBody>
      </p:sp>
      <p:sp>
        <p:nvSpPr>
          <p:cNvPr id="29" name="Title 4">
            <a:extLst>
              <a:ext uri="{FF2B5EF4-FFF2-40B4-BE49-F238E27FC236}">
                <a16:creationId xmlns:a16="http://schemas.microsoft.com/office/drawing/2014/main" id="{2E9E639C-ED34-477D-B2D9-5AE30E5A2606}"/>
              </a:ext>
            </a:extLst>
          </p:cNvPr>
          <p:cNvSpPr>
            <a:spLocks noGrp="1"/>
          </p:cNvSpPr>
          <p:nvPr>
            <p:ph type="title"/>
          </p:nvPr>
        </p:nvSpPr>
        <p:spPr>
          <a:xfrm>
            <a:off x="658812" y="380525"/>
            <a:ext cx="5437187" cy="653164"/>
          </a:xfrm>
        </p:spPr>
        <p:txBody>
          <a:bodyPr/>
          <a:lstStyle/>
          <a:p>
            <a:r>
              <a:rPr lang="en-GB" b="1" dirty="0">
                <a:solidFill>
                  <a:srgbClr val="1D9A78"/>
                </a:solidFill>
              </a:rPr>
              <a:t>Future changes</a:t>
            </a:r>
            <a:endParaRPr lang="LID4096" b="1" dirty="0">
              <a:solidFill>
                <a:srgbClr val="1D9A78"/>
              </a:solidFill>
            </a:endParaRPr>
          </a:p>
        </p:txBody>
      </p:sp>
      <p:sp>
        <p:nvSpPr>
          <p:cNvPr id="55" name="Rectangle 54">
            <a:extLst>
              <a:ext uri="{FF2B5EF4-FFF2-40B4-BE49-F238E27FC236}">
                <a16:creationId xmlns:a16="http://schemas.microsoft.com/office/drawing/2014/main" id="{A593E15E-3158-4702-9E5A-8CBBFCCAA3B0}"/>
              </a:ext>
            </a:extLst>
          </p:cNvPr>
          <p:cNvSpPr/>
          <p:nvPr/>
        </p:nvSpPr>
        <p:spPr>
          <a:xfrm>
            <a:off x="615054" y="2633762"/>
            <a:ext cx="252402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Light" panose="020F0302020204030204"/>
                <a:ea typeface="+mn-ea"/>
                <a:cs typeface="+mn-cs"/>
              </a:rPr>
              <a:t>Whole Central Asia</a:t>
            </a:r>
            <a:endParaRPr kumimoji="0" lang="LID4096" sz="2400" b="0" i="0" u="none" strike="noStrike" kern="1200" cap="none" spc="0" normalizeH="0" baseline="0" noProof="0" dirty="0">
              <a:ln>
                <a:noFill/>
              </a:ln>
              <a:solidFill>
                <a:srgbClr val="3F3F3F"/>
              </a:solidFill>
              <a:effectLst/>
              <a:uLnTx/>
              <a:uFillTx/>
              <a:latin typeface="Calibri Light" panose="020F0302020204030204"/>
              <a:ea typeface="+mn-ea"/>
              <a:cs typeface="+mn-cs"/>
            </a:endParaRPr>
          </a:p>
        </p:txBody>
      </p:sp>
      <p:sp>
        <p:nvSpPr>
          <p:cNvPr id="59" name="Rectangle 58">
            <a:extLst>
              <a:ext uri="{FF2B5EF4-FFF2-40B4-BE49-F238E27FC236}">
                <a16:creationId xmlns:a16="http://schemas.microsoft.com/office/drawing/2014/main" id="{887016C9-7AD4-43BA-B613-521E2114D6A8}"/>
              </a:ext>
            </a:extLst>
          </p:cNvPr>
          <p:cNvSpPr/>
          <p:nvPr/>
        </p:nvSpPr>
        <p:spPr>
          <a:xfrm>
            <a:off x="3466989" y="3156736"/>
            <a:ext cx="65114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103</a:t>
            </a:r>
            <a:endParaRPr kumimoji="0" lang="LID4096" sz="24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60" name="Straight Connector 59">
            <a:extLst>
              <a:ext uri="{FF2B5EF4-FFF2-40B4-BE49-F238E27FC236}">
                <a16:creationId xmlns:a16="http://schemas.microsoft.com/office/drawing/2014/main" id="{D7835D59-2E35-41A7-B040-485DC527A95C}"/>
              </a:ext>
            </a:extLst>
          </p:cNvPr>
          <p:cNvCxnSpPr>
            <a:cxnSpLocks/>
          </p:cNvCxnSpPr>
          <p:nvPr/>
        </p:nvCxnSpPr>
        <p:spPr>
          <a:xfrm flipH="1">
            <a:off x="3517502" y="3560035"/>
            <a:ext cx="114551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62D6D3BA-BF48-4669-A388-2C05ED122731}"/>
              </a:ext>
            </a:extLst>
          </p:cNvPr>
          <p:cNvSpPr/>
          <p:nvPr/>
        </p:nvSpPr>
        <p:spPr>
          <a:xfrm>
            <a:off x="4791337" y="1974466"/>
            <a:ext cx="65114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172</a:t>
            </a:r>
            <a:endParaRPr kumimoji="0" lang="LID4096" sz="24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63" name="Straight Connector 62">
            <a:extLst>
              <a:ext uri="{FF2B5EF4-FFF2-40B4-BE49-F238E27FC236}">
                <a16:creationId xmlns:a16="http://schemas.microsoft.com/office/drawing/2014/main" id="{6DF0F9DA-65A2-4BC4-AB80-0BCAD6CA904B}"/>
              </a:ext>
            </a:extLst>
          </p:cNvPr>
          <p:cNvCxnSpPr/>
          <p:nvPr/>
        </p:nvCxnSpPr>
        <p:spPr>
          <a:xfrm flipH="1">
            <a:off x="4856461" y="2383259"/>
            <a:ext cx="114551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DBDDFFB6-53BC-46E0-BCE5-7C0EB1C64C47}"/>
              </a:ext>
            </a:extLst>
          </p:cNvPr>
          <p:cNvSpPr/>
          <p:nvPr/>
        </p:nvSpPr>
        <p:spPr>
          <a:xfrm>
            <a:off x="6217176" y="4438514"/>
            <a:ext cx="4956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35</a:t>
            </a:r>
            <a:endParaRPr kumimoji="0" lang="LID4096" sz="24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66" name="Straight Connector 65">
            <a:extLst>
              <a:ext uri="{FF2B5EF4-FFF2-40B4-BE49-F238E27FC236}">
                <a16:creationId xmlns:a16="http://schemas.microsoft.com/office/drawing/2014/main" id="{3D9127C7-3455-4716-9904-9F0DD6131019}"/>
              </a:ext>
            </a:extLst>
          </p:cNvPr>
          <p:cNvCxnSpPr/>
          <p:nvPr/>
        </p:nvCxnSpPr>
        <p:spPr>
          <a:xfrm flipH="1">
            <a:off x="6211570" y="4838200"/>
            <a:ext cx="114551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E9FFA721-329E-49E8-8BCC-276CCCC2041D}"/>
              </a:ext>
            </a:extLst>
          </p:cNvPr>
          <p:cNvSpPr/>
          <p:nvPr/>
        </p:nvSpPr>
        <p:spPr>
          <a:xfrm>
            <a:off x="7609116" y="4037456"/>
            <a:ext cx="4956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9A78"/>
                </a:solidFill>
                <a:effectLst/>
                <a:uLnTx/>
                <a:uFillTx/>
                <a:latin typeface="Calibri" panose="020F0502020204030204"/>
                <a:ea typeface="+mn-ea"/>
                <a:cs typeface="+mn-cs"/>
              </a:rPr>
              <a:t>55</a:t>
            </a:r>
            <a:endParaRPr kumimoji="0" lang="LID4096" sz="24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69" name="Straight Connector 68">
            <a:extLst>
              <a:ext uri="{FF2B5EF4-FFF2-40B4-BE49-F238E27FC236}">
                <a16:creationId xmlns:a16="http://schemas.microsoft.com/office/drawing/2014/main" id="{6100FDAA-31FF-4B73-BEA7-56AB7742D10D}"/>
              </a:ext>
            </a:extLst>
          </p:cNvPr>
          <p:cNvCxnSpPr>
            <a:cxnSpLocks/>
          </p:cNvCxnSpPr>
          <p:nvPr/>
        </p:nvCxnSpPr>
        <p:spPr>
          <a:xfrm flipH="1">
            <a:off x="7553344" y="4438629"/>
            <a:ext cx="1145513"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8839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AB756-CA03-4DA7-A8A8-7EEA201ABABE}"/>
              </a:ext>
            </a:extLst>
          </p:cNvPr>
          <p:cNvSpPr>
            <a:spLocks noGrp="1"/>
          </p:cNvSpPr>
          <p:nvPr>
            <p:ph type="title"/>
          </p:nvPr>
        </p:nvSpPr>
        <p:spPr/>
        <p:txBody>
          <a:bodyPr>
            <a:normAutofit fontScale="90000"/>
          </a:bodyPr>
          <a:lstStyle/>
          <a:p>
            <a:r>
              <a:rPr lang="en-GB" dirty="0"/>
              <a:t>Temperature change (SSP5-RCP8.5)</a:t>
            </a:r>
            <a:endParaRPr lang="LID4096" dirty="0"/>
          </a:p>
        </p:txBody>
      </p:sp>
      <p:pic>
        <p:nvPicPr>
          <p:cNvPr id="12" name="Picture 11">
            <a:extLst>
              <a:ext uri="{FF2B5EF4-FFF2-40B4-BE49-F238E27FC236}">
                <a16:creationId xmlns:a16="http://schemas.microsoft.com/office/drawing/2014/main" id="{0E2D7E1F-38E5-4E74-8EA3-29BD5141D493}"/>
              </a:ext>
            </a:extLst>
          </p:cNvPr>
          <p:cNvPicPr>
            <a:picLocks noChangeAspect="1"/>
          </p:cNvPicPr>
          <p:nvPr/>
        </p:nvPicPr>
        <p:blipFill>
          <a:blip r:embed="rId2"/>
          <a:stretch>
            <a:fillRect/>
          </a:stretch>
        </p:blipFill>
        <p:spPr>
          <a:xfrm>
            <a:off x="7529387" y="2654968"/>
            <a:ext cx="3387090" cy="2560320"/>
          </a:xfrm>
          <a:prstGeom prst="rect">
            <a:avLst/>
          </a:prstGeom>
        </p:spPr>
      </p:pic>
      <p:pic>
        <p:nvPicPr>
          <p:cNvPr id="14" name="Picture 13">
            <a:extLst>
              <a:ext uri="{FF2B5EF4-FFF2-40B4-BE49-F238E27FC236}">
                <a16:creationId xmlns:a16="http://schemas.microsoft.com/office/drawing/2014/main" id="{E43763C2-8FB3-4E47-A553-FE4FFA0271BC}"/>
              </a:ext>
            </a:extLst>
          </p:cNvPr>
          <p:cNvPicPr>
            <a:picLocks noChangeAspect="1"/>
          </p:cNvPicPr>
          <p:nvPr/>
        </p:nvPicPr>
        <p:blipFill>
          <a:blip r:embed="rId3"/>
          <a:stretch>
            <a:fillRect/>
          </a:stretch>
        </p:blipFill>
        <p:spPr>
          <a:xfrm>
            <a:off x="3963026" y="2654968"/>
            <a:ext cx="3387090" cy="2560320"/>
          </a:xfrm>
          <a:prstGeom prst="rect">
            <a:avLst/>
          </a:prstGeom>
        </p:spPr>
      </p:pic>
      <p:pic>
        <p:nvPicPr>
          <p:cNvPr id="16" name="Picture 15">
            <a:extLst>
              <a:ext uri="{FF2B5EF4-FFF2-40B4-BE49-F238E27FC236}">
                <a16:creationId xmlns:a16="http://schemas.microsoft.com/office/drawing/2014/main" id="{6B232EB2-C02C-4C8C-9A84-EF444D1980FC}"/>
              </a:ext>
            </a:extLst>
          </p:cNvPr>
          <p:cNvPicPr>
            <a:picLocks noChangeAspect="1"/>
          </p:cNvPicPr>
          <p:nvPr/>
        </p:nvPicPr>
        <p:blipFill>
          <a:blip r:embed="rId4"/>
          <a:stretch>
            <a:fillRect/>
          </a:stretch>
        </p:blipFill>
        <p:spPr>
          <a:xfrm>
            <a:off x="396665" y="2654968"/>
            <a:ext cx="3387090" cy="2560320"/>
          </a:xfrm>
          <a:prstGeom prst="rect">
            <a:avLst/>
          </a:prstGeom>
        </p:spPr>
      </p:pic>
      <p:sp>
        <p:nvSpPr>
          <p:cNvPr id="17" name="Rectangle 16">
            <a:extLst>
              <a:ext uri="{FF2B5EF4-FFF2-40B4-BE49-F238E27FC236}">
                <a16:creationId xmlns:a16="http://schemas.microsoft.com/office/drawing/2014/main" id="{A658B9F2-398F-4B6E-AF02-33436215E491}"/>
              </a:ext>
            </a:extLst>
          </p:cNvPr>
          <p:cNvSpPr/>
          <p:nvPr/>
        </p:nvSpPr>
        <p:spPr>
          <a:xfrm>
            <a:off x="1568861" y="2242917"/>
            <a:ext cx="1039067" cy="307777"/>
          </a:xfrm>
          <a:prstGeom prst="rect">
            <a:avLst/>
          </a:prstGeom>
        </p:spPr>
        <p:txBody>
          <a:bodyPr wrap="none">
            <a:spAutoFit/>
          </a:bodyPr>
          <a:lstStyle/>
          <a:p>
            <a:r>
              <a:rPr lang="LID4096" dirty="0"/>
              <a:t>2010-2040</a:t>
            </a:r>
          </a:p>
        </p:txBody>
      </p:sp>
      <p:pic>
        <p:nvPicPr>
          <p:cNvPr id="19" name="Picture 18">
            <a:extLst>
              <a:ext uri="{FF2B5EF4-FFF2-40B4-BE49-F238E27FC236}">
                <a16:creationId xmlns:a16="http://schemas.microsoft.com/office/drawing/2014/main" id="{76BC631C-5A67-46F9-A298-783211352CC4}"/>
              </a:ext>
            </a:extLst>
          </p:cNvPr>
          <p:cNvPicPr>
            <a:picLocks noChangeAspect="1"/>
          </p:cNvPicPr>
          <p:nvPr/>
        </p:nvPicPr>
        <p:blipFill>
          <a:blip r:embed="rId5"/>
          <a:stretch>
            <a:fillRect/>
          </a:stretch>
        </p:blipFill>
        <p:spPr>
          <a:xfrm>
            <a:off x="11234321" y="1540041"/>
            <a:ext cx="801646" cy="4112795"/>
          </a:xfrm>
          <a:prstGeom prst="rect">
            <a:avLst/>
          </a:prstGeom>
        </p:spPr>
      </p:pic>
      <p:sp>
        <p:nvSpPr>
          <p:cNvPr id="20" name="Rectangle 19">
            <a:extLst>
              <a:ext uri="{FF2B5EF4-FFF2-40B4-BE49-F238E27FC236}">
                <a16:creationId xmlns:a16="http://schemas.microsoft.com/office/drawing/2014/main" id="{6F6F1A48-4D31-42D7-82BC-4CDC60520519}"/>
              </a:ext>
            </a:extLst>
          </p:cNvPr>
          <p:cNvSpPr/>
          <p:nvPr/>
        </p:nvSpPr>
        <p:spPr>
          <a:xfrm>
            <a:off x="5137037" y="2242917"/>
            <a:ext cx="1039067" cy="307777"/>
          </a:xfrm>
          <a:prstGeom prst="rect">
            <a:avLst/>
          </a:prstGeom>
        </p:spPr>
        <p:txBody>
          <a:bodyPr wrap="none">
            <a:spAutoFit/>
          </a:bodyPr>
          <a:lstStyle/>
          <a:p>
            <a:r>
              <a:rPr lang="LID4096" dirty="0"/>
              <a:t>20</a:t>
            </a:r>
            <a:r>
              <a:rPr lang="en-GB" dirty="0"/>
              <a:t>4</a:t>
            </a:r>
            <a:r>
              <a:rPr lang="LID4096" dirty="0"/>
              <a:t>0-20</a:t>
            </a:r>
            <a:r>
              <a:rPr lang="en-GB" dirty="0"/>
              <a:t>7</a:t>
            </a:r>
            <a:r>
              <a:rPr lang="LID4096" dirty="0"/>
              <a:t>0</a:t>
            </a:r>
          </a:p>
        </p:txBody>
      </p:sp>
      <p:sp>
        <p:nvSpPr>
          <p:cNvPr id="21" name="Rectangle 20">
            <a:extLst>
              <a:ext uri="{FF2B5EF4-FFF2-40B4-BE49-F238E27FC236}">
                <a16:creationId xmlns:a16="http://schemas.microsoft.com/office/drawing/2014/main" id="{78D3512D-F03F-4D98-9A82-7AB1933D0D23}"/>
              </a:ext>
            </a:extLst>
          </p:cNvPr>
          <p:cNvSpPr/>
          <p:nvPr/>
        </p:nvSpPr>
        <p:spPr>
          <a:xfrm>
            <a:off x="8703398" y="2242917"/>
            <a:ext cx="1039067" cy="307777"/>
          </a:xfrm>
          <a:prstGeom prst="rect">
            <a:avLst/>
          </a:prstGeom>
        </p:spPr>
        <p:txBody>
          <a:bodyPr wrap="none">
            <a:spAutoFit/>
          </a:bodyPr>
          <a:lstStyle/>
          <a:p>
            <a:r>
              <a:rPr lang="LID4096" dirty="0"/>
              <a:t>20</a:t>
            </a:r>
            <a:r>
              <a:rPr lang="en-GB" dirty="0"/>
              <a:t>7</a:t>
            </a:r>
            <a:r>
              <a:rPr lang="LID4096" dirty="0"/>
              <a:t>0-2</a:t>
            </a:r>
            <a:r>
              <a:rPr lang="en-GB" dirty="0"/>
              <a:t>10</a:t>
            </a:r>
            <a:r>
              <a:rPr lang="LID4096" dirty="0"/>
              <a:t>0</a:t>
            </a:r>
          </a:p>
        </p:txBody>
      </p:sp>
    </p:spTree>
    <p:extLst>
      <p:ext uri="{BB962C8B-B14F-4D97-AF65-F5344CB8AC3E}">
        <p14:creationId xmlns:p14="http://schemas.microsoft.com/office/powerpoint/2010/main" val="7621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2D084E9-1856-46A3-B528-86F6E120028D}"/>
              </a:ext>
            </a:extLst>
          </p:cNvPr>
          <p:cNvPicPr>
            <a:picLocks noChangeAspect="1"/>
          </p:cNvPicPr>
          <p:nvPr/>
        </p:nvPicPr>
        <p:blipFill>
          <a:blip r:embed="rId2"/>
          <a:stretch>
            <a:fillRect/>
          </a:stretch>
        </p:blipFill>
        <p:spPr>
          <a:xfrm>
            <a:off x="10715281" y="1778668"/>
            <a:ext cx="1129323" cy="3627521"/>
          </a:xfrm>
          <a:prstGeom prst="rect">
            <a:avLst/>
          </a:prstGeom>
        </p:spPr>
      </p:pic>
      <p:sp>
        <p:nvSpPr>
          <p:cNvPr id="2" name="Title 1">
            <a:extLst>
              <a:ext uri="{FF2B5EF4-FFF2-40B4-BE49-F238E27FC236}">
                <a16:creationId xmlns:a16="http://schemas.microsoft.com/office/drawing/2014/main" id="{250AB756-CA03-4DA7-A8A8-7EEA201ABABE}"/>
              </a:ext>
            </a:extLst>
          </p:cNvPr>
          <p:cNvSpPr>
            <a:spLocks noGrp="1"/>
          </p:cNvSpPr>
          <p:nvPr>
            <p:ph type="title"/>
          </p:nvPr>
        </p:nvSpPr>
        <p:spPr/>
        <p:txBody>
          <a:bodyPr>
            <a:normAutofit fontScale="90000"/>
          </a:bodyPr>
          <a:lstStyle/>
          <a:p>
            <a:r>
              <a:rPr lang="en-GB" dirty="0"/>
              <a:t>Precipitation change (SSP5-RCP8.5)</a:t>
            </a:r>
            <a:endParaRPr lang="LID4096" dirty="0"/>
          </a:p>
        </p:txBody>
      </p:sp>
      <p:sp>
        <p:nvSpPr>
          <p:cNvPr id="17" name="Rectangle 16">
            <a:extLst>
              <a:ext uri="{FF2B5EF4-FFF2-40B4-BE49-F238E27FC236}">
                <a16:creationId xmlns:a16="http://schemas.microsoft.com/office/drawing/2014/main" id="{A658B9F2-398F-4B6E-AF02-33436215E491}"/>
              </a:ext>
            </a:extLst>
          </p:cNvPr>
          <p:cNvSpPr/>
          <p:nvPr/>
        </p:nvSpPr>
        <p:spPr>
          <a:xfrm>
            <a:off x="1328228" y="2263998"/>
            <a:ext cx="1039067" cy="307777"/>
          </a:xfrm>
          <a:prstGeom prst="rect">
            <a:avLst/>
          </a:prstGeom>
        </p:spPr>
        <p:txBody>
          <a:bodyPr wrap="none">
            <a:spAutoFit/>
          </a:bodyPr>
          <a:lstStyle/>
          <a:p>
            <a:r>
              <a:rPr lang="LID4096" dirty="0"/>
              <a:t>2010-2040</a:t>
            </a:r>
          </a:p>
        </p:txBody>
      </p:sp>
      <p:sp>
        <p:nvSpPr>
          <p:cNvPr id="20" name="Rectangle 19">
            <a:extLst>
              <a:ext uri="{FF2B5EF4-FFF2-40B4-BE49-F238E27FC236}">
                <a16:creationId xmlns:a16="http://schemas.microsoft.com/office/drawing/2014/main" id="{6F6F1A48-4D31-42D7-82BC-4CDC60520519}"/>
              </a:ext>
            </a:extLst>
          </p:cNvPr>
          <p:cNvSpPr/>
          <p:nvPr/>
        </p:nvSpPr>
        <p:spPr>
          <a:xfrm>
            <a:off x="4920042" y="2242915"/>
            <a:ext cx="1039067" cy="307777"/>
          </a:xfrm>
          <a:prstGeom prst="rect">
            <a:avLst/>
          </a:prstGeom>
        </p:spPr>
        <p:txBody>
          <a:bodyPr wrap="none">
            <a:spAutoFit/>
          </a:bodyPr>
          <a:lstStyle/>
          <a:p>
            <a:r>
              <a:rPr lang="LID4096" dirty="0"/>
              <a:t>20</a:t>
            </a:r>
            <a:r>
              <a:rPr lang="en-GB" dirty="0"/>
              <a:t>4</a:t>
            </a:r>
            <a:r>
              <a:rPr lang="LID4096" dirty="0"/>
              <a:t>0-20</a:t>
            </a:r>
            <a:r>
              <a:rPr lang="en-GB" dirty="0"/>
              <a:t>7</a:t>
            </a:r>
            <a:r>
              <a:rPr lang="LID4096" dirty="0"/>
              <a:t>0</a:t>
            </a:r>
          </a:p>
        </p:txBody>
      </p:sp>
      <p:sp>
        <p:nvSpPr>
          <p:cNvPr id="21" name="Rectangle 20">
            <a:extLst>
              <a:ext uri="{FF2B5EF4-FFF2-40B4-BE49-F238E27FC236}">
                <a16:creationId xmlns:a16="http://schemas.microsoft.com/office/drawing/2014/main" id="{78D3512D-F03F-4D98-9A82-7AB1933D0D23}"/>
              </a:ext>
            </a:extLst>
          </p:cNvPr>
          <p:cNvSpPr/>
          <p:nvPr/>
        </p:nvSpPr>
        <p:spPr>
          <a:xfrm>
            <a:off x="8311152" y="2239935"/>
            <a:ext cx="1039067" cy="307777"/>
          </a:xfrm>
          <a:prstGeom prst="rect">
            <a:avLst/>
          </a:prstGeom>
        </p:spPr>
        <p:txBody>
          <a:bodyPr wrap="none">
            <a:spAutoFit/>
          </a:bodyPr>
          <a:lstStyle/>
          <a:p>
            <a:r>
              <a:rPr lang="LID4096" dirty="0"/>
              <a:t>20</a:t>
            </a:r>
            <a:r>
              <a:rPr lang="en-GB" dirty="0"/>
              <a:t>7</a:t>
            </a:r>
            <a:r>
              <a:rPr lang="LID4096" dirty="0"/>
              <a:t>0-2</a:t>
            </a:r>
            <a:r>
              <a:rPr lang="en-GB" dirty="0"/>
              <a:t>10</a:t>
            </a:r>
            <a:r>
              <a:rPr lang="LID4096" dirty="0"/>
              <a:t>0</a:t>
            </a:r>
          </a:p>
        </p:txBody>
      </p:sp>
      <p:pic>
        <p:nvPicPr>
          <p:cNvPr id="4" name="Picture 3">
            <a:extLst>
              <a:ext uri="{FF2B5EF4-FFF2-40B4-BE49-F238E27FC236}">
                <a16:creationId xmlns:a16="http://schemas.microsoft.com/office/drawing/2014/main" id="{4A81A001-85E9-4943-9239-4B99E8C05D87}"/>
              </a:ext>
            </a:extLst>
          </p:cNvPr>
          <p:cNvPicPr>
            <a:picLocks noChangeAspect="1"/>
          </p:cNvPicPr>
          <p:nvPr/>
        </p:nvPicPr>
        <p:blipFill>
          <a:blip r:embed="rId3"/>
          <a:stretch>
            <a:fillRect/>
          </a:stretch>
        </p:blipFill>
        <p:spPr>
          <a:xfrm>
            <a:off x="7223819" y="2630906"/>
            <a:ext cx="3213735" cy="2493645"/>
          </a:xfrm>
          <a:prstGeom prst="rect">
            <a:avLst/>
          </a:prstGeom>
        </p:spPr>
      </p:pic>
      <p:pic>
        <p:nvPicPr>
          <p:cNvPr id="6" name="Picture 5">
            <a:extLst>
              <a:ext uri="{FF2B5EF4-FFF2-40B4-BE49-F238E27FC236}">
                <a16:creationId xmlns:a16="http://schemas.microsoft.com/office/drawing/2014/main" id="{36B5EB5F-E08B-4A58-B2E8-334FA7449B52}"/>
              </a:ext>
            </a:extLst>
          </p:cNvPr>
          <p:cNvPicPr>
            <a:picLocks noChangeAspect="1"/>
          </p:cNvPicPr>
          <p:nvPr/>
        </p:nvPicPr>
        <p:blipFill>
          <a:blip r:embed="rId4"/>
          <a:stretch>
            <a:fillRect/>
          </a:stretch>
        </p:blipFill>
        <p:spPr>
          <a:xfrm>
            <a:off x="240895" y="2630906"/>
            <a:ext cx="3213735" cy="2493645"/>
          </a:xfrm>
          <a:prstGeom prst="rect">
            <a:avLst/>
          </a:prstGeom>
        </p:spPr>
      </p:pic>
      <p:pic>
        <p:nvPicPr>
          <p:cNvPr id="8" name="Picture 7">
            <a:extLst>
              <a:ext uri="{FF2B5EF4-FFF2-40B4-BE49-F238E27FC236}">
                <a16:creationId xmlns:a16="http://schemas.microsoft.com/office/drawing/2014/main" id="{0E20B67D-0D9C-40F2-A9E3-39A5BD281C52}"/>
              </a:ext>
            </a:extLst>
          </p:cNvPr>
          <p:cNvPicPr>
            <a:picLocks noChangeAspect="1"/>
          </p:cNvPicPr>
          <p:nvPr/>
        </p:nvPicPr>
        <p:blipFill>
          <a:blip r:embed="rId5"/>
          <a:stretch>
            <a:fillRect/>
          </a:stretch>
        </p:blipFill>
        <p:spPr>
          <a:xfrm>
            <a:off x="3732357" y="2630906"/>
            <a:ext cx="3213735" cy="2493645"/>
          </a:xfrm>
          <a:prstGeom prst="rect">
            <a:avLst/>
          </a:prstGeom>
        </p:spPr>
      </p:pic>
    </p:spTree>
    <p:extLst>
      <p:ext uri="{BB962C8B-B14F-4D97-AF65-F5344CB8AC3E}">
        <p14:creationId xmlns:p14="http://schemas.microsoft.com/office/powerpoint/2010/main" val="2600884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29CD-14F6-D666-8B45-3C2BB4AB51E8}"/>
              </a:ext>
            </a:extLst>
          </p:cNvPr>
          <p:cNvSpPr>
            <a:spLocks noGrp="1"/>
          </p:cNvSpPr>
          <p:nvPr>
            <p:ph type="title"/>
          </p:nvPr>
        </p:nvSpPr>
        <p:spPr/>
        <p:txBody>
          <a:bodyPr/>
          <a:lstStyle/>
          <a:p>
            <a:r>
              <a:rPr lang="en-US" dirty="0">
                <a:cs typeface="Calibri Light"/>
              </a:rPr>
              <a:t>Snowfall change mm/day</a:t>
            </a:r>
            <a:endParaRPr lang="en-US" dirty="0"/>
          </a:p>
        </p:txBody>
      </p:sp>
      <p:pic>
        <p:nvPicPr>
          <p:cNvPr id="5" name="Picture 4" descr="A green and blue planet with continents&#10;&#10;Description automatically generated">
            <a:extLst>
              <a:ext uri="{FF2B5EF4-FFF2-40B4-BE49-F238E27FC236}">
                <a16:creationId xmlns:a16="http://schemas.microsoft.com/office/drawing/2014/main" id="{BBF9F288-FEAE-D36A-0EDF-F7513741DB71}"/>
              </a:ext>
            </a:extLst>
          </p:cNvPr>
          <p:cNvPicPr>
            <a:picLocks noChangeAspect="1"/>
          </p:cNvPicPr>
          <p:nvPr/>
        </p:nvPicPr>
        <p:blipFill>
          <a:blip r:embed="rId3"/>
          <a:stretch>
            <a:fillRect/>
          </a:stretch>
        </p:blipFill>
        <p:spPr>
          <a:xfrm>
            <a:off x="-868392" y="2086038"/>
            <a:ext cx="4784784" cy="2427130"/>
          </a:xfrm>
          <a:prstGeom prst="rect">
            <a:avLst/>
          </a:prstGeom>
        </p:spPr>
      </p:pic>
      <p:pic>
        <p:nvPicPr>
          <p:cNvPr id="4" name="Content Placeholder 3" descr="A white globe with black lines and continents&#10;&#10;Description automatically generated">
            <a:extLst>
              <a:ext uri="{FF2B5EF4-FFF2-40B4-BE49-F238E27FC236}">
                <a16:creationId xmlns:a16="http://schemas.microsoft.com/office/drawing/2014/main" id="{92DDB44F-18A8-8D8F-DF48-C5BDAAB7EB4F}"/>
              </a:ext>
            </a:extLst>
          </p:cNvPr>
          <p:cNvPicPr>
            <a:picLocks noGrp="1" noChangeAspect="1"/>
          </p:cNvPicPr>
          <p:nvPr>
            <p:ph idx="1"/>
          </p:nvPr>
        </p:nvPicPr>
        <p:blipFill>
          <a:blip r:embed="rId4"/>
          <a:stretch>
            <a:fillRect/>
          </a:stretch>
        </p:blipFill>
        <p:spPr>
          <a:xfrm>
            <a:off x="2776259" y="1969398"/>
            <a:ext cx="5000464" cy="2741074"/>
          </a:xfrm>
        </p:spPr>
      </p:pic>
      <p:pic>
        <p:nvPicPr>
          <p:cNvPr id="6" name="Picture 5" descr="A white globe with brown and white continents&#10;&#10;Description automatically generated">
            <a:extLst>
              <a:ext uri="{FF2B5EF4-FFF2-40B4-BE49-F238E27FC236}">
                <a16:creationId xmlns:a16="http://schemas.microsoft.com/office/drawing/2014/main" id="{69609A32-F834-BC72-49D8-D83005DB87A1}"/>
              </a:ext>
            </a:extLst>
          </p:cNvPr>
          <p:cNvPicPr>
            <a:picLocks noChangeAspect="1"/>
          </p:cNvPicPr>
          <p:nvPr/>
        </p:nvPicPr>
        <p:blipFill>
          <a:blip r:embed="rId5"/>
          <a:stretch>
            <a:fillRect/>
          </a:stretch>
        </p:blipFill>
        <p:spPr>
          <a:xfrm>
            <a:off x="5170098" y="1963252"/>
            <a:ext cx="5072332" cy="2758970"/>
          </a:xfrm>
          <a:prstGeom prst="rect">
            <a:avLst/>
          </a:prstGeom>
        </p:spPr>
      </p:pic>
      <p:pic>
        <p:nvPicPr>
          <p:cNvPr id="7" name="Picture 6" descr="A white globe with brown and white continents&#10;&#10;Description automatically generated">
            <a:extLst>
              <a:ext uri="{FF2B5EF4-FFF2-40B4-BE49-F238E27FC236}">
                <a16:creationId xmlns:a16="http://schemas.microsoft.com/office/drawing/2014/main" id="{B17FFEF5-A791-9622-708F-0D9E813320C5}"/>
              </a:ext>
            </a:extLst>
          </p:cNvPr>
          <p:cNvPicPr>
            <a:picLocks noChangeAspect="1"/>
          </p:cNvPicPr>
          <p:nvPr/>
        </p:nvPicPr>
        <p:blipFill>
          <a:blip r:embed="rId6"/>
          <a:stretch>
            <a:fillRect/>
          </a:stretch>
        </p:blipFill>
        <p:spPr>
          <a:xfrm>
            <a:off x="7585495" y="1876987"/>
            <a:ext cx="5072332" cy="2758970"/>
          </a:xfrm>
          <a:prstGeom prst="rect">
            <a:avLst/>
          </a:prstGeom>
        </p:spPr>
      </p:pic>
      <p:sp>
        <p:nvSpPr>
          <p:cNvPr id="8" name="TextBox 7">
            <a:extLst>
              <a:ext uri="{FF2B5EF4-FFF2-40B4-BE49-F238E27FC236}">
                <a16:creationId xmlns:a16="http://schemas.microsoft.com/office/drawing/2014/main" id="{D8097019-81CD-B699-87A3-EE8B1536D88E}"/>
              </a:ext>
            </a:extLst>
          </p:cNvPr>
          <p:cNvSpPr txBox="1"/>
          <p:nvPr/>
        </p:nvSpPr>
        <p:spPr>
          <a:xfrm>
            <a:off x="885645" y="1489494"/>
            <a:ext cx="94286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Long-term (2081-2100) SSPs (rel. 1850-1900) - Annual climate change.</a:t>
            </a:r>
          </a:p>
        </p:txBody>
      </p:sp>
      <p:sp>
        <p:nvSpPr>
          <p:cNvPr id="9" name="TextBox 8">
            <a:extLst>
              <a:ext uri="{FF2B5EF4-FFF2-40B4-BE49-F238E27FC236}">
                <a16:creationId xmlns:a16="http://schemas.microsoft.com/office/drawing/2014/main" id="{2F5CC559-B1AD-3E7B-589E-FC1537B7255F}"/>
              </a:ext>
            </a:extLst>
          </p:cNvPr>
          <p:cNvSpPr txBox="1"/>
          <p:nvPr/>
        </p:nvSpPr>
        <p:spPr>
          <a:xfrm>
            <a:off x="4282793" y="4532186"/>
            <a:ext cx="12524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rPr>
              <a:t>SSP1-2.6</a:t>
            </a:r>
            <a:endParaRPr lang="en-US" dirty="0"/>
          </a:p>
        </p:txBody>
      </p:sp>
      <p:sp>
        <p:nvSpPr>
          <p:cNvPr id="10" name="TextBox 9">
            <a:extLst>
              <a:ext uri="{FF2B5EF4-FFF2-40B4-BE49-F238E27FC236}">
                <a16:creationId xmlns:a16="http://schemas.microsoft.com/office/drawing/2014/main" id="{24590118-BE72-12CC-AE5D-DA491D44C60F}"/>
              </a:ext>
            </a:extLst>
          </p:cNvPr>
          <p:cNvSpPr txBox="1"/>
          <p:nvPr/>
        </p:nvSpPr>
        <p:spPr>
          <a:xfrm>
            <a:off x="6726943" y="4532185"/>
            <a:ext cx="12524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rPr>
              <a:t>SSP3-7.0</a:t>
            </a:r>
            <a:endParaRPr lang="en-US" dirty="0"/>
          </a:p>
        </p:txBody>
      </p:sp>
      <p:sp>
        <p:nvSpPr>
          <p:cNvPr id="11" name="TextBox 10">
            <a:extLst>
              <a:ext uri="{FF2B5EF4-FFF2-40B4-BE49-F238E27FC236}">
                <a16:creationId xmlns:a16="http://schemas.microsoft.com/office/drawing/2014/main" id="{4918F0DF-EBF4-0D8F-3E99-A26ED8188EBE}"/>
              </a:ext>
            </a:extLst>
          </p:cNvPr>
          <p:cNvSpPr txBox="1"/>
          <p:nvPr/>
        </p:nvSpPr>
        <p:spPr>
          <a:xfrm>
            <a:off x="9127961" y="4517807"/>
            <a:ext cx="12524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rPr>
              <a:t>SSP5-8.5</a:t>
            </a:r>
            <a:endParaRPr lang="en-US" dirty="0"/>
          </a:p>
        </p:txBody>
      </p:sp>
      <p:sp>
        <p:nvSpPr>
          <p:cNvPr id="13" name="TextBox 12">
            <a:extLst>
              <a:ext uri="{FF2B5EF4-FFF2-40B4-BE49-F238E27FC236}">
                <a16:creationId xmlns:a16="http://schemas.microsoft.com/office/drawing/2014/main" id="{7FFA7695-7D23-D67F-FD78-3738EC2E81EA}"/>
              </a:ext>
            </a:extLst>
          </p:cNvPr>
          <p:cNvSpPr txBox="1"/>
          <p:nvPr/>
        </p:nvSpPr>
        <p:spPr>
          <a:xfrm>
            <a:off x="4970" y="6579150"/>
            <a:ext cx="52399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rPr>
              <a:t>©Bijan Fallah, PIK</a:t>
            </a:r>
            <a:endParaRPr lang="en-US"/>
          </a:p>
        </p:txBody>
      </p:sp>
      <p:sp>
        <p:nvSpPr>
          <p:cNvPr id="3" name="TextBox 2">
            <a:extLst>
              <a:ext uri="{FF2B5EF4-FFF2-40B4-BE49-F238E27FC236}">
                <a16:creationId xmlns:a16="http://schemas.microsoft.com/office/drawing/2014/main" id="{4D34E6A2-6DF5-8DDA-2E03-97153499953F}"/>
              </a:ext>
            </a:extLst>
          </p:cNvPr>
          <p:cNvSpPr txBox="1"/>
          <p:nvPr/>
        </p:nvSpPr>
        <p:spPr>
          <a:xfrm>
            <a:off x="977428" y="4555714"/>
            <a:ext cx="16297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rPr>
              <a:t>Topography</a:t>
            </a:r>
            <a:endParaRPr lang="en-US" dirty="0"/>
          </a:p>
        </p:txBody>
      </p:sp>
    </p:spTree>
    <p:extLst>
      <p:ext uri="{BB962C8B-B14F-4D97-AF65-F5344CB8AC3E}">
        <p14:creationId xmlns:p14="http://schemas.microsoft.com/office/powerpoint/2010/main" val="3885133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F21CD3-6618-45E1-89CE-827CCF1CF5B8}"/>
              </a:ext>
            </a:extLst>
          </p:cNvPr>
          <p:cNvPicPr>
            <a:picLocks noChangeAspect="1"/>
          </p:cNvPicPr>
          <p:nvPr/>
        </p:nvPicPr>
        <p:blipFill>
          <a:blip r:embed="rId3"/>
          <a:stretch>
            <a:fillRect/>
          </a:stretch>
        </p:blipFill>
        <p:spPr>
          <a:xfrm>
            <a:off x="1981200" y="958818"/>
            <a:ext cx="7951759" cy="5197477"/>
          </a:xfrm>
          <a:prstGeom prst="rect">
            <a:avLst/>
          </a:prstGeom>
        </p:spPr>
      </p:pic>
      <p:sp>
        <p:nvSpPr>
          <p:cNvPr id="2" name="Title 1">
            <a:extLst>
              <a:ext uri="{FF2B5EF4-FFF2-40B4-BE49-F238E27FC236}">
                <a16:creationId xmlns:a16="http://schemas.microsoft.com/office/drawing/2014/main" id="{70A89CF3-3D34-6E40-8E65-5EAFBD8B1CEA}"/>
              </a:ext>
            </a:extLst>
          </p:cNvPr>
          <p:cNvSpPr>
            <a:spLocks noGrp="1"/>
          </p:cNvSpPr>
          <p:nvPr>
            <p:ph type="title"/>
          </p:nvPr>
        </p:nvSpPr>
        <p:spPr>
          <a:xfrm>
            <a:off x="484323" y="-100899"/>
            <a:ext cx="8078652" cy="1059717"/>
          </a:xfrm>
        </p:spPr>
        <p:txBody>
          <a:bodyPr>
            <a:normAutofit/>
          </a:bodyPr>
          <a:lstStyle/>
          <a:p>
            <a:pPr algn="l"/>
            <a:r>
              <a:rPr lang="de-DE" dirty="0"/>
              <a:t>Hydrological Impacts</a:t>
            </a:r>
            <a:endParaRPr lang="aa-ET" dirty="0"/>
          </a:p>
        </p:txBody>
      </p:sp>
      <p:sp>
        <p:nvSpPr>
          <p:cNvPr id="6" name="TextBox 5"/>
          <p:cNvSpPr txBox="1"/>
          <p:nvPr/>
        </p:nvSpPr>
        <p:spPr>
          <a:xfrm>
            <a:off x="9838500" y="6335364"/>
            <a:ext cx="2218236" cy="307777"/>
          </a:xfrm>
          <a:prstGeom prst="rect">
            <a:avLst/>
          </a:prstGeom>
          <a:noFill/>
        </p:spPr>
        <p:txBody>
          <a:bodyPr wrap="square" rtlCol="0">
            <a:spAutoFit/>
          </a:bodyPr>
          <a:lstStyle/>
          <a:p>
            <a:r>
              <a:rPr lang="de-DE" sz="1400" dirty="0"/>
              <a:t>Source: </a:t>
            </a:r>
            <a:r>
              <a:rPr lang="de-DE" sz="1400" dirty="0" err="1"/>
              <a:t>Didovets</a:t>
            </a:r>
            <a:r>
              <a:rPr lang="de-DE" sz="1400" dirty="0"/>
              <a:t> et al. 2021</a:t>
            </a:r>
          </a:p>
        </p:txBody>
      </p:sp>
    </p:spTree>
    <p:extLst>
      <p:ext uri="{BB962C8B-B14F-4D97-AF65-F5344CB8AC3E}">
        <p14:creationId xmlns:p14="http://schemas.microsoft.com/office/powerpoint/2010/main" val="1391899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89CF3-3D34-6E40-8E65-5EAFBD8B1CEA}"/>
              </a:ext>
            </a:extLst>
          </p:cNvPr>
          <p:cNvSpPr>
            <a:spLocks noGrp="1"/>
          </p:cNvSpPr>
          <p:nvPr>
            <p:ph type="title"/>
          </p:nvPr>
        </p:nvSpPr>
        <p:spPr>
          <a:xfrm>
            <a:off x="484323" y="-100899"/>
            <a:ext cx="8078652" cy="1059717"/>
          </a:xfrm>
        </p:spPr>
        <p:txBody>
          <a:bodyPr>
            <a:normAutofit/>
          </a:bodyPr>
          <a:lstStyle/>
          <a:p>
            <a:pPr algn="l"/>
            <a:r>
              <a:rPr lang="de-DE" dirty="0"/>
              <a:t>Hydrological Impacts: </a:t>
            </a:r>
            <a:endParaRPr lang="aa-ET" dirty="0"/>
          </a:p>
        </p:txBody>
      </p:sp>
      <p:sp>
        <p:nvSpPr>
          <p:cNvPr id="6" name="TextBox 5"/>
          <p:cNvSpPr txBox="1"/>
          <p:nvPr/>
        </p:nvSpPr>
        <p:spPr>
          <a:xfrm>
            <a:off x="9838500" y="6335364"/>
            <a:ext cx="2218236" cy="307777"/>
          </a:xfrm>
          <a:prstGeom prst="rect">
            <a:avLst/>
          </a:prstGeom>
          <a:noFill/>
        </p:spPr>
        <p:txBody>
          <a:bodyPr wrap="square" rtlCol="0">
            <a:spAutoFit/>
          </a:bodyPr>
          <a:lstStyle/>
          <a:p>
            <a:r>
              <a:rPr lang="de-DE" sz="1400" dirty="0"/>
              <a:t>Source: </a:t>
            </a:r>
            <a:r>
              <a:rPr lang="de-DE" sz="1400" dirty="0" err="1"/>
              <a:t>Didovets</a:t>
            </a:r>
            <a:r>
              <a:rPr lang="de-DE" sz="1400" dirty="0"/>
              <a:t> et al. 2021</a:t>
            </a:r>
          </a:p>
        </p:txBody>
      </p:sp>
      <p:sp>
        <p:nvSpPr>
          <p:cNvPr id="8" name="TextBox 7"/>
          <p:cNvSpPr txBox="1"/>
          <p:nvPr/>
        </p:nvSpPr>
        <p:spPr>
          <a:xfrm>
            <a:off x="1490871" y="1088191"/>
            <a:ext cx="10306878" cy="646331"/>
          </a:xfrm>
          <a:prstGeom prst="rect">
            <a:avLst/>
          </a:prstGeom>
          <a:noFill/>
        </p:spPr>
        <p:txBody>
          <a:bodyPr wrap="square" rtlCol="0">
            <a:spAutoFit/>
          </a:bodyPr>
          <a:lstStyle/>
          <a:p>
            <a:r>
              <a:rPr lang="de-DE" dirty="0" err="1"/>
              <a:t>Shifts</a:t>
            </a:r>
            <a:r>
              <a:rPr lang="de-DE" dirty="0"/>
              <a:t> in </a:t>
            </a:r>
            <a:r>
              <a:rPr lang="de-DE" dirty="0" err="1"/>
              <a:t>seasonality</a:t>
            </a:r>
            <a:r>
              <a:rPr lang="de-DE" dirty="0"/>
              <a:t>, </a:t>
            </a:r>
            <a:r>
              <a:rPr lang="de-DE" dirty="0" err="1"/>
              <a:t>decrease</a:t>
            </a:r>
            <a:r>
              <a:rPr lang="de-DE" dirty="0"/>
              <a:t> </a:t>
            </a:r>
            <a:r>
              <a:rPr lang="de-DE" dirty="0" err="1"/>
              <a:t>of</a:t>
            </a:r>
            <a:r>
              <a:rPr lang="de-DE" dirty="0"/>
              <a:t> </a:t>
            </a:r>
            <a:r>
              <a:rPr lang="de-DE" dirty="0" err="1"/>
              <a:t>discharge</a:t>
            </a:r>
            <a:r>
              <a:rPr lang="de-DE" dirty="0"/>
              <a:t> </a:t>
            </a:r>
            <a:r>
              <a:rPr lang="de-DE" dirty="0" err="1"/>
              <a:t>during</a:t>
            </a:r>
            <a:r>
              <a:rPr lang="de-DE" dirty="0"/>
              <a:t> </a:t>
            </a:r>
            <a:r>
              <a:rPr lang="de-DE" dirty="0" err="1"/>
              <a:t>summer</a:t>
            </a:r>
            <a:r>
              <a:rPr lang="de-DE" dirty="0"/>
              <a:t> </a:t>
            </a:r>
            <a:r>
              <a:rPr lang="de-DE" dirty="0" err="1"/>
              <a:t>months</a:t>
            </a:r>
            <a:r>
              <a:rPr lang="de-DE" dirty="0"/>
              <a:t>, </a:t>
            </a:r>
            <a:r>
              <a:rPr lang="de-DE" dirty="0" err="1"/>
              <a:t>increase</a:t>
            </a:r>
            <a:r>
              <a:rPr lang="de-DE" dirty="0"/>
              <a:t> in </a:t>
            </a:r>
            <a:r>
              <a:rPr lang="de-DE" dirty="0" err="1"/>
              <a:t>N.Kazakhstan</a:t>
            </a:r>
            <a:r>
              <a:rPr lang="de-DE" dirty="0"/>
              <a:t>, </a:t>
            </a:r>
            <a:r>
              <a:rPr lang="de-DE" dirty="0" err="1"/>
              <a:t>decrease</a:t>
            </a:r>
            <a:r>
              <a:rPr lang="de-DE" dirty="0"/>
              <a:t> in Southern </a:t>
            </a:r>
            <a:r>
              <a:rPr lang="de-DE" dirty="0" err="1"/>
              <a:t>part</a:t>
            </a:r>
            <a:r>
              <a:rPr lang="de-DE" dirty="0"/>
              <a:t> </a:t>
            </a:r>
            <a:r>
              <a:rPr lang="de-DE" dirty="0" err="1"/>
              <a:t>of</a:t>
            </a:r>
            <a:r>
              <a:rPr lang="de-DE" dirty="0"/>
              <a:t> </a:t>
            </a:r>
            <a:r>
              <a:rPr lang="de-DE" dirty="0" err="1"/>
              <a:t>the</a:t>
            </a:r>
            <a:r>
              <a:rPr lang="de-DE" dirty="0"/>
              <a:t> </a:t>
            </a:r>
            <a:r>
              <a:rPr lang="de-DE" dirty="0" err="1"/>
              <a:t>region</a:t>
            </a:r>
            <a:endParaRPr lang="de-DE" dirty="0"/>
          </a:p>
        </p:txBody>
      </p:sp>
      <p:sp>
        <p:nvSpPr>
          <p:cNvPr id="9" name="TextBox 8"/>
          <p:cNvSpPr txBox="1"/>
          <p:nvPr/>
        </p:nvSpPr>
        <p:spPr>
          <a:xfrm>
            <a:off x="1272208" y="6304586"/>
            <a:ext cx="2566280" cy="369332"/>
          </a:xfrm>
          <a:prstGeom prst="rect">
            <a:avLst/>
          </a:prstGeom>
          <a:noFill/>
        </p:spPr>
        <p:txBody>
          <a:bodyPr wrap="none" rtlCol="0">
            <a:spAutoFit/>
          </a:bodyPr>
          <a:lstStyle/>
          <a:p>
            <a:r>
              <a:rPr lang="de-DE" dirty="0"/>
              <a:t>RCP8.5, ISI-MIP Scenarios</a:t>
            </a:r>
          </a:p>
        </p:txBody>
      </p:sp>
      <p:pic>
        <p:nvPicPr>
          <p:cNvPr id="5" name="Picture 4">
            <a:extLst>
              <a:ext uri="{FF2B5EF4-FFF2-40B4-BE49-F238E27FC236}">
                <a16:creationId xmlns:a16="http://schemas.microsoft.com/office/drawing/2014/main" id="{4FBF5808-06A3-479E-9BE2-B6CBF65DFC8A}"/>
              </a:ext>
            </a:extLst>
          </p:cNvPr>
          <p:cNvPicPr>
            <a:picLocks noChangeAspect="1"/>
          </p:cNvPicPr>
          <p:nvPr/>
        </p:nvPicPr>
        <p:blipFill>
          <a:blip r:embed="rId3"/>
          <a:stretch>
            <a:fillRect/>
          </a:stretch>
        </p:blipFill>
        <p:spPr>
          <a:xfrm>
            <a:off x="168082" y="2377604"/>
            <a:ext cx="2263140" cy="3566160"/>
          </a:xfrm>
          <a:prstGeom prst="rect">
            <a:avLst/>
          </a:prstGeom>
        </p:spPr>
      </p:pic>
      <p:pic>
        <p:nvPicPr>
          <p:cNvPr id="11" name="Picture 10">
            <a:extLst>
              <a:ext uri="{FF2B5EF4-FFF2-40B4-BE49-F238E27FC236}">
                <a16:creationId xmlns:a16="http://schemas.microsoft.com/office/drawing/2014/main" id="{A8A012B0-EA02-49B8-9C8C-E8B5CD6161A1}"/>
              </a:ext>
            </a:extLst>
          </p:cNvPr>
          <p:cNvPicPr>
            <a:picLocks noChangeAspect="1"/>
          </p:cNvPicPr>
          <p:nvPr/>
        </p:nvPicPr>
        <p:blipFill>
          <a:blip r:embed="rId4"/>
          <a:stretch>
            <a:fillRect/>
          </a:stretch>
        </p:blipFill>
        <p:spPr>
          <a:xfrm>
            <a:off x="2528592" y="2377604"/>
            <a:ext cx="2263140" cy="3566160"/>
          </a:xfrm>
          <a:prstGeom prst="rect">
            <a:avLst/>
          </a:prstGeom>
        </p:spPr>
      </p:pic>
      <p:pic>
        <p:nvPicPr>
          <p:cNvPr id="13" name="Picture 12">
            <a:extLst>
              <a:ext uri="{FF2B5EF4-FFF2-40B4-BE49-F238E27FC236}">
                <a16:creationId xmlns:a16="http://schemas.microsoft.com/office/drawing/2014/main" id="{BC353674-CCAF-425D-BF21-749E0BA8FDA6}"/>
              </a:ext>
            </a:extLst>
          </p:cNvPr>
          <p:cNvPicPr>
            <a:picLocks noChangeAspect="1"/>
          </p:cNvPicPr>
          <p:nvPr/>
        </p:nvPicPr>
        <p:blipFill>
          <a:blip r:embed="rId5"/>
          <a:stretch>
            <a:fillRect/>
          </a:stretch>
        </p:blipFill>
        <p:spPr>
          <a:xfrm>
            <a:off x="4889102" y="2377604"/>
            <a:ext cx="2263140" cy="3566160"/>
          </a:xfrm>
          <a:prstGeom prst="rect">
            <a:avLst/>
          </a:prstGeom>
        </p:spPr>
      </p:pic>
      <p:pic>
        <p:nvPicPr>
          <p:cNvPr id="15" name="Picture 14">
            <a:extLst>
              <a:ext uri="{FF2B5EF4-FFF2-40B4-BE49-F238E27FC236}">
                <a16:creationId xmlns:a16="http://schemas.microsoft.com/office/drawing/2014/main" id="{5A9E6AAD-EBBB-4DA0-B80F-8AA32D47B386}"/>
              </a:ext>
            </a:extLst>
          </p:cNvPr>
          <p:cNvPicPr>
            <a:picLocks noChangeAspect="1"/>
          </p:cNvPicPr>
          <p:nvPr/>
        </p:nvPicPr>
        <p:blipFill>
          <a:blip r:embed="rId6"/>
          <a:stretch>
            <a:fillRect/>
          </a:stretch>
        </p:blipFill>
        <p:spPr>
          <a:xfrm>
            <a:off x="7249612" y="2377604"/>
            <a:ext cx="2263140" cy="3566160"/>
          </a:xfrm>
          <a:prstGeom prst="rect">
            <a:avLst/>
          </a:prstGeom>
        </p:spPr>
      </p:pic>
      <p:pic>
        <p:nvPicPr>
          <p:cNvPr id="17" name="Picture 16">
            <a:extLst>
              <a:ext uri="{FF2B5EF4-FFF2-40B4-BE49-F238E27FC236}">
                <a16:creationId xmlns:a16="http://schemas.microsoft.com/office/drawing/2014/main" id="{3E722D9A-A545-416C-964E-6876E732F730}"/>
              </a:ext>
            </a:extLst>
          </p:cNvPr>
          <p:cNvPicPr>
            <a:picLocks noChangeAspect="1"/>
          </p:cNvPicPr>
          <p:nvPr/>
        </p:nvPicPr>
        <p:blipFill>
          <a:blip r:embed="rId7"/>
          <a:stretch>
            <a:fillRect/>
          </a:stretch>
        </p:blipFill>
        <p:spPr>
          <a:xfrm>
            <a:off x="9610122" y="2377604"/>
            <a:ext cx="2263140" cy="3566160"/>
          </a:xfrm>
          <a:prstGeom prst="rect">
            <a:avLst/>
          </a:prstGeom>
        </p:spPr>
      </p:pic>
      <p:sp>
        <p:nvSpPr>
          <p:cNvPr id="18" name="Rectangle 17">
            <a:extLst>
              <a:ext uri="{FF2B5EF4-FFF2-40B4-BE49-F238E27FC236}">
                <a16:creationId xmlns:a16="http://schemas.microsoft.com/office/drawing/2014/main" id="{61F1F625-D648-4FDD-BC25-3A2B2BBB99EF}"/>
              </a:ext>
            </a:extLst>
          </p:cNvPr>
          <p:cNvSpPr/>
          <p:nvPr/>
        </p:nvSpPr>
        <p:spPr>
          <a:xfrm>
            <a:off x="838435" y="2016782"/>
            <a:ext cx="1050288" cy="307777"/>
          </a:xfrm>
          <a:prstGeom prst="rect">
            <a:avLst/>
          </a:prstGeom>
        </p:spPr>
        <p:txBody>
          <a:bodyPr wrap="none">
            <a:spAutoFit/>
          </a:bodyPr>
          <a:lstStyle/>
          <a:p>
            <a:r>
              <a:rPr lang="LID4096"/>
              <a:t>Bukhturma</a:t>
            </a:r>
            <a:endParaRPr lang="LID4096" dirty="0"/>
          </a:p>
        </p:txBody>
      </p:sp>
      <p:sp>
        <p:nvSpPr>
          <p:cNvPr id="19" name="Rectangle 18">
            <a:extLst>
              <a:ext uri="{FF2B5EF4-FFF2-40B4-BE49-F238E27FC236}">
                <a16:creationId xmlns:a16="http://schemas.microsoft.com/office/drawing/2014/main" id="{5D7438ED-B158-4084-A824-C68D79DEEB82}"/>
              </a:ext>
            </a:extLst>
          </p:cNvPr>
          <p:cNvSpPr/>
          <p:nvPr/>
        </p:nvSpPr>
        <p:spPr>
          <a:xfrm>
            <a:off x="3164673" y="2016782"/>
            <a:ext cx="990977" cy="307777"/>
          </a:xfrm>
          <a:prstGeom prst="rect">
            <a:avLst/>
          </a:prstGeom>
        </p:spPr>
        <p:txBody>
          <a:bodyPr wrap="none">
            <a:spAutoFit/>
          </a:bodyPr>
          <a:lstStyle/>
          <a:p>
            <a:r>
              <a:rPr lang="LID4096" dirty="0"/>
              <a:t>Kafirnigan</a:t>
            </a:r>
          </a:p>
        </p:txBody>
      </p:sp>
      <p:sp>
        <p:nvSpPr>
          <p:cNvPr id="20" name="Rectangle 19">
            <a:extLst>
              <a:ext uri="{FF2B5EF4-FFF2-40B4-BE49-F238E27FC236}">
                <a16:creationId xmlns:a16="http://schemas.microsoft.com/office/drawing/2014/main" id="{70746F2A-D387-425F-A350-8D7A3EFF227E}"/>
              </a:ext>
            </a:extLst>
          </p:cNvPr>
          <p:cNvSpPr/>
          <p:nvPr/>
        </p:nvSpPr>
        <p:spPr>
          <a:xfrm>
            <a:off x="5506627" y="2016782"/>
            <a:ext cx="889987" cy="307777"/>
          </a:xfrm>
          <a:prstGeom prst="rect">
            <a:avLst/>
          </a:prstGeom>
        </p:spPr>
        <p:txBody>
          <a:bodyPr wrap="none">
            <a:spAutoFit/>
          </a:bodyPr>
          <a:lstStyle/>
          <a:p>
            <a:r>
              <a:rPr lang="LID4096"/>
              <a:t>Murghab</a:t>
            </a:r>
            <a:endParaRPr lang="LID4096" dirty="0"/>
          </a:p>
        </p:txBody>
      </p:sp>
      <p:sp>
        <p:nvSpPr>
          <p:cNvPr id="21" name="Rectangle 20">
            <a:extLst>
              <a:ext uri="{FF2B5EF4-FFF2-40B4-BE49-F238E27FC236}">
                <a16:creationId xmlns:a16="http://schemas.microsoft.com/office/drawing/2014/main" id="{998F5C86-FBEC-48F5-A73C-A4B639D7C313}"/>
              </a:ext>
            </a:extLst>
          </p:cNvPr>
          <p:cNvSpPr/>
          <p:nvPr/>
        </p:nvSpPr>
        <p:spPr>
          <a:xfrm>
            <a:off x="7866457" y="2016782"/>
            <a:ext cx="1029449" cy="307777"/>
          </a:xfrm>
          <a:prstGeom prst="rect">
            <a:avLst/>
          </a:prstGeom>
        </p:spPr>
        <p:txBody>
          <a:bodyPr wrap="none">
            <a:spAutoFit/>
          </a:bodyPr>
          <a:lstStyle/>
          <a:p>
            <a:r>
              <a:rPr lang="LID4096"/>
              <a:t>Zeravshan</a:t>
            </a:r>
            <a:endParaRPr lang="LID4096" dirty="0"/>
          </a:p>
        </p:txBody>
      </p:sp>
      <p:sp>
        <p:nvSpPr>
          <p:cNvPr id="22" name="Rectangle 21">
            <a:extLst>
              <a:ext uri="{FF2B5EF4-FFF2-40B4-BE49-F238E27FC236}">
                <a16:creationId xmlns:a16="http://schemas.microsoft.com/office/drawing/2014/main" id="{CB3C610E-7493-454B-9FAA-CAC3CE24712F}"/>
              </a:ext>
            </a:extLst>
          </p:cNvPr>
          <p:cNvSpPr/>
          <p:nvPr/>
        </p:nvSpPr>
        <p:spPr>
          <a:xfrm>
            <a:off x="10365749" y="2016782"/>
            <a:ext cx="780983" cy="307777"/>
          </a:xfrm>
          <a:prstGeom prst="rect">
            <a:avLst/>
          </a:prstGeom>
        </p:spPr>
        <p:txBody>
          <a:bodyPr wrap="none">
            <a:spAutoFit/>
          </a:bodyPr>
          <a:lstStyle/>
          <a:p>
            <a:r>
              <a:rPr lang="LID4096" dirty="0"/>
              <a:t>Zhabay</a:t>
            </a:r>
          </a:p>
        </p:txBody>
      </p:sp>
    </p:spTree>
    <p:extLst>
      <p:ext uri="{BB962C8B-B14F-4D97-AF65-F5344CB8AC3E}">
        <p14:creationId xmlns:p14="http://schemas.microsoft.com/office/powerpoint/2010/main" val="458085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5C902-66E2-4C9A-93B1-2C444E4E1505}"/>
              </a:ext>
            </a:extLst>
          </p:cNvPr>
          <p:cNvSpPr>
            <a:spLocks noGrp="1"/>
          </p:cNvSpPr>
          <p:nvPr>
            <p:ph type="title"/>
          </p:nvPr>
        </p:nvSpPr>
        <p:spPr/>
        <p:txBody>
          <a:bodyPr>
            <a:normAutofit/>
          </a:bodyPr>
          <a:lstStyle/>
          <a:p>
            <a:r>
              <a:rPr lang="en-GB" sz="2800" dirty="0"/>
              <a:t>Snow availability (Kafirnigan River)</a:t>
            </a:r>
            <a:br>
              <a:rPr lang="en-GB" sz="2800" dirty="0"/>
            </a:br>
            <a:endParaRPr lang="LID4096" sz="2800" dirty="0"/>
          </a:p>
        </p:txBody>
      </p:sp>
      <p:sp>
        <p:nvSpPr>
          <p:cNvPr id="4" name="Slide Number Placeholder 3">
            <a:extLst>
              <a:ext uri="{FF2B5EF4-FFF2-40B4-BE49-F238E27FC236}">
                <a16:creationId xmlns:a16="http://schemas.microsoft.com/office/drawing/2014/main" id="{25F10338-3510-4654-B727-6B5DA84F7D98}"/>
              </a:ext>
            </a:extLst>
          </p:cNvPr>
          <p:cNvSpPr>
            <a:spLocks noGrp="1"/>
          </p:cNvSpPr>
          <p:nvPr>
            <p:ph type="sldNum" sz="quarter" idx="12"/>
          </p:nvPr>
        </p:nvSpPr>
        <p:spPr/>
        <p:txBody>
          <a:bodyPr/>
          <a:lstStyle/>
          <a:p>
            <a:fld id="{3FEA8F7B-BA00-4250-8509-9BF6DCA07E2B}" type="slidenum">
              <a:rPr lang="en-GB" smtClean="0"/>
              <a:t>28</a:t>
            </a:fld>
            <a:endParaRPr lang="en-GB"/>
          </a:p>
        </p:txBody>
      </p:sp>
      <p:pic>
        <p:nvPicPr>
          <p:cNvPr id="6" name="Picture 5">
            <a:extLst>
              <a:ext uri="{FF2B5EF4-FFF2-40B4-BE49-F238E27FC236}">
                <a16:creationId xmlns:a16="http://schemas.microsoft.com/office/drawing/2014/main" id="{6B4B8047-3147-4D05-8843-964AEB50F61E}"/>
              </a:ext>
            </a:extLst>
          </p:cNvPr>
          <p:cNvPicPr>
            <a:picLocks noChangeAspect="1"/>
          </p:cNvPicPr>
          <p:nvPr/>
        </p:nvPicPr>
        <p:blipFill>
          <a:blip r:embed="rId3"/>
          <a:stretch>
            <a:fillRect/>
          </a:stretch>
        </p:blipFill>
        <p:spPr>
          <a:xfrm>
            <a:off x="5430253" y="1411382"/>
            <a:ext cx="6761747" cy="4035236"/>
          </a:xfrm>
          <a:prstGeom prst="rect">
            <a:avLst/>
          </a:prstGeom>
        </p:spPr>
      </p:pic>
      <p:pic>
        <p:nvPicPr>
          <p:cNvPr id="8" name="Picture 7">
            <a:extLst>
              <a:ext uri="{FF2B5EF4-FFF2-40B4-BE49-F238E27FC236}">
                <a16:creationId xmlns:a16="http://schemas.microsoft.com/office/drawing/2014/main" id="{DBE9C1E3-CE3C-410B-99D5-D2B9666624A8}"/>
              </a:ext>
            </a:extLst>
          </p:cNvPr>
          <p:cNvPicPr>
            <a:picLocks noChangeAspect="1"/>
          </p:cNvPicPr>
          <p:nvPr/>
        </p:nvPicPr>
        <p:blipFill>
          <a:blip r:embed="rId4"/>
          <a:stretch>
            <a:fillRect/>
          </a:stretch>
        </p:blipFill>
        <p:spPr>
          <a:xfrm>
            <a:off x="122320" y="3835274"/>
            <a:ext cx="5157539" cy="2578770"/>
          </a:xfrm>
          <a:prstGeom prst="rect">
            <a:avLst/>
          </a:prstGeom>
        </p:spPr>
      </p:pic>
    </p:spTree>
    <p:extLst>
      <p:ext uri="{BB962C8B-B14F-4D97-AF65-F5344CB8AC3E}">
        <p14:creationId xmlns:p14="http://schemas.microsoft.com/office/powerpoint/2010/main" val="2108336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AB756-CA03-4DA7-A8A8-7EEA201ABABE}"/>
              </a:ext>
            </a:extLst>
          </p:cNvPr>
          <p:cNvSpPr>
            <a:spLocks noGrp="1"/>
          </p:cNvSpPr>
          <p:nvPr>
            <p:ph type="title"/>
          </p:nvPr>
        </p:nvSpPr>
        <p:spPr>
          <a:xfrm>
            <a:off x="658812" y="380525"/>
            <a:ext cx="6565007" cy="653164"/>
          </a:xfrm>
        </p:spPr>
        <p:txBody>
          <a:bodyPr>
            <a:normAutofit/>
          </a:bodyPr>
          <a:lstStyle/>
          <a:p>
            <a:r>
              <a:rPr lang="en-GB" dirty="0"/>
              <a:t>Snow water Equivalent (SSP5-RCP8.5)</a:t>
            </a:r>
            <a:endParaRPr lang="LID4096" dirty="0"/>
          </a:p>
        </p:txBody>
      </p:sp>
      <p:sp>
        <p:nvSpPr>
          <p:cNvPr id="17" name="Rectangle 16">
            <a:extLst>
              <a:ext uri="{FF2B5EF4-FFF2-40B4-BE49-F238E27FC236}">
                <a16:creationId xmlns:a16="http://schemas.microsoft.com/office/drawing/2014/main" id="{A658B9F2-398F-4B6E-AF02-33436215E491}"/>
              </a:ext>
            </a:extLst>
          </p:cNvPr>
          <p:cNvSpPr/>
          <p:nvPr/>
        </p:nvSpPr>
        <p:spPr>
          <a:xfrm>
            <a:off x="1328228" y="2263998"/>
            <a:ext cx="1039067" cy="307777"/>
          </a:xfrm>
          <a:prstGeom prst="rect">
            <a:avLst/>
          </a:prstGeom>
        </p:spPr>
        <p:txBody>
          <a:bodyPr wrap="none">
            <a:spAutoFit/>
          </a:bodyPr>
          <a:lstStyle/>
          <a:p>
            <a:r>
              <a:rPr lang="LID4096" dirty="0"/>
              <a:t>2010-2040</a:t>
            </a:r>
          </a:p>
        </p:txBody>
      </p:sp>
      <p:sp>
        <p:nvSpPr>
          <p:cNvPr id="20" name="Rectangle 19">
            <a:extLst>
              <a:ext uri="{FF2B5EF4-FFF2-40B4-BE49-F238E27FC236}">
                <a16:creationId xmlns:a16="http://schemas.microsoft.com/office/drawing/2014/main" id="{6F6F1A48-4D31-42D7-82BC-4CDC60520519}"/>
              </a:ext>
            </a:extLst>
          </p:cNvPr>
          <p:cNvSpPr/>
          <p:nvPr/>
        </p:nvSpPr>
        <p:spPr>
          <a:xfrm>
            <a:off x="4920042" y="2242915"/>
            <a:ext cx="1039067" cy="307777"/>
          </a:xfrm>
          <a:prstGeom prst="rect">
            <a:avLst/>
          </a:prstGeom>
        </p:spPr>
        <p:txBody>
          <a:bodyPr wrap="none">
            <a:spAutoFit/>
          </a:bodyPr>
          <a:lstStyle/>
          <a:p>
            <a:r>
              <a:rPr lang="LID4096" dirty="0"/>
              <a:t>20</a:t>
            </a:r>
            <a:r>
              <a:rPr lang="en-GB" dirty="0"/>
              <a:t>4</a:t>
            </a:r>
            <a:r>
              <a:rPr lang="LID4096" dirty="0"/>
              <a:t>0-20</a:t>
            </a:r>
            <a:r>
              <a:rPr lang="en-GB" dirty="0"/>
              <a:t>7</a:t>
            </a:r>
            <a:r>
              <a:rPr lang="LID4096" dirty="0"/>
              <a:t>0</a:t>
            </a:r>
          </a:p>
        </p:txBody>
      </p:sp>
      <p:sp>
        <p:nvSpPr>
          <p:cNvPr id="21" name="Rectangle 20">
            <a:extLst>
              <a:ext uri="{FF2B5EF4-FFF2-40B4-BE49-F238E27FC236}">
                <a16:creationId xmlns:a16="http://schemas.microsoft.com/office/drawing/2014/main" id="{78D3512D-F03F-4D98-9A82-7AB1933D0D23}"/>
              </a:ext>
            </a:extLst>
          </p:cNvPr>
          <p:cNvSpPr/>
          <p:nvPr/>
        </p:nvSpPr>
        <p:spPr>
          <a:xfrm>
            <a:off x="8311152" y="2239935"/>
            <a:ext cx="1039067" cy="307777"/>
          </a:xfrm>
          <a:prstGeom prst="rect">
            <a:avLst/>
          </a:prstGeom>
        </p:spPr>
        <p:txBody>
          <a:bodyPr wrap="none">
            <a:spAutoFit/>
          </a:bodyPr>
          <a:lstStyle/>
          <a:p>
            <a:r>
              <a:rPr lang="LID4096" dirty="0"/>
              <a:t>20</a:t>
            </a:r>
            <a:r>
              <a:rPr lang="en-GB" dirty="0"/>
              <a:t>7</a:t>
            </a:r>
            <a:r>
              <a:rPr lang="LID4096" dirty="0"/>
              <a:t>0-2</a:t>
            </a:r>
            <a:r>
              <a:rPr lang="en-GB" dirty="0"/>
              <a:t>10</a:t>
            </a:r>
            <a:r>
              <a:rPr lang="LID4096" dirty="0"/>
              <a:t>0</a:t>
            </a:r>
          </a:p>
        </p:txBody>
      </p:sp>
      <p:pic>
        <p:nvPicPr>
          <p:cNvPr id="5" name="Picture 4">
            <a:extLst>
              <a:ext uri="{FF2B5EF4-FFF2-40B4-BE49-F238E27FC236}">
                <a16:creationId xmlns:a16="http://schemas.microsoft.com/office/drawing/2014/main" id="{86569413-FAEC-47E0-9FE0-31BBBCB7D8FB}"/>
              </a:ext>
            </a:extLst>
          </p:cNvPr>
          <p:cNvPicPr>
            <a:picLocks noChangeAspect="1"/>
          </p:cNvPicPr>
          <p:nvPr/>
        </p:nvPicPr>
        <p:blipFill>
          <a:blip r:embed="rId2"/>
          <a:stretch>
            <a:fillRect/>
          </a:stretch>
        </p:blipFill>
        <p:spPr>
          <a:xfrm>
            <a:off x="3836041" y="2680239"/>
            <a:ext cx="3207068" cy="2353628"/>
          </a:xfrm>
          <a:prstGeom prst="rect">
            <a:avLst/>
          </a:prstGeom>
        </p:spPr>
      </p:pic>
      <p:pic>
        <p:nvPicPr>
          <p:cNvPr id="9" name="Picture 8">
            <a:extLst>
              <a:ext uri="{FF2B5EF4-FFF2-40B4-BE49-F238E27FC236}">
                <a16:creationId xmlns:a16="http://schemas.microsoft.com/office/drawing/2014/main" id="{4AA2D94A-1576-439A-8D53-B9913732F53F}"/>
              </a:ext>
            </a:extLst>
          </p:cNvPr>
          <p:cNvPicPr>
            <a:picLocks noChangeAspect="1"/>
          </p:cNvPicPr>
          <p:nvPr/>
        </p:nvPicPr>
        <p:blipFill>
          <a:blip r:embed="rId3"/>
          <a:stretch>
            <a:fillRect/>
          </a:stretch>
        </p:blipFill>
        <p:spPr>
          <a:xfrm>
            <a:off x="7425991" y="2680239"/>
            <a:ext cx="3207068" cy="2353628"/>
          </a:xfrm>
          <a:prstGeom prst="rect">
            <a:avLst/>
          </a:prstGeom>
        </p:spPr>
      </p:pic>
      <p:pic>
        <p:nvPicPr>
          <p:cNvPr id="12" name="Picture 11">
            <a:extLst>
              <a:ext uri="{FF2B5EF4-FFF2-40B4-BE49-F238E27FC236}">
                <a16:creationId xmlns:a16="http://schemas.microsoft.com/office/drawing/2014/main" id="{CC802823-6315-4264-9164-32014C58A2E7}"/>
              </a:ext>
            </a:extLst>
          </p:cNvPr>
          <p:cNvPicPr>
            <a:picLocks noChangeAspect="1"/>
          </p:cNvPicPr>
          <p:nvPr/>
        </p:nvPicPr>
        <p:blipFill>
          <a:blip r:embed="rId4"/>
          <a:stretch>
            <a:fillRect/>
          </a:stretch>
        </p:blipFill>
        <p:spPr>
          <a:xfrm>
            <a:off x="244227" y="2685000"/>
            <a:ext cx="3207068" cy="2353628"/>
          </a:xfrm>
          <a:prstGeom prst="rect">
            <a:avLst/>
          </a:prstGeom>
        </p:spPr>
      </p:pic>
      <p:pic>
        <p:nvPicPr>
          <p:cNvPr id="16" name="Picture 15">
            <a:extLst>
              <a:ext uri="{FF2B5EF4-FFF2-40B4-BE49-F238E27FC236}">
                <a16:creationId xmlns:a16="http://schemas.microsoft.com/office/drawing/2014/main" id="{38E181AF-5680-4A17-A34A-FF39A4ECCF6F}"/>
              </a:ext>
            </a:extLst>
          </p:cNvPr>
          <p:cNvPicPr>
            <a:picLocks noChangeAspect="1"/>
          </p:cNvPicPr>
          <p:nvPr/>
        </p:nvPicPr>
        <p:blipFill>
          <a:blip r:embed="rId5"/>
          <a:stretch>
            <a:fillRect/>
          </a:stretch>
        </p:blipFill>
        <p:spPr>
          <a:xfrm>
            <a:off x="11015941" y="1957638"/>
            <a:ext cx="485775" cy="3600450"/>
          </a:xfrm>
          <a:prstGeom prst="rect">
            <a:avLst/>
          </a:prstGeom>
        </p:spPr>
      </p:pic>
    </p:spTree>
    <p:extLst>
      <p:ext uri="{BB962C8B-B14F-4D97-AF65-F5344CB8AC3E}">
        <p14:creationId xmlns:p14="http://schemas.microsoft.com/office/powerpoint/2010/main" val="2975347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90C552-31FB-48A4-8DC3-56760C5AB7BA}"/>
              </a:ext>
            </a:extLst>
          </p:cNvPr>
          <p:cNvSpPr>
            <a:spLocks noGrp="1"/>
          </p:cNvSpPr>
          <p:nvPr>
            <p:ph type="title"/>
          </p:nvPr>
        </p:nvSpPr>
        <p:spPr/>
        <p:txBody>
          <a:bodyPr/>
          <a:lstStyle/>
          <a:p>
            <a:r>
              <a:rPr lang="en-GB" b="1" dirty="0">
                <a:solidFill>
                  <a:srgbClr val="1D9A78"/>
                </a:solidFill>
              </a:rPr>
              <a:t>Climate change trends</a:t>
            </a:r>
            <a:endParaRPr lang="LID4096" dirty="0"/>
          </a:p>
        </p:txBody>
      </p:sp>
      <p:sp>
        <p:nvSpPr>
          <p:cNvPr id="7" name="Slide Number Placeholder 3">
            <a:extLst>
              <a:ext uri="{FF2B5EF4-FFF2-40B4-BE49-F238E27FC236}">
                <a16:creationId xmlns:a16="http://schemas.microsoft.com/office/drawing/2014/main" id="{771D6FAF-DA31-44CE-8DAE-0021B7A0B2FE}"/>
              </a:ext>
            </a:extLst>
          </p:cNvPr>
          <p:cNvSpPr txBox="1">
            <a:spLocks/>
          </p:cNvSpPr>
          <p:nvPr/>
        </p:nvSpPr>
        <p:spPr>
          <a:xfrm>
            <a:off x="16375114" y="8000326"/>
            <a:ext cx="1089276" cy="18397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EA8F7B-BA00-4250-8509-9BF6DCA07E2B}" type="slidenum">
              <a:rPr kumimoji="0" lang="en-GB" sz="1200" b="0" i="0" u="none" strike="noStrike" kern="1200" cap="none" spc="0" normalizeH="0" baseline="0" noProof="0" smtClean="0">
                <a:ln>
                  <a:noFill/>
                </a:ln>
                <a:solidFill>
                  <a:srgbClr val="3F3F3F">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3F3F3F">
                  <a:tint val="75000"/>
                </a:srgb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BE9EDE3-FDF6-4556-8947-724E0CA47A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7811" y="424429"/>
            <a:ext cx="5069828" cy="3788398"/>
          </a:xfrm>
          <a:prstGeom prst="rect">
            <a:avLst/>
          </a:prstGeom>
        </p:spPr>
      </p:pic>
      <p:pic>
        <p:nvPicPr>
          <p:cNvPr id="10" name="Picture 9">
            <a:extLst>
              <a:ext uri="{FF2B5EF4-FFF2-40B4-BE49-F238E27FC236}">
                <a16:creationId xmlns:a16="http://schemas.microsoft.com/office/drawing/2014/main" id="{E3D7B900-DFAB-4D6A-80E7-B778D1844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1552" y="4804717"/>
            <a:ext cx="1519723" cy="1135605"/>
          </a:xfrm>
          <a:prstGeom prst="rect">
            <a:avLst/>
          </a:prstGeom>
        </p:spPr>
      </p:pic>
      <p:pic>
        <p:nvPicPr>
          <p:cNvPr id="11" name="Picture 10">
            <a:extLst>
              <a:ext uri="{FF2B5EF4-FFF2-40B4-BE49-F238E27FC236}">
                <a16:creationId xmlns:a16="http://schemas.microsoft.com/office/drawing/2014/main" id="{18B97F77-BE32-4511-933B-6A01B0CE0D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5002" y="3503879"/>
            <a:ext cx="1560782" cy="1166285"/>
          </a:xfrm>
          <a:prstGeom prst="rect">
            <a:avLst/>
          </a:prstGeom>
        </p:spPr>
      </p:pic>
      <p:pic>
        <p:nvPicPr>
          <p:cNvPr id="12" name="Picture 11">
            <a:extLst>
              <a:ext uri="{FF2B5EF4-FFF2-40B4-BE49-F238E27FC236}">
                <a16:creationId xmlns:a16="http://schemas.microsoft.com/office/drawing/2014/main" id="{7CD06129-6F1D-4998-AF44-0F427D3706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8360" y="2890542"/>
            <a:ext cx="2688164" cy="2008715"/>
          </a:xfrm>
          <a:prstGeom prst="rect">
            <a:avLst/>
          </a:prstGeom>
        </p:spPr>
      </p:pic>
      <p:pic>
        <p:nvPicPr>
          <p:cNvPr id="13" name="Picture 12">
            <a:extLst>
              <a:ext uri="{FF2B5EF4-FFF2-40B4-BE49-F238E27FC236}">
                <a16:creationId xmlns:a16="http://schemas.microsoft.com/office/drawing/2014/main" id="{856E359D-4C0B-4A30-A00A-24D17D486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73129">
            <a:off x="7122964" y="4427583"/>
            <a:ext cx="2169828" cy="1621391"/>
          </a:xfrm>
          <a:prstGeom prst="rect">
            <a:avLst/>
          </a:prstGeom>
        </p:spPr>
      </p:pic>
      <p:cxnSp>
        <p:nvCxnSpPr>
          <p:cNvPr id="15" name="Straight Arrow Connector 14">
            <a:extLst>
              <a:ext uri="{FF2B5EF4-FFF2-40B4-BE49-F238E27FC236}">
                <a16:creationId xmlns:a16="http://schemas.microsoft.com/office/drawing/2014/main" id="{A14E07ED-6F90-46C7-ABAC-66D8078A727F}"/>
              </a:ext>
            </a:extLst>
          </p:cNvPr>
          <p:cNvCxnSpPr>
            <a:cxnSpLocks/>
          </p:cNvCxnSpPr>
          <p:nvPr/>
        </p:nvCxnSpPr>
        <p:spPr>
          <a:xfrm>
            <a:off x="7186820" y="6215605"/>
            <a:ext cx="3853834"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076640E7-2332-44A9-A700-78DABC31F0A3}"/>
              </a:ext>
            </a:extLst>
          </p:cNvPr>
          <p:cNvSpPr/>
          <p:nvPr/>
        </p:nvSpPr>
        <p:spPr>
          <a:xfrm>
            <a:off x="7061402" y="5709490"/>
            <a:ext cx="87556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3F3F3F"/>
                </a:solidFill>
                <a:effectLst/>
                <a:uLnTx/>
                <a:uFillTx/>
                <a:latin typeface="Calibri Light" panose="020F0302020204030204"/>
                <a:ea typeface="+mn-ea"/>
                <a:cs typeface="+mn-cs"/>
              </a:rPr>
              <a:t>1877 </a:t>
            </a:r>
          </a:p>
        </p:txBody>
      </p:sp>
      <p:sp>
        <p:nvSpPr>
          <p:cNvPr id="18" name="Rectangle 17">
            <a:extLst>
              <a:ext uri="{FF2B5EF4-FFF2-40B4-BE49-F238E27FC236}">
                <a16:creationId xmlns:a16="http://schemas.microsoft.com/office/drawing/2014/main" id="{C75E0E45-4490-49BF-A6BA-47EB1350AF93}"/>
              </a:ext>
            </a:extLst>
          </p:cNvPr>
          <p:cNvSpPr/>
          <p:nvPr/>
        </p:nvSpPr>
        <p:spPr>
          <a:xfrm>
            <a:off x="10234023" y="5709490"/>
            <a:ext cx="8066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3F3F3F"/>
                </a:solidFill>
                <a:effectLst/>
                <a:uLnTx/>
                <a:uFillTx/>
                <a:latin typeface="Calibri Light" panose="020F0302020204030204"/>
                <a:ea typeface="+mn-ea"/>
                <a:cs typeface="+mn-cs"/>
              </a:rPr>
              <a:t>2022</a:t>
            </a:r>
          </a:p>
        </p:txBody>
      </p:sp>
      <p:sp>
        <p:nvSpPr>
          <p:cNvPr id="19" name="Rectangle 18">
            <a:extLst>
              <a:ext uri="{FF2B5EF4-FFF2-40B4-BE49-F238E27FC236}">
                <a16:creationId xmlns:a16="http://schemas.microsoft.com/office/drawing/2014/main" id="{C6926D4B-BC77-48DE-A464-0BB0A08C11C9}"/>
              </a:ext>
            </a:extLst>
          </p:cNvPr>
          <p:cNvSpPr/>
          <p:nvPr/>
        </p:nvSpPr>
        <p:spPr>
          <a:xfrm>
            <a:off x="8742855" y="6171155"/>
            <a:ext cx="71102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3F3F3F"/>
                </a:solidFill>
                <a:effectLst/>
                <a:uLnTx/>
                <a:uFillTx/>
                <a:latin typeface="Calibri Light" panose="020F0302020204030204"/>
                <a:ea typeface="+mn-ea"/>
                <a:cs typeface="+mn-cs"/>
              </a:rPr>
              <a:t>Year</a:t>
            </a:r>
          </a:p>
        </p:txBody>
      </p:sp>
      <p:sp>
        <p:nvSpPr>
          <p:cNvPr id="20" name="Rectangle 19">
            <a:extLst>
              <a:ext uri="{FF2B5EF4-FFF2-40B4-BE49-F238E27FC236}">
                <a16:creationId xmlns:a16="http://schemas.microsoft.com/office/drawing/2014/main" id="{98E2949C-E745-4F00-A91B-9194896671A6}"/>
              </a:ext>
            </a:extLst>
          </p:cNvPr>
          <p:cNvSpPr/>
          <p:nvPr/>
        </p:nvSpPr>
        <p:spPr>
          <a:xfrm>
            <a:off x="8069416" y="753312"/>
            <a:ext cx="216661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3200" b="0" i="0" u="none" strike="noStrike" kern="1200" cap="none" spc="0" normalizeH="0" baseline="0" noProof="0" dirty="0">
                <a:ln>
                  <a:noFill/>
                </a:ln>
                <a:solidFill>
                  <a:srgbClr val="3F3F3F"/>
                </a:solidFill>
                <a:effectLst/>
                <a:uLnTx/>
                <a:uFillTx/>
                <a:latin typeface="Calibri Light" panose="020F0302020204030204"/>
                <a:ea typeface="+mn-ea"/>
                <a:cs typeface="+mn-cs"/>
              </a:rPr>
              <a:t>Central Asia</a:t>
            </a:r>
          </a:p>
        </p:txBody>
      </p:sp>
      <p:sp>
        <p:nvSpPr>
          <p:cNvPr id="24" name="Rectangle 23">
            <a:extLst>
              <a:ext uri="{FF2B5EF4-FFF2-40B4-BE49-F238E27FC236}">
                <a16:creationId xmlns:a16="http://schemas.microsoft.com/office/drawing/2014/main" id="{2E1BE9A8-7693-40ED-A953-C1E2851D79A6}"/>
              </a:ext>
            </a:extLst>
          </p:cNvPr>
          <p:cNvSpPr/>
          <p:nvPr/>
        </p:nvSpPr>
        <p:spPr>
          <a:xfrm>
            <a:off x="0" y="6488668"/>
            <a:ext cx="176445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Light" panose="020F0302020204030204"/>
                <a:ea typeface="+mn-ea"/>
                <a:cs typeface="+mn-cs"/>
              </a:rPr>
              <a:t>#showyourstipes</a:t>
            </a:r>
          </a:p>
        </p:txBody>
      </p:sp>
      <p:pic>
        <p:nvPicPr>
          <p:cNvPr id="3" name="Picture 2">
            <a:extLst>
              <a:ext uri="{FF2B5EF4-FFF2-40B4-BE49-F238E27FC236}">
                <a16:creationId xmlns:a16="http://schemas.microsoft.com/office/drawing/2014/main" id="{7B62996D-3D1D-4F2B-A253-D5BAC03CD7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7609" y="1878320"/>
            <a:ext cx="5809757" cy="3267604"/>
          </a:xfrm>
          <a:prstGeom prst="rect">
            <a:avLst/>
          </a:prstGeom>
        </p:spPr>
      </p:pic>
    </p:spTree>
    <p:extLst>
      <p:ext uri="{BB962C8B-B14F-4D97-AF65-F5344CB8AC3E}">
        <p14:creationId xmlns:p14="http://schemas.microsoft.com/office/powerpoint/2010/main" val="3099564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2"/>
          <p:cNvSpPr txBox="1">
            <a:spLocks noGrp="1"/>
          </p:cNvSpPr>
          <p:nvPr>
            <p:ph type="title"/>
          </p:nvPr>
        </p:nvSpPr>
        <p:spPr>
          <a:xfrm>
            <a:off x="695324" y="1385887"/>
            <a:ext cx="10801351" cy="204311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400"/>
              <a:buFont typeface="Calibri"/>
              <a:buNone/>
            </a:pPr>
            <a:r>
              <a:rPr lang="en-GB"/>
              <a:t>Thank you</a:t>
            </a:r>
            <a:endParaRPr/>
          </a:p>
        </p:txBody>
      </p:sp>
      <p:sp>
        <p:nvSpPr>
          <p:cNvPr id="206" name="Google Shape;206;p12"/>
          <p:cNvSpPr txBox="1">
            <a:spLocks noGrp="1"/>
          </p:cNvSpPr>
          <p:nvPr>
            <p:ph type="body" idx="1"/>
          </p:nvPr>
        </p:nvSpPr>
        <p:spPr>
          <a:xfrm>
            <a:off x="695324" y="3429000"/>
            <a:ext cx="10801352" cy="2243139"/>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chemeClr val="lt1"/>
              </a:buClr>
              <a:buSzPts val="2800"/>
              <a:buNone/>
            </a:pP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89CF3-3D34-6E40-8E65-5EAFBD8B1CEA}"/>
              </a:ext>
            </a:extLst>
          </p:cNvPr>
          <p:cNvSpPr>
            <a:spLocks noGrp="1"/>
          </p:cNvSpPr>
          <p:nvPr>
            <p:ph type="title"/>
          </p:nvPr>
        </p:nvSpPr>
        <p:spPr>
          <a:xfrm>
            <a:off x="484323" y="-100899"/>
            <a:ext cx="8078652" cy="1059717"/>
          </a:xfrm>
        </p:spPr>
        <p:txBody>
          <a:bodyPr>
            <a:normAutofit/>
          </a:bodyPr>
          <a:lstStyle/>
          <a:p>
            <a:pPr algn="l"/>
            <a:r>
              <a:rPr lang="de-DE" dirty="0"/>
              <a:t>Hydrological Impacts: </a:t>
            </a:r>
            <a:endParaRPr lang="aa-ET" dirty="0"/>
          </a:p>
        </p:txBody>
      </p:sp>
      <p:sp>
        <p:nvSpPr>
          <p:cNvPr id="6" name="TextBox 5"/>
          <p:cNvSpPr txBox="1"/>
          <p:nvPr/>
        </p:nvSpPr>
        <p:spPr>
          <a:xfrm>
            <a:off x="9838500" y="6335364"/>
            <a:ext cx="2218236" cy="307777"/>
          </a:xfrm>
          <a:prstGeom prst="rect">
            <a:avLst/>
          </a:prstGeom>
          <a:noFill/>
        </p:spPr>
        <p:txBody>
          <a:bodyPr wrap="square" rtlCol="0">
            <a:spAutoFit/>
          </a:bodyPr>
          <a:lstStyle/>
          <a:p>
            <a:r>
              <a:rPr lang="de-DE" sz="1400" dirty="0"/>
              <a:t>Source: </a:t>
            </a:r>
            <a:r>
              <a:rPr lang="de-DE" sz="1400" dirty="0" err="1"/>
              <a:t>Didovets</a:t>
            </a:r>
            <a:r>
              <a:rPr lang="de-DE" sz="1400" dirty="0"/>
              <a:t> et al. 2021</a:t>
            </a:r>
          </a:p>
        </p:txBody>
      </p:sp>
      <p:pic>
        <p:nvPicPr>
          <p:cNvPr id="4" name="Picture 3"/>
          <p:cNvPicPr>
            <a:picLocks noChangeAspect="1"/>
          </p:cNvPicPr>
          <p:nvPr/>
        </p:nvPicPr>
        <p:blipFill>
          <a:blip r:embed="rId3"/>
          <a:stretch>
            <a:fillRect/>
          </a:stretch>
        </p:blipFill>
        <p:spPr>
          <a:xfrm>
            <a:off x="0" y="1803119"/>
            <a:ext cx="5976761" cy="4171742"/>
          </a:xfrm>
          <a:prstGeom prst="rect">
            <a:avLst/>
          </a:prstGeom>
        </p:spPr>
      </p:pic>
      <p:pic>
        <p:nvPicPr>
          <p:cNvPr id="7" name="Picture 6"/>
          <p:cNvPicPr>
            <a:picLocks noChangeAspect="1"/>
          </p:cNvPicPr>
          <p:nvPr/>
        </p:nvPicPr>
        <p:blipFill>
          <a:blip r:embed="rId4"/>
          <a:stretch>
            <a:fillRect/>
          </a:stretch>
        </p:blipFill>
        <p:spPr>
          <a:xfrm>
            <a:off x="5976762" y="1803119"/>
            <a:ext cx="6098630" cy="4532245"/>
          </a:xfrm>
          <a:prstGeom prst="rect">
            <a:avLst/>
          </a:prstGeom>
        </p:spPr>
      </p:pic>
      <p:sp>
        <p:nvSpPr>
          <p:cNvPr id="8" name="TextBox 7"/>
          <p:cNvSpPr txBox="1"/>
          <p:nvPr/>
        </p:nvSpPr>
        <p:spPr>
          <a:xfrm>
            <a:off x="1490871" y="1088191"/>
            <a:ext cx="10306878" cy="646331"/>
          </a:xfrm>
          <a:prstGeom prst="rect">
            <a:avLst/>
          </a:prstGeom>
          <a:noFill/>
        </p:spPr>
        <p:txBody>
          <a:bodyPr wrap="square" rtlCol="0">
            <a:spAutoFit/>
          </a:bodyPr>
          <a:lstStyle/>
          <a:p>
            <a:r>
              <a:rPr lang="de-DE" dirty="0" err="1"/>
              <a:t>Shifts</a:t>
            </a:r>
            <a:r>
              <a:rPr lang="de-DE" dirty="0"/>
              <a:t> in </a:t>
            </a:r>
            <a:r>
              <a:rPr lang="de-DE" dirty="0" err="1"/>
              <a:t>seasonality</a:t>
            </a:r>
            <a:r>
              <a:rPr lang="de-DE" dirty="0"/>
              <a:t>, </a:t>
            </a:r>
            <a:r>
              <a:rPr lang="de-DE" dirty="0" err="1"/>
              <a:t>decrease</a:t>
            </a:r>
            <a:r>
              <a:rPr lang="de-DE" dirty="0"/>
              <a:t> </a:t>
            </a:r>
            <a:r>
              <a:rPr lang="de-DE" dirty="0" err="1"/>
              <a:t>of</a:t>
            </a:r>
            <a:r>
              <a:rPr lang="de-DE" dirty="0"/>
              <a:t> </a:t>
            </a:r>
            <a:r>
              <a:rPr lang="de-DE" dirty="0" err="1"/>
              <a:t>discharge</a:t>
            </a:r>
            <a:r>
              <a:rPr lang="de-DE" dirty="0"/>
              <a:t> </a:t>
            </a:r>
            <a:r>
              <a:rPr lang="de-DE" dirty="0" err="1"/>
              <a:t>during</a:t>
            </a:r>
            <a:r>
              <a:rPr lang="de-DE" dirty="0"/>
              <a:t> </a:t>
            </a:r>
            <a:r>
              <a:rPr lang="de-DE" dirty="0" err="1"/>
              <a:t>summer</a:t>
            </a:r>
            <a:r>
              <a:rPr lang="de-DE" dirty="0"/>
              <a:t> </a:t>
            </a:r>
            <a:r>
              <a:rPr lang="de-DE" dirty="0" err="1"/>
              <a:t>months</a:t>
            </a:r>
            <a:r>
              <a:rPr lang="de-DE" dirty="0"/>
              <a:t>, </a:t>
            </a:r>
            <a:r>
              <a:rPr lang="de-DE" dirty="0" err="1"/>
              <a:t>increase</a:t>
            </a:r>
            <a:r>
              <a:rPr lang="de-DE" dirty="0"/>
              <a:t> in </a:t>
            </a:r>
            <a:r>
              <a:rPr lang="de-DE" dirty="0" err="1"/>
              <a:t>N.Kazakhstan</a:t>
            </a:r>
            <a:r>
              <a:rPr lang="de-DE" dirty="0"/>
              <a:t>, </a:t>
            </a:r>
            <a:r>
              <a:rPr lang="de-DE" dirty="0" err="1"/>
              <a:t>decrease</a:t>
            </a:r>
            <a:r>
              <a:rPr lang="de-DE" dirty="0"/>
              <a:t> in Southern </a:t>
            </a:r>
            <a:r>
              <a:rPr lang="de-DE" dirty="0" err="1"/>
              <a:t>part</a:t>
            </a:r>
            <a:r>
              <a:rPr lang="de-DE" dirty="0"/>
              <a:t> </a:t>
            </a:r>
            <a:r>
              <a:rPr lang="de-DE" dirty="0" err="1"/>
              <a:t>of</a:t>
            </a:r>
            <a:r>
              <a:rPr lang="de-DE" dirty="0"/>
              <a:t> </a:t>
            </a:r>
            <a:r>
              <a:rPr lang="de-DE" dirty="0" err="1"/>
              <a:t>the</a:t>
            </a:r>
            <a:r>
              <a:rPr lang="de-DE" dirty="0"/>
              <a:t> </a:t>
            </a:r>
            <a:r>
              <a:rPr lang="de-DE" dirty="0" err="1"/>
              <a:t>region</a:t>
            </a:r>
            <a:endParaRPr lang="de-DE" dirty="0"/>
          </a:p>
        </p:txBody>
      </p:sp>
      <p:sp>
        <p:nvSpPr>
          <p:cNvPr id="9" name="TextBox 8"/>
          <p:cNvSpPr txBox="1"/>
          <p:nvPr/>
        </p:nvSpPr>
        <p:spPr>
          <a:xfrm>
            <a:off x="1272208" y="6304586"/>
            <a:ext cx="2566280" cy="369332"/>
          </a:xfrm>
          <a:prstGeom prst="rect">
            <a:avLst/>
          </a:prstGeom>
          <a:noFill/>
        </p:spPr>
        <p:txBody>
          <a:bodyPr wrap="none" rtlCol="0">
            <a:spAutoFit/>
          </a:bodyPr>
          <a:lstStyle/>
          <a:p>
            <a:r>
              <a:rPr lang="de-DE" dirty="0"/>
              <a:t>RCP8.5, ISI-MIP Scenarios</a:t>
            </a:r>
          </a:p>
        </p:txBody>
      </p:sp>
    </p:spTree>
    <p:extLst>
      <p:ext uri="{BB962C8B-B14F-4D97-AF65-F5344CB8AC3E}">
        <p14:creationId xmlns:p14="http://schemas.microsoft.com/office/powerpoint/2010/main" val="1300029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90C552-31FB-48A4-8DC3-56760C5AB7BA}"/>
              </a:ext>
            </a:extLst>
          </p:cNvPr>
          <p:cNvSpPr>
            <a:spLocks noGrp="1"/>
          </p:cNvSpPr>
          <p:nvPr>
            <p:ph type="title"/>
          </p:nvPr>
        </p:nvSpPr>
        <p:spPr/>
        <p:txBody>
          <a:bodyPr/>
          <a:lstStyle/>
          <a:p>
            <a:r>
              <a:rPr lang="en-GB" b="1" dirty="0">
                <a:solidFill>
                  <a:srgbClr val="1D9A78"/>
                </a:solidFill>
              </a:rPr>
              <a:t>Climate change trends</a:t>
            </a:r>
            <a:endParaRPr lang="LID4096" dirty="0"/>
          </a:p>
        </p:txBody>
      </p:sp>
      <p:sp>
        <p:nvSpPr>
          <p:cNvPr id="7" name="Slide Number Placeholder 3">
            <a:extLst>
              <a:ext uri="{FF2B5EF4-FFF2-40B4-BE49-F238E27FC236}">
                <a16:creationId xmlns:a16="http://schemas.microsoft.com/office/drawing/2014/main" id="{771D6FAF-DA31-44CE-8DAE-0021B7A0B2FE}"/>
              </a:ext>
            </a:extLst>
          </p:cNvPr>
          <p:cNvSpPr txBox="1">
            <a:spLocks/>
          </p:cNvSpPr>
          <p:nvPr/>
        </p:nvSpPr>
        <p:spPr>
          <a:xfrm>
            <a:off x="16375114" y="8000326"/>
            <a:ext cx="1089276" cy="18397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EA8F7B-BA00-4250-8509-9BF6DCA07E2B}" type="slidenum">
              <a:rPr kumimoji="0" lang="en-GB" sz="1200" b="0" i="0" u="none" strike="noStrike" kern="1200" cap="none" spc="0" normalizeH="0" baseline="0" noProof="0" smtClean="0">
                <a:ln>
                  <a:noFill/>
                </a:ln>
                <a:solidFill>
                  <a:srgbClr val="3F3F3F">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3F3F3F">
                  <a:tint val="75000"/>
                </a:srgb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BE9EDE3-FDF6-4556-8947-724E0CA47A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7886" y="2707487"/>
            <a:ext cx="2743830" cy="2050310"/>
          </a:xfrm>
          <a:prstGeom prst="rect">
            <a:avLst/>
          </a:prstGeom>
        </p:spPr>
      </p:pic>
      <p:pic>
        <p:nvPicPr>
          <p:cNvPr id="10" name="Picture 9">
            <a:extLst>
              <a:ext uri="{FF2B5EF4-FFF2-40B4-BE49-F238E27FC236}">
                <a16:creationId xmlns:a16="http://schemas.microsoft.com/office/drawing/2014/main" id="{E3D7B900-DFAB-4D6A-80E7-B778D1844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2373" y="3289043"/>
            <a:ext cx="1519723" cy="1135605"/>
          </a:xfrm>
          <a:prstGeom prst="rect">
            <a:avLst/>
          </a:prstGeom>
        </p:spPr>
      </p:pic>
      <p:pic>
        <p:nvPicPr>
          <p:cNvPr id="11" name="Picture 10">
            <a:extLst>
              <a:ext uri="{FF2B5EF4-FFF2-40B4-BE49-F238E27FC236}">
                <a16:creationId xmlns:a16="http://schemas.microsoft.com/office/drawing/2014/main" id="{18B97F77-BE32-4511-933B-6A01B0CE0D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0375" y="953202"/>
            <a:ext cx="3580448" cy="2675468"/>
          </a:xfrm>
          <a:prstGeom prst="rect">
            <a:avLst/>
          </a:prstGeom>
        </p:spPr>
      </p:pic>
      <p:pic>
        <p:nvPicPr>
          <p:cNvPr id="12" name="Picture 11">
            <a:extLst>
              <a:ext uri="{FF2B5EF4-FFF2-40B4-BE49-F238E27FC236}">
                <a16:creationId xmlns:a16="http://schemas.microsoft.com/office/drawing/2014/main" id="{7CD06129-6F1D-4998-AF44-0F427D3706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5334" y="4141566"/>
            <a:ext cx="2688164" cy="2008715"/>
          </a:xfrm>
          <a:prstGeom prst="rect">
            <a:avLst/>
          </a:prstGeom>
        </p:spPr>
      </p:pic>
      <p:pic>
        <p:nvPicPr>
          <p:cNvPr id="13" name="Picture 12">
            <a:extLst>
              <a:ext uri="{FF2B5EF4-FFF2-40B4-BE49-F238E27FC236}">
                <a16:creationId xmlns:a16="http://schemas.microsoft.com/office/drawing/2014/main" id="{856E359D-4C0B-4A30-A00A-24D17D486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73129">
            <a:off x="9077320" y="4348764"/>
            <a:ext cx="2169828" cy="1621391"/>
          </a:xfrm>
          <a:prstGeom prst="rect">
            <a:avLst/>
          </a:prstGeom>
        </p:spPr>
      </p:pic>
      <p:cxnSp>
        <p:nvCxnSpPr>
          <p:cNvPr id="15" name="Straight Arrow Connector 14">
            <a:extLst>
              <a:ext uri="{FF2B5EF4-FFF2-40B4-BE49-F238E27FC236}">
                <a16:creationId xmlns:a16="http://schemas.microsoft.com/office/drawing/2014/main" id="{A14E07ED-6F90-46C7-ABAC-66D8078A727F}"/>
              </a:ext>
            </a:extLst>
          </p:cNvPr>
          <p:cNvCxnSpPr>
            <a:cxnSpLocks/>
          </p:cNvCxnSpPr>
          <p:nvPr/>
        </p:nvCxnSpPr>
        <p:spPr>
          <a:xfrm>
            <a:off x="7186820" y="6215605"/>
            <a:ext cx="3853834"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076640E7-2332-44A9-A700-78DABC31F0A3}"/>
              </a:ext>
            </a:extLst>
          </p:cNvPr>
          <p:cNvSpPr/>
          <p:nvPr/>
        </p:nvSpPr>
        <p:spPr>
          <a:xfrm>
            <a:off x="7061402" y="5709490"/>
            <a:ext cx="87556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3F3F3F"/>
                </a:solidFill>
                <a:effectLst/>
                <a:uLnTx/>
                <a:uFillTx/>
                <a:latin typeface="Calibri Light" panose="020F0302020204030204"/>
                <a:ea typeface="+mn-ea"/>
                <a:cs typeface="+mn-cs"/>
              </a:rPr>
              <a:t>1877 </a:t>
            </a:r>
          </a:p>
        </p:txBody>
      </p:sp>
      <p:sp>
        <p:nvSpPr>
          <p:cNvPr id="18" name="Rectangle 17">
            <a:extLst>
              <a:ext uri="{FF2B5EF4-FFF2-40B4-BE49-F238E27FC236}">
                <a16:creationId xmlns:a16="http://schemas.microsoft.com/office/drawing/2014/main" id="{C75E0E45-4490-49BF-A6BA-47EB1350AF93}"/>
              </a:ext>
            </a:extLst>
          </p:cNvPr>
          <p:cNvSpPr/>
          <p:nvPr/>
        </p:nvSpPr>
        <p:spPr>
          <a:xfrm>
            <a:off x="10234023" y="5709490"/>
            <a:ext cx="8066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3F3F3F"/>
                </a:solidFill>
                <a:effectLst/>
                <a:uLnTx/>
                <a:uFillTx/>
                <a:latin typeface="Calibri Light" panose="020F0302020204030204"/>
                <a:ea typeface="+mn-ea"/>
                <a:cs typeface="+mn-cs"/>
              </a:rPr>
              <a:t>2022</a:t>
            </a:r>
          </a:p>
        </p:txBody>
      </p:sp>
      <p:sp>
        <p:nvSpPr>
          <p:cNvPr id="19" name="Rectangle 18">
            <a:extLst>
              <a:ext uri="{FF2B5EF4-FFF2-40B4-BE49-F238E27FC236}">
                <a16:creationId xmlns:a16="http://schemas.microsoft.com/office/drawing/2014/main" id="{C6926D4B-BC77-48DE-A464-0BB0A08C11C9}"/>
              </a:ext>
            </a:extLst>
          </p:cNvPr>
          <p:cNvSpPr/>
          <p:nvPr/>
        </p:nvSpPr>
        <p:spPr>
          <a:xfrm>
            <a:off x="8742855" y="6171155"/>
            <a:ext cx="71102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3F3F3F"/>
                </a:solidFill>
                <a:effectLst/>
                <a:uLnTx/>
                <a:uFillTx/>
                <a:latin typeface="Calibri Light" panose="020F0302020204030204"/>
                <a:ea typeface="+mn-ea"/>
                <a:cs typeface="+mn-cs"/>
              </a:rPr>
              <a:t>Year</a:t>
            </a:r>
          </a:p>
        </p:txBody>
      </p:sp>
      <p:sp>
        <p:nvSpPr>
          <p:cNvPr id="20" name="Rectangle 19">
            <a:extLst>
              <a:ext uri="{FF2B5EF4-FFF2-40B4-BE49-F238E27FC236}">
                <a16:creationId xmlns:a16="http://schemas.microsoft.com/office/drawing/2014/main" id="{98E2949C-E745-4F00-A91B-9194896671A6}"/>
              </a:ext>
            </a:extLst>
          </p:cNvPr>
          <p:cNvSpPr/>
          <p:nvPr/>
        </p:nvSpPr>
        <p:spPr>
          <a:xfrm>
            <a:off x="8069416" y="753312"/>
            <a:ext cx="216661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3200" b="0" i="0" u="none" strike="noStrike" kern="1200" cap="none" spc="0" normalizeH="0" baseline="0" noProof="0" dirty="0">
                <a:ln>
                  <a:noFill/>
                </a:ln>
                <a:solidFill>
                  <a:srgbClr val="3F3F3F"/>
                </a:solidFill>
                <a:effectLst/>
                <a:uLnTx/>
                <a:uFillTx/>
                <a:latin typeface="Calibri Light" panose="020F0302020204030204"/>
                <a:ea typeface="+mn-ea"/>
                <a:cs typeface="+mn-cs"/>
              </a:rPr>
              <a:t>Central Asia</a:t>
            </a:r>
          </a:p>
        </p:txBody>
      </p:sp>
      <p:sp>
        <p:nvSpPr>
          <p:cNvPr id="24" name="Rectangle 23">
            <a:extLst>
              <a:ext uri="{FF2B5EF4-FFF2-40B4-BE49-F238E27FC236}">
                <a16:creationId xmlns:a16="http://schemas.microsoft.com/office/drawing/2014/main" id="{2E1BE9A8-7693-40ED-A953-C1E2851D79A6}"/>
              </a:ext>
            </a:extLst>
          </p:cNvPr>
          <p:cNvSpPr/>
          <p:nvPr/>
        </p:nvSpPr>
        <p:spPr>
          <a:xfrm>
            <a:off x="0" y="6488668"/>
            <a:ext cx="176445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Light" panose="020F0302020204030204"/>
                <a:ea typeface="+mn-ea"/>
                <a:cs typeface="+mn-cs"/>
              </a:rPr>
              <a:t>#showyourstipes</a:t>
            </a:r>
          </a:p>
        </p:txBody>
      </p:sp>
      <p:pic>
        <p:nvPicPr>
          <p:cNvPr id="3" name="Picture 2">
            <a:extLst>
              <a:ext uri="{FF2B5EF4-FFF2-40B4-BE49-F238E27FC236}">
                <a16:creationId xmlns:a16="http://schemas.microsoft.com/office/drawing/2014/main" id="{7B62996D-3D1D-4F2B-A253-D5BAC03CD7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7609" y="1878320"/>
            <a:ext cx="5809757" cy="3267604"/>
          </a:xfrm>
          <a:prstGeom prst="rect">
            <a:avLst/>
          </a:prstGeom>
        </p:spPr>
      </p:pic>
    </p:spTree>
    <p:extLst>
      <p:ext uri="{BB962C8B-B14F-4D97-AF65-F5344CB8AC3E}">
        <p14:creationId xmlns:p14="http://schemas.microsoft.com/office/powerpoint/2010/main" val="3387064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90C552-31FB-48A4-8DC3-56760C5AB7BA}"/>
              </a:ext>
            </a:extLst>
          </p:cNvPr>
          <p:cNvSpPr>
            <a:spLocks noGrp="1"/>
          </p:cNvSpPr>
          <p:nvPr>
            <p:ph type="title"/>
          </p:nvPr>
        </p:nvSpPr>
        <p:spPr/>
        <p:txBody>
          <a:bodyPr/>
          <a:lstStyle/>
          <a:p>
            <a:r>
              <a:rPr lang="en-GB" b="1" dirty="0">
                <a:solidFill>
                  <a:srgbClr val="1D9A78"/>
                </a:solidFill>
              </a:rPr>
              <a:t>Climate change trends</a:t>
            </a:r>
            <a:endParaRPr lang="LID4096" dirty="0"/>
          </a:p>
        </p:txBody>
      </p:sp>
      <p:sp>
        <p:nvSpPr>
          <p:cNvPr id="7" name="Slide Number Placeholder 3">
            <a:extLst>
              <a:ext uri="{FF2B5EF4-FFF2-40B4-BE49-F238E27FC236}">
                <a16:creationId xmlns:a16="http://schemas.microsoft.com/office/drawing/2014/main" id="{771D6FAF-DA31-44CE-8DAE-0021B7A0B2FE}"/>
              </a:ext>
            </a:extLst>
          </p:cNvPr>
          <p:cNvSpPr txBox="1">
            <a:spLocks/>
          </p:cNvSpPr>
          <p:nvPr/>
        </p:nvSpPr>
        <p:spPr>
          <a:xfrm>
            <a:off x="16375114" y="8000326"/>
            <a:ext cx="1089276" cy="18397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EA8F7B-BA00-4250-8509-9BF6DCA07E2B}" type="slidenum">
              <a:rPr kumimoji="0" lang="en-GB" sz="1200" b="0" i="0" u="none" strike="noStrike" kern="1200" cap="none" spc="0" normalizeH="0" baseline="0" noProof="0" smtClean="0">
                <a:ln>
                  <a:noFill/>
                </a:ln>
                <a:solidFill>
                  <a:srgbClr val="3F3F3F">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3F3F3F">
                  <a:tint val="75000"/>
                </a:srgb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BE9EDE3-FDF6-4556-8947-724E0CA47A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1340" y="4242882"/>
            <a:ext cx="2743830" cy="2050310"/>
          </a:xfrm>
          <a:prstGeom prst="rect">
            <a:avLst/>
          </a:prstGeom>
        </p:spPr>
      </p:pic>
      <p:pic>
        <p:nvPicPr>
          <p:cNvPr id="10" name="Picture 9">
            <a:extLst>
              <a:ext uri="{FF2B5EF4-FFF2-40B4-BE49-F238E27FC236}">
                <a16:creationId xmlns:a16="http://schemas.microsoft.com/office/drawing/2014/main" id="{E3D7B900-DFAB-4D6A-80E7-B778D1844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2887" y="808751"/>
            <a:ext cx="4061700" cy="3035084"/>
          </a:xfrm>
          <a:prstGeom prst="rect">
            <a:avLst/>
          </a:prstGeom>
        </p:spPr>
      </p:pic>
      <p:pic>
        <p:nvPicPr>
          <p:cNvPr id="11" name="Picture 10">
            <a:extLst>
              <a:ext uri="{FF2B5EF4-FFF2-40B4-BE49-F238E27FC236}">
                <a16:creationId xmlns:a16="http://schemas.microsoft.com/office/drawing/2014/main" id="{18B97F77-BE32-4511-933B-6A01B0CE0D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5972" y="3164805"/>
            <a:ext cx="1976460" cy="1476898"/>
          </a:xfrm>
          <a:prstGeom prst="rect">
            <a:avLst/>
          </a:prstGeom>
        </p:spPr>
      </p:pic>
      <p:pic>
        <p:nvPicPr>
          <p:cNvPr id="12" name="Picture 11">
            <a:extLst>
              <a:ext uri="{FF2B5EF4-FFF2-40B4-BE49-F238E27FC236}">
                <a16:creationId xmlns:a16="http://schemas.microsoft.com/office/drawing/2014/main" id="{7CD06129-6F1D-4998-AF44-0F427D3706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8154" y="4178832"/>
            <a:ext cx="2688164" cy="2008715"/>
          </a:xfrm>
          <a:prstGeom prst="rect">
            <a:avLst/>
          </a:prstGeom>
        </p:spPr>
      </p:pic>
      <p:pic>
        <p:nvPicPr>
          <p:cNvPr id="13" name="Picture 12">
            <a:extLst>
              <a:ext uri="{FF2B5EF4-FFF2-40B4-BE49-F238E27FC236}">
                <a16:creationId xmlns:a16="http://schemas.microsoft.com/office/drawing/2014/main" id="{856E359D-4C0B-4A30-A00A-24D17D486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73129">
            <a:off x="9126116" y="3114452"/>
            <a:ext cx="2169828" cy="1621391"/>
          </a:xfrm>
          <a:prstGeom prst="rect">
            <a:avLst/>
          </a:prstGeom>
        </p:spPr>
      </p:pic>
      <p:cxnSp>
        <p:nvCxnSpPr>
          <p:cNvPr id="15" name="Straight Arrow Connector 14">
            <a:extLst>
              <a:ext uri="{FF2B5EF4-FFF2-40B4-BE49-F238E27FC236}">
                <a16:creationId xmlns:a16="http://schemas.microsoft.com/office/drawing/2014/main" id="{A14E07ED-6F90-46C7-ABAC-66D8078A727F}"/>
              </a:ext>
            </a:extLst>
          </p:cNvPr>
          <p:cNvCxnSpPr>
            <a:cxnSpLocks/>
          </p:cNvCxnSpPr>
          <p:nvPr/>
        </p:nvCxnSpPr>
        <p:spPr>
          <a:xfrm>
            <a:off x="7186820" y="6215605"/>
            <a:ext cx="3853834"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076640E7-2332-44A9-A700-78DABC31F0A3}"/>
              </a:ext>
            </a:extLst>
          </p:cNvPr>
          <p:cNvSpPr/>
          <p:nvPr/>
        </p:nvSpPr>
        <p:spPr>
          <a:xfrm>
            <a:off x="7061402" y="5709490"/>
            <a:ext cx="87556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3F3F3F"/>
                </a:solidFill>
                <a:effectLst/>
                <a:uLnTx/>
                <a:uFillTx/>
                <a:latin typeface="Calibri Light" panose="020F0302020204030204"/>
                <a:ea typeface="+mn-ea"/>
                <a:cs typeface="+mn-cs"/>
              </a:rPr>
              <a:t>1877 </a:t>
            </a:r>
          </a:p>
        </p:txBody>
      </p:sp>
      <p:sp>
        <p:nvSpPr>
          <p:cNvPr id="18" name="Rectangle 17">
            <a:extLst>
              <a:ext uri="{FF2B5EF4-FFF2-40B4-BE49-F238E27FC236}">
                <a16:creationId xmlns:a16="http://schemas.microsoft.com/office/drawing/2014/main" id="{C75E0E45-4490-49BF-A6BA-47EB1350AF93}"/>
              </a:ext>
            </a:extLst>
          </p:cNvPr>
          <p:cNvSpPr/>
          <p:nvPr/>
        </p:nvSpPr>
        <p:spPr>
          <a:xfrm>
            <a:off x="10234023" y="5709490"/>
            <a:ext cx="8066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3F3F3F"/>
                </a:solidFill>
                <a:effectLst/>
                <a:uLnTx/>
                <a:uFillTx/>
                <a:latin typeface="Calibri Light" panose="020F0302020204030204"/>
                <a:ea typeface="+mn-ea"/>
                <a:cs typeface="+mn-cs"/>
              </a:rPr>
              <a:t>2022</a:t>
            </a:r>
          </a:p>
        </p:txBody>
      </p:sp>
      <p:sp>
        <p:nvSpPr>
          <p:cNvPr id="19" name="Rectangle 18">
            <a:extLst>
              <a:ext uri="{FF2B5EF4-FFF2-40B4-BE49-F238E27FC236}">
                <a16:creationId xmlns:a16="http://schemas.microsoft.com/office/drawing/2014/main" id="{C6926D4B-BC77-48DE-A464-0BB0A08C11C9}"/>
              </a:ext>
            </a:extLst>
          </p:cNvPr>
          <p:cNvSpPr/>
          <p:nvPr/>
        </p:nvSpPr>
        <p:spPr>
          <a:xfrm>
            <a:off x="8742855" y="6171155"/>
            <a:ext cx="71102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3F3F3F"/>
                </a:solidFill>
                <a:effectLst/>
                <a:uLnTx/>
                <a:uFillTx/>
                <a:latin typeface="Calibri Light" panose="020F0302020204030204"/>
                <a:ea typeface="+mn-ea"/>
                <a:cs typeface="+mn-cs"/>
              </a:rPr>
              <a:t>Year</a:t>
            </a:r>
          </a:p>
        </p:txBody>
      </p:sp>
      <p:sp>
        <p:nvSpPr>
          <p:cNvPr id="20" name="Rectangle 19">
            <a:extLst>
              <a:ext uri="{FF2B5EF4-FFF2-40B4-BE49-F238E27FC236}">
                <a16:creationId xmlns:a16="http://schemas.microsoft.com/office/drawing/2014/main" id="{98E2949C-E745-4F00-A91B-9194896671A6}"/>
              </a:ext>
            </a:extLst>
          </p:cNvPr>
          <p:cNvSpPr/>
          <p:nvPr/>
        </p:nvSpPr>
        <p:spPr>
          <a:xfrm>
            <a:off x="8069416" y="753312"/>
            <a:ext cx="216661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3200" b="0" i="0" u="none" strike="noStrike" kern="1200" cap="none" spc="0" normalizeH="0" baseline="0" noProof="0" dirty="0">
                <a:ln>
                  <a:noFill/>
                </a:ln>
                <a:solidFill>
                  <a:srgbClr val="3F3F3F"/>
                </a:solidFill>
                <a:effectLst/>
                <a:uLnTx/>
                <a:uFillTx/>
                <a:latin typeface="Calibri Light" panose="020F0302020204030204"/>
                <a:ea typeface="+mn-ea"/>
                <a:cs typeface="+mn-cs"/>
              </a:rPr>
              <a:t>Central Asia</a:t>
            </a:r>
          </a:p>
        </p:txBody>
      </p:sp>
      <p:sp>
        <p:nvSpPr>
          <p:cNvPr id="24" name="Rectangle 23">
            <a:extLst>
              <a:ext uri="{FF2B5EF4-FFF2-40B4-BE49-F238E27FC236}">
                <a16:creationId xmlns:a16="http://schemas.microsoft.com/office/drawing/2014/main" id="{2E1BE9A8-7693-40ED-A953-C1E2851D79A6}"/>
              </a:ext>
            </a:extLst>
          </p:cNvPr>
          <p:cNvSpPr/>
          <p:nvPr/>
        </p:nvSpPr>
        <p:spPr>
          <a:xfrm>
            <a:off x="0" y="6488668"/>
            <a:ext cx="176445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Light" panose="020F0302020204030204"/>
                <a:ea typeface="+mn-ea"/>
                <a:cs typeface="+mn-cs"/>
              </a:rPr>
              <a:t>#showyourstipes</a:t>
            </a:r>
          </a:p>
        </p:txBody>
      </p:sp>
      <p:pic>
        <p:nvPicPr>
          <p:cNvPr id="3" name="Picture 2">
            <a:extLst>
              <a:ext uri="{FF2B5EF4-FFF2-40B4-BE49-F238E27FC236}">
                <a16:creationId xmlns:a16="http://schemas.microsoft.com/office/drawing/2014/main" id="{7B62996D-3D1D-4F2B-A253-D5BAC03CD7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7609" y="1878320"/>
            <a:ext cx="5809757" cy="3267604"/>
          </a:xfrm>
          <a:prstGeom prst="rect">
            <a:avLst/>
          </a:prstGeom>
        </p:spPr>
      </p:pic>
    </p:spTree>
    <p:extLst>
      <p:ext uri="{BB962C8B-B14F-4D97-AF65-F5344CB8AC3E}">
        <p14:creationId xmlns:p14="http://schemas.microsoft.com/office/powerpoint/2010/main" val="879784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90C552-31FB-48A4-8DC3-56760C5AB7BA}"/>
              </a:ext>
            </a:extLst>
          </p:cNvPr>
          <p:cNvSpPr>
            <a:spLocks noGrp="1"/>
          </p:cNvSpPr>
          <p:nvPr>
            <p:ph type="title"/>
          </p:nvPr>
        </p:nvSpPr>
        <p:spPr/>
        <p:txBody>
          <a:bodyPr/>
          <a:lstStyle/>
          <a:p>
            <a:r>
              <a:rPr lang="en-GB" b="1" dirty="0">
                <a:solidFill>
                  <a:srgbClr val="1D9A78"/>
                </a:solidFill>
              </a:rPr>
              <a:t>Climate change trends</a:t>
            </a:r>
            <a:endParaRPr lang="LID4096" dirty="0"/>
          </a:p>
        </p:txBody>
      </p:sp>
      <p:sp>
        <p:nvSpPr>
          <p:cNvPr id="7" name="Slide Number Placeholder 3">
            <a:extLst>
              <a:ext uri="{FF2B5EF4-FFF2-40B4-BE49-F238E27FC236}">
                <a16:creationId xmlns:a16="http://schemas.microsoft.com/office/drawing/2014/main" id="{771D6FAF-DA31-44CE-8DAE-0021B7A0B2FE}"/>
              </a:ext>
            </a:extLst>
          </p:cNvPr>
          <p:cNvSpPr txBox="1">
            <a:spLocks/>
          </p:cNvSpPr>
          <p:nvPr/>
        </p:nvSpPr>
        <p:spPr>
          <a:xfrm>
            <a:off x="16375114" y="8000326"/>
            <a:ext cx="1089276" cy="18397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EA8F7B-BA00-4250-8509-9BF6DCA07E2B}" type="slidenum">
              <a:rPr kumimoji="0" lang="en-GB" sz="1200" b="0" i="0" u="none" strike="noStrike" kern="1200" cap="none" spc="0" normalizeH="0" baseline="0" noProof="0" smtClean="0">
                <a:ln>
                  <a:noFill/>
                </a:ln>
                <a:solidFill>
                  <a:srgbClr val="3F3F3F">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3F3F3F">
                  <a:tint val="75000"/>
                </a:srgb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BE9EDE3-FDF6-4556-8947-724E0CA47A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8750" y="4166635"/>
            <a:ext cx="2743830" cy="2050310"/>
          </a:xfrm>
          <a:prstGeom prst="rect">
            <a:avLst/>
          </a:prstGeom>
        </p:spPr>
      </p:pic>
      <p:pic>
        <p:nvPicPr>
          <p:cNvPr id="10" name="Picture 9">
            <a:extLst>
              <a:ext uri="{FF2B5EF4-FFF2-40B4-BE49-F238E27FC236}">
                <a16:creationId xmlns:a16="http://schemas.microsoft.com/office/drawing/2014/main" id="{E3D7B900-DFAB-4D6A-80E7-B778D1844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1563" y="3186322"/>
            <a:ext cx="2245686" cy="1678077"/>
          </a:xfrm>
          <a:prstGeom prst="rect">
            <a:avLst/>
          </a:prstGeom>
        </p:spPr>
      </p:pic>
      <p:pic>
        <p:nvPicPr>
          <p:cNvPr id="11" name="Picture 10">
            <a:extLst>
              <a:ext uri="{FF2B5EF4-FFF2-40B4-BE49-F238E27FC236}">
                <a16:creationId xmlns:a16="http://schemas.microsoft.com/office/drawing/2014/main" id="{18B97F77-BE32-4511-933B-6A01B0CE0D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6176" y="4421267"/>
            <a:ext cx="1976460" cy="1476898"/>
          </a:xfrm>
          <a:prstGeom prst="rect">
            <a:avLst/>
          </a:prstGeom>
        </p:spPr>
      </p:pic>
      <p:pic>
        <p:nvPicPr>
          <p:cNvPr id="12" name="Picture 11">
            <a:extLst>
              <a:ext uri="{FF2B5EF4-FFF2-40B4-BE49-F238E27FC236}">
                <a16:creationId xmlns:a16="http://schemas.microsoft.com/office/drawing/2014/main" id="{7CD06129-6F1D-4998-AF44-0F427D3706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84416" y="3021004"/>
            <a:ext cx="2688164" cy="2008715"/>
          </a:xfrm>
          <a:prstGeom prst="rect">
            <a:avLst/>
          </a:prstGeom>
        </p:spPr>
      </p:pic>
      <p:pic>
        <p:nvPicPr>
          <p:cNvPr id="13" name="Picture 12">
            <a:extLst>
              <a:ext uri="{FF2B5EF4-FFF2-40B4-BE49-F238E27FC236}">
                <a16:creationId xmlns:a16="http://schemas.microsoft.com/office/drawing/2014/main" id="{856E359D-4C0B-4A30-A00A-24D17D486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73129">
            <a:off x="7510067" y="1055297"/>
            <a:ext cx="3625694" cy="2709278"/>
          </a:xfrm>
          <a:prstGeom prst="rect">
            <a:avLst/>
          </a:prstGeom>
        </p:spPr>
      </p:pic>
      <p:cxnSp>
        <p:nvCxnSpPr>
          <p:cNvPr id="15" name="Straight Arrow Connector 14">
            <a:extLst>
              <a:ext uri="{FF2B5EF4-FFF2-40B4-BE49-F238E27FC236}">
                <a16:creationId xmlns:a16="http://schemas.microsoft.com/office/drawing/2014/main" id="{A14E07ED-6F90-46C7-ABAC-66D8078A727F}"/>
              </a:ext>
            </a:extLst>
          </p:cNvPr>
          <p:cNvCxnSpPr>
            <a:cxnSpLocks/>
          </p:cNvCxnSpPr>
          <p:nvPr/>
        </p:nvCxnSpPr>
        <p:spPr>
          <a:xfrm>
            <a:off x="7186820" y="6215605"/>
            <a:ext cx="3853834"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076640E7-2332-44A9-A700-78DABC31F0A3}"/>
              </a:ext>
            </a:extLst>
          </p:cNvPr>
          <p:cNvSpPr/>
          <p:nvPr/>
        </p:nvSpPr>
        <p:spPr>
          <a:xfrm>
            <a:off x="7061402" y="5709490"/>
            <a:ext cx="87556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3F3F3F"/>
                </a:solidFill>
                <a:effectLst/>
                <a:uLnTx/>
                <a:uFillTx/>
                <a:latin typeface="Calibri Light" panose="020F0302020204030204"/>
                <a:ea typeface="+mn-ea"/>
                <a:cs typeface="+mn-cs"/>
              </a:rPr>
              <a:t>1877 </a:t>
            </a:r>
          </a:p>
        </p:txBody>
      </p:sp>
      <p:sp>
        <p:nvSpPr>
          <p:cNvPr id="18" name="Rectangle 17">
            <a:extLst>
              <a:ext uri="{FF2B5EF4-FFF2-40B4-BE49-F238E27FC236}">
                <a16:creationId xmlns:a16="http://schemas.microsoft.com/office/drawing/2014/main" id="{C75E0E45-4490-49BF-A6BA-47EB1350AF93}"/>
              </a:ext>
            </a:extLst>
          </p:cNvPr>
          <p:cNvSpPr/>
          <p:nvPr/>
        </p:nvSpPr>
        <p:spPr>
          <a:xfrm>
            <a:off x="10234023" y="5709490"/>
            <a:ext cx="8066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3F3F3F"/>
                </a:solidFill>
                <a:effectLst/>
                <a:uLnTx/>
                <a:uFillTx/>
                <a:latin typeface="Calibri Light" panose="020F0302020204030204"/>
                <a:ea typeface="+mn-ea"/>
                <a:cs typeface="+mn-cs"/>
              </a:rPr>
              <a:t>2022</a:t>
            </a:r>
          </a:p>
        </p:txBody>
      </p:sp>
      <p:sp>
        <p:nvSpPr>
          <p:cNvPr id="19" name="Rectangle 18">
            <a:extLst>
              <a:ext uri="{FF2B5EF4-FFF2-40B4-BE49-F238E27FC236}">
                <a16:creationId xmlns:a16="http://schemas.microsoft.com/office/drawing/2014/main" id="{C6926D4B-BC77-48DE-A464-0BB0A08C11C9}"/>
              </a:ext>
            </a:extLst>
          </p:cNvPr>
          <p:cNvSpPr/>
          <p:nvPr/>
        </p:nvSpPr>
        <p:spPr>
          <a:xfrm>
            <a:off x="8742855" y="6171155"/>
            <a:ext cx="71102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3F3F3F"/>
                </a:solidFill>
                <a:effectLst/>
                <a:uLnTx/>
                <a:uFillTx/>
                <a:latin typeface="Calibri Light" panose="020F0302020204030204"/>
                <a:ea typeface="+mn-ea"/>
                <a:cs typeface="+mn-cs"/>
              </a:rPr>
              <a:t>Year</a:t>
            </a:r>
          </a:p>
        </p:txBody>
      </p:sp>
      <p:sp>
        <p:nvSpPr>
          <p:cNvPr id="20" name="Rectangle 19">
            <a:extLst>
              <a:ext uri="{FF2B5EF4-FFF2-40B4-BE49-F238E27FC236}">
                <a16:creationId xmlns:a16="http://schemas.microsoft.com/office/drawing/2014/main" id="{98E2949C-E745-4F00-A91B-9194896671A6}"/>
              </a:ext>
            </a:extLst>
          </p:cNvPr>
          <p:cNvSpPr/>
          <p:nvPr/>
        </p:nvSpPr>
        <p:spPr>
          <a:xfrm>
            <a:off x="8069416" y="753312"/>
            <a:ext cx="216661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3200" b="0" i="0" u="none" strike="noStrike" kern="1200" cap="none" spc="0" normalizeH="0" baseline="0" noProof="0" dirty="0">
                <a:ln>
                  <a:noFill/>
                </a:ln>
                <a:solidFill>
                  <a:srgbClr val="3F3F3F"/>
                </a:solidFill>
                <a:effectLst/>
                <a:uLnTx/>
                <a:uFillTx/>
                <a:latin typeface="Calibri Light" panose="020F0302020204030204"/>
                <a:ea typeface="+mn-ea"/>
                <a:cs typeface="+mn-cs"/>
              </a:rPr>
              <a:t>Central Asia</a:t>
            </a:r>
          </a:p>
        </p:txBody>
      </p:sp>
      <p:sp>
        <p:nvSpPr>
          <p:cNvPr id="24" name="Rectangle 23">
            <a:extLst>
              <a:ext uri="{FF2B5EF4-FFF2-40B4-BE49-F238E27FC236}">
                <a16:creationId xmlns:a16="http://schemas.microsoft.com/office/drawing/2014/main" id="{2E1BE9A8-7693-40ED-A953-C1E2851D79A6}"/>
              </a:ext>
            </a:extLst>
          </p:cNvPr>
          <p:cNvSpPr/>
          <p:nvPr/>
        </p:nvSpPr>
        <p:spPr>
          <a:xfrm>
            <a:off x="0" y="6488668"/>
            <a:ext cx="176445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Light" panose="020F0302020204030204"/>
                <a:ea typeface="+mn-ea"/>
                <a:cs typeface="+mn-cs"/>
              </a:rPr>
              <a:t>#showyourstipes</a:t>
            </a:r>
          </a:p>
        </p:txBody>
      </p:sp>
      <p:pic>
        <p:nvPicPr>
          <p:cNvPr id="3" name="Picture 2">
            <a:extLst>
              <a:ext uri="{FF2B5EF4-FFF2-40B4-BE49-F238E27FC236}">
                <a16:creationId xmlns:a16="http://schemas.microsoft.com/office/drawing/2014/main" id="{7B62996D-3D1D-4F2B-A253-D5BAC03CD7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7609" y="1878320"/>
            <a:ext cx="5809757" cy="3267604"/>
          </a:xfrm>
          <a:prstGeom prst="rect">
            <a:avLst/>
          </a:prstGeom>
        </p:spPr>
      </p:pic>
    </p:spTree>
    <p:extLst>
      <p:ext uri="{BB962C8B-B14F-4D97-AF65-F5344CB8AC3E}">
        <p14:creationId xmlns:p14="http://schemas.microsoft.com/office/powerpoint/2010/main" val="1639536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90C552-31FB-48A4-8DC3-56760C5AB7BA}"/>
              </a:ext>
            </a:extLst>
          </p:cNvPr>
          <p:cNvSpPr>
            <a:spLocks noGrp="1"/>
          </p:cNvSpPr>
          <p:nvPr>
            <p:ph type="title"/>
          </p:nvPr>
        </p:nvSpPr>
        <p:spPr/>
        <p:txBody>
          <a:bodyPr/>
          <a:lstStyle/>
          <a:p>
            <a:r>
              <a:rPr lang="en-GB" b="1" dirty="0">
                <a:solidFill>
                  <a:srgbClr val="1D9A78"/>
                </a:solidFill>
              </a:rPr>
              <a:t>Climate change trends</a:t>
            </a:r>
            <a:endParaRPr lang="LID4096" dirty="0"/>
          </a:p>
        </p:txBody>
      </p:sp>
      <p:sp>
        <p:nvSpPr>
          <p:cNvPr id="7" name="Slide Number Placeholder 3">
            <a:extLst>
              <a:ext uri="{FF2B5EF4-FFF2-40B4-BE49-F238E27FC236}">
                <a16:creationId xmlns:a16="http://schemas.microsoft.com/office/drawing/2014/main" id="{771D6FAF-DA31-44CE-8DAE-0021B7A0B2FE}"/>
              </a:ext>
            </a:extLst>
          </p:cNvPr>
          <p:cNvSpPr txBox="1">
            <a:spLocks/>
          </p:cNvSpPr>
          <p:nvPr/>
        </p:nvSpPr>
        <p:spPr>
          <a:xfrm>
            <a:off x="16375114" y="8000326"/>
            <a:ext cx="1089276" cy="18397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EA8F7B-BA00-4250-8509-9BF6DCA07E2B}" type="slidenum">
              <a:rPr kumimoji="0" lang="en-GB" sz="1200" b="0" i="0" u="none" strike="noStrike" kern="1200" cap="none" spc="0" normalizeH="0" baseline="0" noProof="0" smtClean="0">
                <a:ln>
                  <a:noFill/>
                </a:ln>
                <a:solidFill>
                  <a:srgbClr val="3F3F3F">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3F3F3F">
                  <a:tint val="75000"/>
                </a:srgb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BE9EDE3-FDF6-4556-8947-724E0CA47A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2855" y="2975931"/>
            <a:ext cx="2870503" cy="2144966"/>
          </a:xfrm>
          <a:prstGeom prst="rect">
            <a:avLst/>
          </a:prstGeom>
        </p:spPr>
      </p:pic>
      <p:pic>
        <p:nvPicPr>
          <p:cNvPr id="10" name="Picture 9">
            <a:extLst>
              <a:ext uri="{FF2B5EF4-FFF2-40B4-BE49-F238E27FC236}">
                <a16:creationId xmlns:a16="http://schemas.microsoft.com/office/drawing/2014/main" id="{E3D7B900-DFAB-4D6A-80E7-B778D1844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0250" y="4798510"/>
            <a:ext cx="1519723" cy="1135605"/>
          </a:xfrm>
          <a:prstGeom prst="rect">
            <a:avLst/>
          </a:prstGeom>
        </p:spPr>
      </p:pic>
      <p:pic>
        <p:nvPicPr>
          <p:cNvPr id="11" name="Picture 10">
            <a:extLst>
              <a:ext uri="{FF2B5EF4-FFF2-40B4-BE49-F238E27FC236}">
                <a16:creationId xmlns:a16="http://schemas.microsoft.com/office/drawing/2014/main" id="{18B97F77-BE32-4511-933B-6A01B0CE0D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726" y="4657486"/>
            <a:ext cx="1560782" cy="1166285"/>
          </a:xfrm>
          <a:prstGeom prst="rect">
            <a:avLst/>
          </a:prstGeom>
        </p:spPr>
      </p:pic>
      <p:pic>
        <p:nvPicPr>
          <p:cNvPr id="12" name="Picture 11">
            <a:extLst>
              <a:ext uri="{FF2B5EF4-FFF2-40B4-BE49-F238E27FC236}">
                <a16:creationId xmlns:a16="http://schemas.microsoft.com/office/drawing/2014/main" id="{7CD06129-6F1D-4998-AF44-0F427D3706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7158" y="818305"/>
            <a:ext cx="4234515" cy="3164217"/>
          </a:xfrm>
          <a:prstGeom prst="rect">
            <a:avLst/>
          </a:prstGeom>
        </p:spPr>
      </p:pic>
      <p:pic>
        <p:nvPicPr>
          <p:cNvPr id="13" name="Picture 12">
            <a:extLst>
              <a:ext uri="{FF2B5EF4-FFF2-40B4-BE49-F238E27FC236}">
                <a16:creationId xmlns:a16="http://schemas.microsoft.com/office/drawing/2014/main" id="{856E359D-4C0B-4A30-A00A-24D17D486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73129">
            <a:off x="6875775" y="3230224"/>
            <a:ext cx="2169828" cy="1621391"/>
          </a:xfrm>
          <a:prstGeom prst="rect">
            <a:avLst/>
          </a:prstGeom>
        </p:spPr>
      </p:pic>
      <p:cxnSp>
        <p:nvCxnSpPr>
          <p:cNvPr id="15" name="Straight Arrow Connector 14">
            <a:extLst>
              <a:ext uri="{FF2B5EF4-FFF2-40B4-BE49-F238E27FC236}">
                <a16:creationId xmlns:a16="http://schemas.microsoft.com/office/drawing/2014/main" id="{A14E07ED-6F90-46C7-ABAC-66D8078A727F}"/>
              </a:ext>
            </a:extLst>
          </p:cNvPr>
          <p:cNvCxnSpPr>
            <a:cxnSpLocks/>
          </p:cNvCxnSpPr>
          <p:nvPr/>
        </p:nvCxnSpPr>
        <p:spPr>
          <a:xfrm>
            <a:off x="7186820" y="6215605"/>
            <a:ext cx="3853834"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076640E7-2332-44A9-A700-78DABC31F0A3}"/>
              </a:ext>
            </a:extLst>
          </p:cNvPr>
          <p:cNvSpPr/>
          <p:nvPr/>
        </p:nvSpPr>
        <p:spPr>
          <a:xfrm>
            <a:off x="7061402" y="5709490"/>
            <a:ext cx="87556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3F3F3F"/>
                </a:solidFill>
                <a:effectLst/>
                <a:uLnTx/>
                <a:uFillTx/>
                <a:latin typeface="Calibri Light" panose="020F0302020204030204"/>
                <a:ea typeface="+mn-ea"/>
                <a:cs typeface="+mn-cs"/>
              </a:rPr>
              <a:t>1877 </a:t>
            </a:r>
          </a:p>
        </p:txBody>
      </p:sp>
      <p:sp>
        <p:nvSpPr>
          <p:cNvPr id="18" name="Rectangle 17">
            <a:extLst>
              <a:ext uri="{FF2B5EF4-FFF2-40B4-BE49-F238E27FC236}">
                <a16:creationId xmlns:a16="http://schemas.microsoft.com/office/drawing/2014/main" id="{C75E0E45-4490-49BF-A6BA-47EB1350AF93}"/>
              </a:ext>
            </a:extLst>
          </p:cNvPr>
          <p:cNvSpPr/>
          <p:nvPr/>
        </p:nvSpPr>
        <p:spPr>
          <a:xfrm>
            <a:off x="10234023" y="5709490"/>
            <a:ext cx="8066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3F3F3F"/>
                </a:solidFill>
                <a:effectLst/>
                <a:uLnTx/>
                <a:uFillTx/>
                <a:latin typeface="Calibri Light" panose="020F0302020204030204"/>
                <a:ea typeface="+mn-ea"/>
                <a:cs typeface="+mn-cs"/>
              </a:rPr>
              <a:t>2022</a:t>
            </a:r>
          </a:p>
        </p:txBody>
      </p:sp>
      <p:sp>
        <p:nvSpPr>
          <p:cNvPr id="19" name="Rectangle 18">
            <a:extLst>
              <a:ext uri="{FF2B5EF4-FFF2-40B4-BE49-F238E27FC236}">
                <a16:creationId xmlns:a16="http://schemas.microsoft.com/office/drawing/2014/main" id="{C6926D4B-BC77-48DE-A464-0BB0A08C11C9}"/>
              </a:ext>
            </a:extLst>
          </p:cNvPr>
          <p:cNvSpPr/>
          <p:nvPr/>
        </p:nvSpPr>
        <p:spPr>
          <a:xfrm>
            <a:off x="8742855" y="6171155"/>
            <a:ext cx="71102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400" b="0" i="0" u="none" strike="noStrike" kern="1200" cap="none" spc="0" normalizeH="0" baseline="0" noProof="0" dirty="0">
                <a:ln>
                  <a:noFill/>
                </a:ln>
                <a:solidFill>
                  <a:srgbClr val="3F3F3F"/>
                </a:solidFill>
                <a:effectLst/>
                <a:uLnTx/>
                <a:uFillTx/>
                <a:latin typeface="Calibri Light" panose="020F0302020204030204"/>
                <a:ea typeface="+mn-ea"/>
                <a:cs typeface="+mn-cs"/>
              </a:rPr>
              <a:t>Year</a:t>
            </a:r>
          </a:p>
        </p:txBody>
      </p:sp>
      <p:sp>
        <p:nvSpPr>
          <p:cNvPr id="20" name="Rectangle 19">
            <a:extLst>
              <a:ext uri="{FF2B5EF4-FFF2-40B4-BE49-F238E27FC236}">
                <a16:creationId xmlns:a16="http://schemas.microsoft.com/office/drawing/2014/main" id="{98E2949C-E745-4F00-A91B-9194896671A6}"/>
              </a:ext>
            </a:extLst>
          </p:cNvPr>
          <p:cNvSpPr/>
          <p:nvPr/>
        </p:nvSpPr>
        <p:spPr>
          <a:xfrm>
            <a:off x="8069416" y="753312"/>
            <a:ext cx="216661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3200" b="0" i="0" u="none" strike="noStrike" kern="1200" cap="none" spc="0" normalizeH="0" baseline="0" noProof="0" dirty="0">
                <a:ln>
                  <a:noFill/>
                </a:ln>
                <a:solidFill>
                  <a:srgbClr val="3F3F3F"/>
                </a:solidFill>
                <a:effectLst/>
                <a:uLnTx/>
                <a:uFillTx/>
                <a:latin typeface="Calibri Light" panose="020F0302020204030204"/>
                <a:ea typeface="+mn-ea"/>
                <a:cs typeface="+mn-cs"/>
              </a:rPr>
              <a:t>Central Asia</a:t>
            </a:r>
          </a:p>
        </p:txBody>
      </p:sp>
      <p:sp>
        <p:nvSpPr>
          <p:cNvPr id="24" name="Rectangle 23">
            <a:extLst>
              <a:ext uri="{FF2B5EF4-FFF2-40B4-BE49-F238E27FC236}">
                <a16:creationId xmlns:a16="http://schemas.microsoft.com/office/drawing/2014/main" id="{2E1BE9A8-7693-40ED-A953-C1E2851D79A6}"/>
              </a:ext>
            </a:extLst>
          </p:cNvPr>
          <p:cNvSpPr/>
          <p:nvPr/>
        </p:nvSpPr>
        <p:spPr>
          <a:xfrm>
            <a:off x="0" y="6488668"/>
            <a:ext cx="176445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Light" panose="020F0302020204030204"/>
                <a:ea typeface="+mn-ea"/>
                <a:cs typeface="+mn-cs"/>
              </a:rPr>
              <a:t>#showyourstipes</a:t>
            </a:r>
          </a:p>
        </p:txBody>
      </p:sp>
      <p:pic>
        <p:nvPicPr>
          <p:cNvPr id="3" name="Picture 2">
            <a:extLst>
              <a:ext uri="{FF2B5EF4-FFF2-40B4-BE49-F238E27FC236}">
                <a16:creationId xmlns:a16="http://schemas.microsoft.com/office/drawing/2014/main" id="{7B62996D-3D1D-4F2B-A253-D5BAC03CD7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7609" y="1878320"/>
            <a:ext cx="5809757" cy="3267604"/>
          </a:xfrm>
          <a:prstGeom prst="rect">
            <a:avLst/>
          </a:prstGeom>
        </p:spPr>
      </p:pic>
    </p:spTree>
    <p:extLst>
      <p:ext uri="{BB962C8B-B14F-4D97-AF65-F5344CB8AC3E}">
        <p14:creationId xmlns:p14="http://schemas.microsoft.com/office/powerpoint/2010/main" val="1895914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90C552-31FB-48A4-8DC3-56760C5AB7BA}"/>
              </a:ext>
            </a:extLst>
          </p:cNvPr>
          <p:cNvSpPr>
            <a:spLocks noGrp="1"/>
          </p:cNvSpPr>
          <p:nvPr>
            <p:ph type="title"/>
          </p:nvPr>
        </p:nvSpPr>
        <p:spPr/>
        <p:txBody>
          <a:bodyPr/>
          <a:lstStyle/>
          <a:p>
            <a:r>
              <a:rPr lang="en-GB" b="1" dirty="0">
                <a:solidFill>
                  <a:srgbClr val="1D9A78"/>
                </a:solidFill>
              </a:rPr>
              <a:t>Climate change trends</a:t>
            </a:r>
            <a:endParaRPr lang="LID4096" dirty="0"/>
          </a:p>
        </p:txBody>
      </p:sp>
      <p:sp>
        <p:nvSpPr>
          <p:cNvPr id="7" name="Slide Number Placeholder 3">
            <a:extLst>
              <a:ext uri="{FF2B5EF4-FFF2-40B4-BE49-F238E27FC236}">
                <a16:creationId xmlns:a16="http://schemas.microsoft.com/office/drawing/2014/main" id="{771D6FAF-DA31-44CE-8DAE-0021B7A0B2FE}"/>
              </a:ext>
            </a:extLst>
          </p:cNvPr>
          <p:cNvSpPr txBox="1">
            <a:spLocks/>
          </p:cNvSpPr>
          <p:nvPr/>
        </p:nvSpPr>
        <p:spPr>
          <a:xfrm>
            <a:off x="16375114" y="8000326"/>
            <a:ext cx="1089276" cy="18397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EA8F7B-BA00-4250-8509-9BF6DCA07E2B}" type="slidenum">
              <a:rPr kumimoji="0" lang="en-GB" sz="1200" b="0" i="0" u="none" strike="noStrike" kern="1200" cap="none" spc="0" normalizeH="0" baseline="0" noProof="0" smtClean="0">
                <a:ln>
                  <a:noFill/>
                </a:ln>
                <a:solidFill>
                  <a:srgbClr val="3F3F3F">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3F3F3F">
                  <a:tint val="75000"/>
                </a:srgbClr>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8E2949C-E745-4F00-A91B-9194896671A6}"/>
              </a:ext>
            </a:extLst>
          </p:cNvPr>
          <p:cNvSpPr/>
          <p:nvPr/>
        </p:nvSpPr>
        <p:spPr>
          <a:xfrm>
            <a:off x="5102683" y="871229"/>
            <a:ext cx="198663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3F3F3F"/>
                </a:solidFill>
                <a:effectLst/>
                <a:uLnTx/>
                <a:uFillTx/>
                <a:latin typeface="Calibri Light" panose="020F0302020204030204"/>
                <a:ea typeface="+mn-ea"/>
                <a:cs typeface="+mn-cs"/>
              </a:rPr>
              <a:t>Uzbekistan</a:t>
            </a:r>
            <a:endParaRPr kumimoji="0" lang="LID4096" sz="3200" b="0" i="0" u="none" strike="noStrike" kern="1200" cap="none" spc="0" normalizeH="0" baseline="0" noProof="0" dirty="0">
              <a:ln>
                <a:noFill/>
              </a:ln>
              <a:solidFill>
                <a:srgbClr val="3F3F3F"/>
              </a:solidFill>
              <a:effectLst/>
              <a:uLnTx/>
              <a:uFillTx/>
              <a:latin typeface="Calibri Light" panose="020F0302020204030204"/>
              <a:ea typeface="+mn-ea"/>
              <a:cs typeface="+mn-cs"/>
            </a:endParaRPr>
          </a:p>
        </p:txBody>
      </p:sp>
      <p:sp>
        <p:nvSpPr>
          <p:cNvPr id="24" name="Rectangle 23">
            <a:extLst>
              <a:ext uri="{FF2B5EF4-FFF2-40B4-BE49-F238E27FC236}">
                <a16:creationId xmlns:a16="http://schemas.microsoft.com/office/drawing/2014/main" id="{2E1BE9A8-7693-40ED-A953-C1E2851D79A6}"/>
              </a:ext>
            </a:extLst>
          </p:cNvPr>
          <p:cNvSpPr/>
          <p:nvPr/>
        </p:nvSpPr>
        <p:spPr>
          <a:xfrm>
            <a:off x="0" y="6488668"/>
            <a:ext cx="176445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1800" b="0" i="0" u="none" strike="noStrike" kern="1200" cap="none" spc="0" normalizeH="0" baseline="0" noProof="0" dirty="0">
                <a:ln>
                  <a:noFill/>
                </a:ln>
                <a:solidFill>
                  <a:srgbClr val="3F3F3F"/>
                </a:solidFill>
                <a:effectLst/>
                <a:uLnTx/>
                <a:uFillTx/>
                <a:latin typeface="Calibri Light" panose="020F0302020204030204"/>
                <a:ea typeface="+mn-ea"/>
                <a:cs typeface="+mn-cs"/>
              </a:rPr>
              <a:t>#showyourstipes</a:t>
            </a:r>
          </a:p>
        </p:txBody>
      </p:sp>
      <p:pic>
        <p:nvPicPr>
          <p:cNvPr id="3" name="Picture 2">
            <a:extLst>
              <a:ext uri="{FF2B5EF4-FFF2-40B4-BE49-F238E27FC236}">
                <a16:creationId xmlns:a16="http://schemas.microsoft.com/office/drawing/2014/main" id="{7B62996D-3D1D-4F2B-A253-D5BAC03CD7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7937" y="1658473"/>
            <a:ext cx="7056123" cy="3968603"/>
          </a:xfrm>
          <a:prstGeom prst="rect">
            <a:avLst/>
          </a:prstGeom>
        </p:spPr>
      </p:pic>
    </p:spTree>
    <p:extLst>
      <p:ext uri="{BB962C8B-B14F-4D97-AF65-F5344CB8AC3E}">
        <p14:creationId xmlns:p14="http://schemas.microsoft.com/office/powerpoint/2010/main" val="1415009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 with red spots&#10;&#10;Description automatically generated">
            <a:extLst>
              <a:ext uri="{FF2B5EF4-FFF2-40B4-BE49-F238E27FC236}">
                <a16:creationId xmlns:a16="http://schemas.microsoft.com/office/drawing/2014/main" id="{9F6E4C48-3402-75D4-D334-602444E6B47C}"/>
              </a:ext>
            </a:extLst>
          </p:cNvPr>
          <p:cNvPicPr>
            <a:picLocks noChangeAspect="1"/>
          </p:cNvPicPr>
          <p:nvPr/>
        </p:nvPicPr>
        <p:blipFill>
          <a:blip r:embed="rId3"/>
          <a:stretch>
            <a:fillRect/>
          </a:stretch>
        </p:blipFill>
        <p:spPr>
          <a:xfrm>
            <a:off x="1847029" y="889572"/>
            <a:ext cx="8441405" cy="4749227"/>
          </a:xfrm>
          <a:prstGeom prst="rect">
            <a:avLst/>
          </a:prstGeom>
        </p:spPr>
      </p:pic>
      <p:sp>
        <p:nvSpPr>
          <p:cNvPr id="6" name="TextBox 5">
            <a:extLst>
              <a:ext uri="{FF2B5EF4-FFF2-40B4-BE49-F238E27FC236}">
                <a16:creationId xmlns:a16="http://schemas.microsoft.com/office/drawing/2014/main" id="{8342E1F3-BCBB-65F2-56F7-1B5E4C0D2443}"/>
              </a:ext>
            </a:extLst>
          </p:cNvPr>
          <p:cNvSpPr txBox="1"/>
          <p:nvPr/>
        </p:nvSpPr>
        <p:spPr>
          <a:xfrm>
            <a:off x="440961" y="6128579"/>
            <a:ext cx="52399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Calibri" panose="020F0502020204030204"/>
                <a:ea typeface="+mn-lt"/>
                <a:cs typeface="Calibri" panose="020F0502020204030204"/>
              </a:rPr>
              <a:t>https://berkeleyearth.org/global-temperature-report-for-2022/</a:t>
            </a: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sp>
        <p:nvSpPr>
          <p:cNvPr id="11" name="Rectangle 10">
            <a:extLst>
              <a:ext uri="{FF2B5EF4-FFF2-40B4-BE49-F238E27FC236}">
                <a16:creationId xmlns:a16="http://schemas.microsoft.com/office/drawing/2014/main" id="{E2A5D6F6-DB23-ECDB-B550-9A3716F45BA8}"/>
              </a:ext>
            </a:extLst>
          </p:cNvPr>
          <p:cNvSpPr/>
          <p:nvPr/>
        </p:nvSpPr>
        <p:spPr>
          <a:xfrm>
            <a:off x="6841554" y="1869314"/>
            <a:ext cx="962930" cy="84180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127D6F0-4E2B-02ED-E474-C4AA07F8661E}"/>
              </a:ext>
            </a:extLst>
          </p:cNvPr>
          <p:cNvSpPr txBox="1"/>
          <p:nvPr/>
        </p:nvSpPr>
        <p:spPr>
          <a:xfrm>
            <a:off x="1847029" y="5674621"/>
            <a:ext cx="214803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Calibri" panose="020F0502020204030204"/>
                <a:ea typeface="+mn-ea"/>
                <a:cs typeface="Calibri"/>
              </a:rPr>
              <a:t>Since 1850</a:t>
            </a:r>
          </a:p>
        </p:txBody>
      </p:sp>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1|0.1"/>
</p:tagLst>
</file>

<file path=ppt/theme/theme1.xml><?xml version="1.0" encoding="utf-8"?>
<a:theme xmlns:a="http://schemas.openxmlformats.org/drawingml/2006/main" name="Office Theme">
  <a:themeElements>
    <a:clrScheme name="Custom 1">
      <a:dk1>
        <a:srgbClr val="3F3F3F"/>
      </a:dk1>
      <a:lt1>
        <a:srgbClr val="FFFFFF"/>
      </a:lt1>
      <a:dk2>
        <a:srgbClr val="595959"/>
      </a:dk2>
      <a:lt2>
        <a:srgbClr val="F2F2F2"/>
      </a:lt2>
      <a:accent1>
        <a:srgbClr val="1D9A78"/>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F3F3F"/>
      </a:dk1>
      <a:lt1>
        <a:srgbClr val="FFFFFF"/>
      </a:lt1>
      <a:dk2>
        <a:srgbClr val="595959"/>
      </a:dk2>
      <a:lt2>
        <a:srgbClr val="F2F2F2"/>
      </a:lt2>
      <a:accent1>
        <a:srgbClr val="1D9A78"/>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5852</TotalTime>
  <Words>1171</Words>
  <Application>Microsoft Office PowerPoint</Application>
  <PresentationFormat>Widescreen</PresentationFormat>
  <Paragraphs>260</Paragraphs>
  <Slides>31</Slides>
  <Notes>21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31</vt:i4>
      </vt:variant>
    </vt:vector>
  </HeadingPairs>
  <TitlesOfParts>
    <vt:vector size="46" baseType="lpstr">
      <vt:lpstr>Calibri</vt:lpstr>
      <vt:lpstr>Proxima Nova Rg</vt:lpstr>
      <vt:lpstr>Calibri Light</vt:lpstr>
      <vt:lpstr>Work Sans</vt:lpstr>
      <vt:lpstr>Roboto</vt:lpstr>
      <vt:lpstr>Poppins SemiBold</vt:lpstr>
      <vt:lpstr>Arial</vt:lpstr>
      <vt:lpstr>Symbol</vt:lpstr>
      <vt:lpstr>Wingdings</vt:lpstr>
      <vt:lpstr>Poppins</vt:lpstr>
      <vt:lpstr>Montserrat Light</vt:lpstr>
      <vt:lpstr>Office Theme</vt:lpstr>
      <vt:lpstr>1_Office Theme</vt:lpstr>
      <vt:lpstr>2_Office Theme</vt:lpstr>
      <vt:lpstr>3_Office Theme</vt:lpstr>
      <vt:lpstr>    Climate Change in Central Asia: Patterns and Projections      </vt:lpstr>
      <vt:lpstr>PowerPoint Presentation</vt:lpstr>
      <vt:lpstr>Climate change trends</vt:lpstr>
      <vt:lpstr>Climate change trends</vt:lpstr>
      <vt:lpstr>Climate change trends</vt:lpstr>
      <vt:lpstr>Climate change trends</vt:lpstr>
      <vt:lpstr>Climate change trends</vt:lpstr>
      <vt:lpstr>Climate change trends</vt:lpstr>
      <vt:lpstr>PowerPoint Presentation</vt:lpstr>
      <vt:lpstr>Water resources in Central Asia</vt:lpstr>
      <vt:lpstr>Importance of water resources in Central Asia</vt:lpstr>
      <vt:lpstr>Impact on glaciers</vt:lpstr>
      <vt:lpstr>Impact on glaciers</vt:lpstr>
      <vt:lpstr>PowerPoint Presentation</vt:lpstr>
      <vt:lpstr>A comprehensive climate impact assessment concretizes and prioritizes adaptation strategies at the regional and national levels.</vt:lpstr>
      <vt:lpstr>PowerPoint Presentation</vt:lpstr>
      <vt:lpstr>Future changes</vt:lpstr>
      <vt:lpstr>Future changes</vt:lpstr>
      <vt:lpstr>Future changes</vt:lpstr>
      <vt:lpstr>Future changes</vt:lpstr>
      <vt:lpstr>Future changes</vt:lpstr>
      <vt:lpstr>Future changes</vt:lpstr>
      <vt:lpstr>Temperature change (SSP5-RCP8.5)</vt:lpstr>
      <vt:lpstr>Precipitation change (SSP5-RCP8.5)</vt:lpstr>
      <vt:lpstr>Snowfall change mm/day</vt:lpstr>
      <vt:lpstr>Hydrological Impacts</vt:lpstr>
      <vt:lpstr>Hydrological Impacts: </vt:lpstr>
      <vt:lpstr>Snow availability (Kafirnigan River) </vt:lpstr>
      <vt:lpstr>Snow water Equivalent (SSP5-RCP8.5)</vt:lpstr>
      <vt:lpstr>Thank you</vt:lpstr>
      <vt:lpstr>Hydrological Impacts: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Central Asia  Lessons Learned</dc:title>
  <dc:creator>Microsoft account</dc:creator>
  <cp:lastModifiedBy>Fred Hattermann</cp:lastModifiedBy>
  <cp:revision>21</cp:revision>
  <cp:lastPrinted>2023-12-09T19:45:46Z</cp:lastPrinted>
  <dcterms:created xsi:type="dcterms:W3CDTF">2021-11-19T15:36:16Z</dcterms:created>
  <dcterms:modified xsi:type="dcterms:W3CDTF">2023-12-09T22:24:02Z</dcterms:modified>
</cp:coreProperties>
</file>