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5" r:id="rId2"/>
    <p:sldMasterId id="2147483694" r:id="rId3"/>
  </p:sldMasterIdLst>
  <p:notesMasterIdLst>
    <p:notesMasterId r:id="rId107"/>
  </p:notesMasterIdLst>
  <p:sldIdLst>
    <p:sldId id="256" r:id="rId4"/>
    <p:sldId id="257" r:id="rId5"/>
    <p:sldId id="661" r:id="rId6"/>
    <p:sldId id="697" r:id="rId7"/>
    <p:sldId id="698" r:id="rId8"/>
    <p:sldId id="757" r:id="rId9"/>
    <p:sldId id="699" r:id="rId10"/>
    <p:sldId id="712" r:id="rId11"/>
    <p:sldId id="656" r:id="rId12"/>
    <p:sldId id="758" r:id="rId13"/>
    <p:sldId id="657" r:id="rId14"/>
    <p:sldId id="658" r:id="rId15"/>
    <p:sldId id="713" r:id="rId16"/>
    <p:sldId id="660" r:id="rId17"/>
    <p:sldId id="318" r:id="rId18"/>
    <p:sldId id="662" r:id="rId19"/>
    <p:sldId id="759" r:id="rId20"/>
    <p:sldId id="760" r:id="rId21"/>
    <p:sldId id="761" r:id="rId22"/>
    <p:sldId id="762" r:id="rId23"/>
    <p:sldId id="726" r:id="rId24"/>
    <p:sldId id="728" r:id="rId25"/>
    <p:sldId id="634" r:id="rId26"/>
    <p:sldId id="727" r:id="rId27"/>
    <p:sldId id="652" r:id="rId28"/>
    <p:sldId id="665" r:id="rId29"/>
    <p:sldId id="729" r:id="rId30"/>
    <p:sldId id="763" r:id="rId31"/>
    <p:sldId id="643" r:id="rId32"/>
    <p:sldId id="667" r:id="rId33"/>
    <p:sldId id="715" r:id="rId34"/>
    <p:sldId id="768" r:id="rId35"/>
    <p:sldId id="802" r:id="rId36"/>
    <p:sldId id="629" r:id="rId37"/>
    <p:sldId id="769" r:id="rId38"/>
    <p:sldId id="278" r:id="rId39"/>
    <p:sldId id="764" r:id="rId40"/>
    <p:sldId id="281" r:id="rId41"/>
    <p:sldId id="574" r:id="rId42"/>
    <p:sldId id="770" r:id="rId43"/>
    <p:sldId id="349" r:id="rId44"/>
    <p:sldId id="397" r:id="rId45"/>
    <p:sldId id="730" r:id="rId46"/>
    <p:sldId id="716" r:id="rId47"/>
    <p:sldId id="370" r:id="rId48"/>
    <p:sldId id="673" r:id="rId49"/>
    <p:sldId id="746" r:id="rId50"/>
    <p:sldId id="747" r:id="rId51"/>
    <p:sldId id="411" r:id="rId52"/>
    <p:sldId id="651" r:id="rId53"/>
    <p:sldId id="630" r:id="rId54"/>
    <p:sldId id="312" r:id="rId55"/>
    <p:sldId id="748" r:id="rId56"/>
    <p:sldId id="749" r:id="rId57"/>
    <p:sldId id="639" r:id="rId58"/>
    <p:sldId id="678" r:id="rId59"/>
    <p:sldId id="679" r:id="rId60"/>
    <p:sldId id="680" r:id="rId61"/>
    <p:sldId id="681" r:id="rId62"/>
    <p:sldId id="682" r:id="rId63"/>
    <p:sldId id="683" r:id="rId64"/>
    <p:sldId id="606" r:id="rId65"/>
    <p:sldId id="731" r:id="rId66"/>
    <p:sldId id="708" r:id="rId67"/>
    <p:sldId id="709" r:id="rId68"/>
    <p:sldId id="710" r:id="rId69"/>
    <p:sldId id="646" r:id="rId70"/>
    <p:sldId id="685" r:id="rId71"/>
    <p:sldId id="717" r:id="rId72"/>
    <p:sldId id="718" r:id="rId73"/>
    <p:sldId id="743" r:id="rId74"/>
    <p:sldId id="744" r:id="rId75"/>
    <p:sldId id="745" r:id="rId76"/>
    <p:sldId id="765" r:id="rId77"/>
    <p:sldId id="732" r:id="rId78"/>
    <p:sldId id="687" r:id="rId79"/>
    <p:sldId id="688" r:id="rId80"/>
    <p:sldId id="722" r:id="rId81"/>
    <p:sldId id="734" r:id="rId82"/>
    <p:sldId id="735" r:id="rId83"/>
    <p:sldId id="595" r:id="rId84"/>
    <p:sldId id="736" r:id="rId85"/>
    <p:sldId id="737" r:id="rId86"/>
    <p:sldId id="738" r:id="rId87"/>
    <p:sldId id="723" r:id="rId88"/>
    <p:sldId id="739" r:id="rId89"/>
    <p:sldId id="789" r:id="rId90"/>
    <p:sldId id="740" r:id="rId91"/>
    <p:sldId id="724" r:id="rId92"/>
    <p:sldId id="771" r:id="rId93"/>
    <p:sldId id="772" r:id="rId94"/>
    <p:sldId id="773" r:id="rId95"/>
    <p:sldId id="784" r:id="rId96"/>
    <p:sldId id="785" r:id="rId97"/>
    <p:sldId id="786" r:id="rId98"/>
    <p:sldId id="787" r:id="rId99"/>
    <p:sldId id="788" r:id="rId100"/>
    <p:sldId id="693" r:id="rId101"/>
    <p:sldId id="790" r:id="rId102"/>
    <p:sldId id="794" r:id="rId103"/>
    <p:sldId id="795" r:id="rId104"/>
    <p:sldId id="796" r:id="rId105"/>
    <p:sldId id="692" r:id="rId106"/>
  </p:sldIdLst>
  <p:sldSz cx="9144000" cy="6858000" type="screen4x3"/>
  <p:notesSz cx="6819900" cy="99187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kar Masztalerz" initials="OM" lastIdx="4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73354"/>
    <a:srgbClr val="EC1F53"/>
    <a:srgbClr val="FFFFFF"/>
    <a:srgbClr val="C4C4C4"/>
    <a:srgbClr val="509CD7"/>
    <a:srgbClr val="FEA00E"/>
    <a:srgbClr val="FEA81B"/>
    <a:srgbClr val="44A13C"/>
    <a:srgbClr val="1AA421"/>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F83500-A8A1-4E76-B1E8-6533B0D65E25}" v="182" dt="2019-05-25T16:29:23.53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53"/>
    <p:restoredTop sz="68575" autoAdjust="0"/>
  </p:normalViewPr>
  <p:slideViewPr>
    <p:cSldViewPr snapToGrid="0" snapToObjects="1">
      <p:cViewPr>
        <p:scale>
          <a:sx n="82" d="100"/>
          <a:sy n="82" d="100"/>
        </p:scale>
        <p:origin x="2096" y="192"/>
      </p:cViewPr>
      <p:guideLst>
        <p:guide orient="horz" pos="2160"/>
        <p:guide pos="2880"/>
      </p:guideLst>
    </p:cSldViewPr>
  </p:slideViewPr>
  <p:notesTextViewPr>
    <p:cViewPr>
      <p:scale>
        <a:sx n="114" d="100"/>
        <a:sy n="114"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8" Type="http://schemas.openxmlformats.org/officeDocument/2006/relationships/commentAuthors" Target="commentAuthors.xml"/><Relationship Id="rId109" Type="http://schemas.openxmlformats.org/officeDocument/2006/relationships/presProps" Target="presProps.xml"/><Relationship Id="rId125" Type="http://schemas.microsoft.com/office/2016/11/relationships/changesInfo" Target="changesInfos/changesInfo1.xml"/><Relationship Id="rId126" Type="http://schemas.microsoft.com/office/2015/10/relationships/revisionInfo" Target="revisionInfo.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110" Type="http://schemas.openxmlformats.org/officeDocument/2006/relationships/viewProps" Target="viewProps.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00" Type="http://schemas.openxmlformats.org/officeDocument/2006/relationships/slide" Target="slides/slide97.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kar Masztalerz" userId="ce3dd1fefe4ca585" providerId="LiveId" clId="{CB265468-0E3B-4B40-930D-24B9577CC958}"/>
    <pc:docChg chg="undo redo custSel addSld delSld modSld">
      <pc:chgData name="Oskar Masztalerz" userId="ce3dd1fefe4ca585" providerId="LiveId" clId="{CB265468-0E3B-4B40-930D-24B9577CC958}" dt="2019-05-13T14:05:40.728" v="14285" actId="20577"/>
      <pc:docMkLst>
        <pc:docMk/>
      </pc:docMkLst>
      <pc:sldChg chg="modSp addCm delCm modCm">
        <pc:chgData name="Oskar Masztalerz" userId="ce3dd1fefe4ca585" providerId="LiveId" clId="{CB265468-0E3B-4B40-930D-24B9577CC958}" dt="2019-05-13T13:16:15.830" v="14198" actId="2"/>
        <pc:sldMkLst>
          <pc:docMk/>
          <pc:sldMk cId="461328764" sldId="256"/>
        </pc:sldMkLst>
        <pc:spChg chg="mod">
          <ac:chgData name="Oskar Masztalerz" userId="ce3dd1fefe4ca585" providerId="LiveId" clId="{CB265468-0E3B-4B40-930D-24B9577CC958}" dt="2019-05-13T13:16:15.830" v="14198" actId="2"/>
          <ac:spMkLst>
            <pc:docMk/>
            <pc:sldMk cId="461328764" sldId="256"/>
            <ac:spMk id="3" creationId="{00000000-0000-0000-0000-000000000000}"/>
          </ac:spMkLst>
        </pc:spChg>
        <pc:spChg chg="mod">
          <ac:chgData name="Oskar Masztalerz" userId="ce3dd1fefe4ca585" providerId="LiveId" clId="{CB265468-0E3B-4B40-930D-24B9577CC958}" dt="2019-04-30T09:50:32.432" v="377" actId="20577"/>
          <ac:spMkLst>
            <pc:docMk/>
            <pc:sldMk cId="461328764" sldId="256"/>
            <ac:spMk id="5" creationId="{00000000-0000-0000-0000-000000000000}"/>
          </ac:spMkLst>
        </pc:spChg>
      </pc:sldChg>
      <pc:sldChg chg="modSp addCm modCm modNotesTx">
        <pc:chgData name="Oskar Masztalerz" userId="ce3dd1fefe4ca585" providerId="LiveId" clId="{CB265468-0E3B-4B40-930D-24B9577CC958}" dt="2019-05-13T13:16:34.079" v="14200" actId="2"/>
        <pc:sldMkLst>
          <pc:docMk/>
          <pc:sldMk cId="1250459860" sldId="257"/>
        </pc:sldMkLst>
        <pc:spChg chg="mod">
          <ac:chgData name="Oskar Masztalerz" userId="ce3dd1fefe4ca585" providerId="LiveId" clId="{CB265468-0E3B-4B40-930D-24B9577CC958}" dt="2019-04-30T09:40:07.531" v="260" actId="20577"/>
          <ac:spMkLst>
            <pc:docMk/>
            <pc:sldMk cId="1250459860" sldId="257"/>
            <ac:spMk id="9" creationId="{00000000-0000-0000-0000-000000000000}"/>
          </ac:spMkLst>
        </pc:spChg>
        <pc:spChg chg="mod">
          <ac:chgData name="Oskar Masztalerz" userId="ce3dd1fefe4ca585" providerId="LiveId" clId="{CB265468-0E3B-4B40-930D-24B9577CC958}" dt="2019-04-30T09:39:29.579" v="251" actId="20577"/>
          <ac:spMkLst>
            <pc:docMk/>
            <pc:sldMk cId="1250459860" sldId="257"/>
            <ac:spMk id="10" creationId="{00000000-0000-0000-0000-000000000000}"/>
          </ac:spMkLst>
        </pc:spChg>
        <pc:spChg chg="mod">
          <ac:chgData name="Oskar Masztalerz" userId="ce3dd1fefe4ca585" providerId="LiveId" clId="{CB265468-0E3B-4B40-930D-24B9577CC958}" dt="2019-04-30T09:47:21.099" v="299" actId="20577"/>
          <ac:spMkLst>
            <pc:docMk/>
            <pc:sldMk cId="1250459860" sldId="257"/>
            <ac:spMk id="11" creationId="{00000000-0000-0000-0000-000000000000}"/>
          </ac:spMkLst>
        </pc:spChg>
      </pc:sldChg>
      <pc:sldChg chg="addSp modSp modAnim">
        <pc:chgData name="Oskar Masztalerz" userId="ce3dd1fefe4ca585" providerId="LiveId" clId="{CB265468-0E3B-4B40-930D-24B9577CC958}" dt="2019-05-13T13:18:43.056" v="14204" actId="20577"/>
        <pc:sldMkLst>
          <pc:docMk/>
          <pc:sldMk cId="1524176024" sldId="261"/>
        </pc:sldMkLst>
        <pc:spChg chg="mod">
          <ac:chgData name="Oskar Masztalerz" userId="ce3dd1fefe4ca585" providerId="LiveId" clId="{CB265468-0E3B-4B40-930D-24B9577CC958}" dt="2019-05-13T13:18:43.056" v="14204" actId="20577"/>
          <ac:spMkLst>
            <pc:docMk/>
            <pc:sldMk cId="1524176024" sldId="261"/>
            <ac:spMk id="2" creationId="{00000000-0000-0000-0000-000000000000}"/>
          </ac:spMkLst>
        </pc:spChg>
        <pc:spChg chg="mod">
          <ac:chgData name="Oskar Masztalerz" userId="ce3dd1fefe4ca585" providerId="LiveId" clId="{CB265468-0E3B-4B40-930D-24B9577CC958}" dt="2019-04-30T10:04:47.755" v="793" actId="1037"/>
          <ac:spMkLst>
            <pc:docMk/>
            <pc:sldMk cId="1524176024" sldId="261"/>
            <ac:spMk id="8" creationId="{00000000-0000-0000-0000-000000000000}"/>
          </ac:spMkLst>
        </pc:spChg>
        <pc:spChg chg="add mod">
          <ac:chgData name="Oskar Masztalerz" userId="ce3dd1fefe4ca585" providerId="LiveId" clId="{CB265468-0E3B-4B40-930D-24B9577CC958}" dt="2019-04-30T10:07:10.529" v="878" actId="1076"/>
          <ac:spMkLst>
            <pc:docMk/>
            <pc:sldMk cId="1524176024" sldId="261"/>
            <ac:spMk id="9" creationId="{1A098075-9534-4013-A67D-95B1977CF4E0}"/>
          </ac:spMkLst>
        </pc:spChg>
        <pc:picChg chg="mod">
          <ac:chgData name="Oskar Masztalerz" userId="ce3dd1fefe4ca585" providerId="LiveId" clId="{CB265468-0E3B-4B40-930D-24B9577CC958}" dt="2019-04-30T10:04:11.293" v="748" actId="1038"/>
          <ac:picMkLst>
            <pc:docMk/>
            <pc:sldMk cId="1524176024" sldId="261"/>
            <ac:picMk id="1026" creationId="{00000000-0000-0000-0000-000000000000}"/>
          </ac:picMkLst>
        </pc:picChg>
      </pc:sldChg>
      <pc:sldChg chg="modSp addCm modCm">
        <pc:chgData name="Oskar Masztalerz" userId="ce3dd1fefe4ca585" providerId="LiveId" clId="{CB265468-0E3B-4B40-930D-24B9577CC958}" dt="2019-05-13T13:18:06.789" v="14202" actId="20577"/>
        <pc:sldMkLst>
          <pc:docMk/>
          <pc:sldMk cId="1275330108" sldId="262"/>
        </pc:sldMkLst>
        <pc:spChg chg="mod">
          <ac:chgData name="Oskar Masztalerz" userId="ce3dd1fefe4ca585" providerId="LiveId" clId="{CB265468-0E3B-4B40-930D-24B9577CC958}" dt="2019-04-30T09:51:41.480" v="381" actId="20577"/>
          <ac:spMkLst>
            <pc:docMk/>
            <pc:sldMk cId="1275330108" sldId="262"/>
            <ac:spMk id="4" creationId="{00000000-0000-0000-0000-000000000000}"/>
          </ac:spMkLst>
        </pc:spChg>
        <pc:spChg chg="mod">
          <ac:chgData name="Oskar Masztalerz" userId="ce3dd1fefe4ca585" providerId="LiveId" clId="{CB265468-0E3B-4B40-930D-24B9577CC958}" dt="2019-04-30T09:51:49.776" v="390" actId="1037"/>
          <ac:spMkLst>
            <pc:docMk/>
            <pc:sldMk cId="1275330108" sldId="262"/>
            <ac:spMk id="5" creationId="{00000000-0000-0000-0000-000000000000}"/>
          </ac:spMkLst>
        </pc:spChg>
        <pc:spChg chg="mod">
          <ac:chgData name="Oskar Masztalerz" userId="ce3dd1fefe4ca585" providerId="LiveId" clId="{CB265468-0E3B-4B40-930D-24B9577CC958}" dt="2019-04-30T10:01:16.489" v="613" actId="14100"/>
          <ac:spMkLst>
            <pc:docMk/>
            <pc:sldMk cId="1275330108" sldId="262"/>
            <ac:spMk id="10" creationId="{00000000-0000-0000-0000-000000000000}"/>
          </ac:spMkLst>
        </pc:spChg>
        <pc:spChg chg="mod">
          <ac:chgData name="Oskar Masztalerz" userId="ce3dd1fefe4ca585" providerId="LiveId" clId="{CB265468-0E3B-4B40-930D-24B9577CC958}" dt="2019-04-30T09:50:10.581" v="338" actId="20577"/>
          <ac:spMkLst>
            <pc:docMk/>
            <pc:sldMk cId="1275330108" sldId="262"/>
            <ac:spMk id="16" creationId="{00000000-0000-0000-0000-000000000000}"/>
          </ac:spMkLst>
        </pc:spChg>
        <pc:spChg chg="mod">
          <ac:chgData name="Oskar Masztalerz" userId="ce3dd1fefe4ca585" providerId="LiveId" clId="{CB265468-0E3B-4B40-930D-24B9577CC958}" dt="2019-04-30T09:50:19.162" v="365" actId="1038"/>
          <ac:spMkLst>
            <pc:docMk/>
            <pc:sldMk cId="1275330108" sldId="262"/>
            <ac:spMk id="17" creationId="{00000000-0000-0000-0000-000000000000}"/>
          </ac:spMkLst>
        </pc:spChg>
        <pc:spChg chg="mod ord">
          <ac:chgData name="Oskar Masztalerz" userId="ce3dd1fefe4ca585" providerId="LiveId" clId="{CB265468-0E3B-4B40-930D-24B9577CC958}" dt="2019-04-30T10:01:39.327" v="620" actId="14100"/>
          <ac:spMkLst>
            <pc:docMk/>
            <pc:sldMk cId="1275330108" sldId="262"/>
            <ac:spMk id="18" creationId="{00000000-0000-0000-0000-000000000000}"/>
          </ac:spMkLst>
        </pc:spChg>
        <pc:spChg chg="mod ord">
          <ac:chgData name="Oskar Masztalerz" userId="ce3dd1fefe4ca585" providerId="LiveId" clId="{CB265468-0E3B-4B40-930D-24B9577CC958}" dt="2019-04-30T10:01:55.156" v="644" actId="14100"/>
          <ac:spMkLst>
            <pc:docMk/>
            <pc:sldMk cId="1275330108" sldId="262"/>
            <ac:spMk id="19" creationId="{00000000-0000-0000-0000-000000000000}"/>
          </ac:spMkLst>
        </pc:spChg>
        <pc:spChg chg="mod">
          <ac:chgData name="Oskar Masztalerz" userId="ce3dd1fefe4ca585" providerId="LiveId" clId="{CB265468-0E3B-4B40-930D-24B9577CC958}" dt="2019-04-30T09:58:47.009" v="596" actId="20577"/>
          <ac:spMkLst>
            <pc:docMk/>
            <pc:sldMk cId="1275330108" sldId="262"/>
            <ac:spMk id="20" creationId="{00000000-0000-0000-0000-000000000000}"/>
          </ac:spMkLst>
        </pc:spChg>
        <pc:spChg chg="mod">
          <ac:chgData name="Oskar Masztalerz" userId="ce3dd1fefe4ca585" providerId="LiveId" clId="{CB265468-0E3B-4B40-930D-24B9577CC958}" dt="2019-04-30T09:58:13.930" v="558" actId="14100"/>
          <ac:spMkLst>
            <pc:docMk/>
            <pc:sldMk cId="1275330108" sldId="262"/>
            <ac:spMk id="21" creationId="{00000000-0000-0000-0000-000000000000}"/>
          </ac:spMkLst>
        </pc:spChg>
        <pc:spChg chg="mod">
          <ac:chgData name="Oskar Masztalerz" userId="ce3dd1fefe4ca585" providerId="LiveId" clId="{CB265468-0E3B-4B40-930D-24B9577CC958}" dt="2019-05-13T13:18:06.789" v="14202" actId="20577"/>
          <ac:spMkLst>
            <pc:docMk/>
            <pc:sldMk cId="1275330108" sldId="262"/>
            <ac:spMk id="22" creationId="{00000000-0000-0000-0000-000000000000}"/>
          </ac:spMkLst>
        </pc:spChg>
      </pc:sldChg>
      <pc:sldChg chg="modSp">
        <pc:chgData name="Oskar Masztalerz" userId="ce3dd1fefe4ca585" providerId="LiveId" clId="{CB265468-0E3B-4B40-930D-24B9577CC958}" dt="2019-04-30T10:17:24.208" v="1255" actId="20577"/>
        <pc:sldMkLst>
          <pc:docMk/>
          <pc:sldMk cId="1068558801" sldId="263"/>
        </pc:sldMkLst>
        <pc:spChg chg="mod">
          <ac:chgData name="Oskar Masztalerz" userId="ce3dd1fefe4ca585" providerId="LiveId" clId="{CB265468-0E3B-4B40-930D-24B9577CC958}" dt="2019-04-30T10:17:24.208" v="1255" actId="20577"/>
          <ac:spMkLst>
            <pc:docMk/>
            <pc:sldMk cId="1068558801" sldId="263"/>
            <ac:spMk id="10" creationId="{00000000-0000-0000-0000-000000000000}"/>
          </ac:spMkLst>
        </pc:spChg>
      </pc:sldChg>
      <pc:sldChg chg="modSp">
        <pc:chgData name="Oskar Masztalerz" userId="ce3dd1fefe4ca585" providerId="LiveId" clId="{CB265468-0E3B-4B40-930D-24B9577CC958}" dt="2019-05-13T12:21:36.177" v="13983" actId="20577"/>
        <pc:sldMkLst>
          <pc:docMk/>
          <pc:sldMk cId="882302945" sldId="266"/>
        </pc:sldMkLst>
        <pc:spChg chg="mod">
          <ac:chgData name="Oskar Masztalerz" userId="ce3dd1fefe4ca585" providerId="LiveId" clId="{CB265468-0E3B-4B40-930D-24B9577CC958}" dt="2019-04-30T11:32:47.047" v="3504" actId="20577"/>
          <ac:spMkLst>
            <pc:docMk/>
            <pc:sldMk cId="882302945" sldId="266"/>
            <ac:spMk id="2" creationId="{00000000-0000-0000-0000-000000000000}"/>
          </ac:spMkLst>
        </pc:spChg>
        <pc:spChg chg="mod">
          <ac:chgData name="Oskar Masztalerz" userId="ce3dd1fefe4ca585" providerId="LiveId" clId="{CB265468-0E3B-4B40-930D-24B9577CC958}" dt="2019-05-13T12:21:36.177" v="13983" actId="20577"/>
          <ac:spMkLst>
            <pc:docMk/>
            <pc:sldMk cId="882302945" sldId="266"/>
            <ac:spMk id="5" creationId="{00000000-0000-0000-0000-000000000000}"/>
          </ac:spMkLst>
        </pc:spChg>
      </pc:sldChg>
      <pc:sldChg chg="modSp">
        <pc:chgData name="Oskar Masztalerz" userId="ce3dd1fefe4ca585" providerId="LiveId" clId="{CB265468-0E3B-4B40-930D-24B9577CC958}" dt="2019-05-12T14:30:17.692" v="10194" actId="20577"/>
        <pc:sldMkLst>
          <pc:docMk/>
          <pc:sldMk cId="1841470786" sldId="267"/>
        </pc:sldMkLst>
        <pc:spChg chg="mod">
          <ac:chgData name="Oskar Masztalerz" userId="ce3dd1fefe4ca585" providerId="LiveId" clId="{CB265468-0E3B-4B40-930D-24B9577CC958}" dt="2019-05-12T14:26:47.097" v="9987" actId="20577"/>
          <ac:spMkLst>
            <pc:docMk/>
            <pc:sldMk cId="1841470786" sldId="267"/>
            <ac:spMk id="2" creationId="{00000000-0000-0000-0000-000000000000}"/>
          </ac:spMkLst>
        </pc:spChg>
        <pc:spChg chg="mod">
          <ac:chgData name="Oskar Masztalerz" userId="ce3dd1fefe4ca585" providerId="LiveId" clId="{CB265468-0E3B-4B40-930D-24B9577CC958}" dt="2019-04-30T11:14:13.342" v="2588"/>
          <ac:spMkLst>
            <pc:docMk/>
            <pc:sldMk cId="1841470786" sldId="267"/>
            <ac:spMk id="3" creationId="{00000000-0000-0000-0000-000000000000}"/>
          </ac:spMkLst>
        </pc:spChg>
        <pc:spChg chg="mod">
          <ac:chgData name="Oskar Masztalerz" userId="ce3dd1fefe4ca585" providerId="LiveId" clId="{CB265468-0E3B-4B40-930D-24B9577CC958}" dt="2019-05-12T14:28:11.582" v="10036" actId="1038"/>
          <ac:spMkLst>
            <pc:docMk/>
            <pc:sldMk cId="1841470786" sldId="267"/>
            <ac:spMk id="5" creationId="{00000000-0000-0000-0000-000000000000}"/>
          </ac:spMkLst>
        </pc:spChg>
        <pc:spChg chg="mod">
          <ac:chgData name="Oskar Masztalerz" userId="ce3dd1fefe4ca585" providerId="LiveId" clId="{CB265468-0E3B-4B40-930D-24B9577CC958}" dt="2019-05-12T14:27:52.458" v="10010" actId="27636"/>
          <ac:spMkLst>
            <pc:docMk/>
            <pc:sldMk cId="1841470786" sldId="267"/>
            <ac:spMk id="6" creationId="{00000000-0000-0000-0000-000000000000}"/>
          </ac:spMkLst>
        </pc:spChg>
        <pc:spChg chg="mod">
          <ac:chgData name="Oskar Masztalerz" userId="ce3dd1fefe4ca585" providerId="LiveId" clId="{CB265468-0E3B-4B40-930D-24B9577CC958}" dt="2019-05-12T14:28:11.582" v="10036" actId="1038"/>
          <ac:spMkLst>
            <pc:docMk/>
            <pc:sldMk cId="1841470786" sldId="267"/>
            <ac:spMk id="7" creationId="{00000000-0000-0000-0000-000000000000}"/>
          </ac:spMkLst>
        </pc:spChg>
        <pc:spChg chg="mod">
          <ac:chgData name="Oskar Masztalerz" userId="ce3dd1fefe4ca585" providerId="LiveId" clId="{CB265468-0E3B-4B40-930D-24B9577CC958}" dt="2019-05-12T14:29:08.593" v="10112" actId="20577"/>
          <ac:spMkLst>
            <pc:docMk/>
            <pc:sldMk cId="1841470786" sldId="267"/>
            <ac:spMk id="8" creationId="{00000000-0000-0000-0000-000000000000}"/>
          </ac:spMkLst>
        </pc:spChg>
        <pc:spChg chg="mod">
          <ac:chgData name="Oskar Masztalerz" userId="ce3dd1fefe4ca585" providerId="LiveId" clId="{CB265468-0E3B-4B40-930D-24B9577CC958}" dt="2019-05-12T14:29:24.685" v="10113" actId="20577"/>
          <ac:spMkLst>
            <pc:docMk/>
            <pc:sldMk cId="1841470786" sldId="267"/>
            <ac:spMk id="9" creationId="{00000000-0000-0000-0000-000000000000}"/>
          </ac:spMkLst>
        </pc:spChg>
        <pc:spChg chg="mod">
          <ac:chgData name="Oskar Masztalerz" userId="ce3dd1fefe4ca585" providerId="LiveId" clId="{CB265468-0E3B-4B40-930D-24B9577CC958}" dt="2019-05-12T14:29:53.339" v="10146" actId="20577"/>
          <ac:spMkLst>
            <pc:docMk/>
            <pc:sldMk cId="1841470786" sldId="267"/>
            <ac:spMk id="10" creationId="{00000000-0000-0000-0000-000000000000}"/>
          </ac:spMkLst>
        </pc:spChg>
        <pc:spChg chg="mod">
          <ac:chgData name="Oskar Masztalerz" userId="ce3dd1fefe4ca585" providerId="LiveId" clId="{CB265468-0E3B-4B40-930D-24B9577CC958}" dt="2019-05-12T14:30:17.692" v="10194" actId="20577"/>
          <ac:spMkLst>
            <pc:docMk/>
            <pc:sldMk cId="1841470786" sldId="267"/>
            <ac:spMk id="11" creationId="{00000000-0000-0000-0000-000000000000}"/>
          </ac:spMkLst>
        </pc:spChg>
        <pc:spChg chg="mod">
          <ac:chgData name="Oskar Masztalerz" userId="ce3dd1fefe4ca585" providerId="LiveId" clId="{CB265468-0E3B-4B40-930D-24B9577CC958}" dt="2019-05-12T14:28:39.007" v="10075" actId="20577"/>
          <ac:spMkLst>
            <pc:docMk/>
            <pc:sldMk cId="1841470786" sldId="267"/>
            <ac:spMk id="12" creationId="{00000000-0000-0000-0000-000000000000}"/>
          </ac:spMkLst>
        </pc:spChg>
        <pc:picChg chg="mod">
          <ac:chgData name="Oskar Masztalerz" userId="ce3dd1fefe4ca585" providerId="LiveId" clId="{CB265468-0E3B-4B40-930D-24B9577CC958}" dt="2019-05-12T14:28:11.582" v="10036" actId="1038"/>
          <ac:picMkLst>
            <pc:docMk/>
            <pc:sldMk cId="1841470786" sldId="267"/>
            <ac:picMk id="1027" creationId="{00000000-0000-0000-0000-000000000000}"/>
          </ac:picMkLst>
        </pc:picChg>
      </pc:sldChg>
      <pc:sldChg chg="modSp">
        <pc:chgData name="Oskar Masztalerz" userId="ce3dd1fefe4ca585" providerId="LiveId" clId="{CB265468-0E3B-4B40-930D-24B9577CC958}" dt="2019-04-30T10:26:37.842" v="1354" actId="1035"/>
        <pc:sldMkLst>
          <pc:docMk/>
          <pc:sldMk cId="2039055024" sldId="268"/>
        </pc:sldMkLst>
        <pc:spChg chg="mod">
          <ac:chgData name="Oskar Masztalerz" userId="ce3dd1fefe4ca585" providerId="LiveId" clId="{CB265468-0E3B-4B40-930D-24B9577CC958}" dt="2019-04-30T10:26:28.060" v="1348" actId="1036"/>
          <ac:spMkLst>
            <pc:docMk/>
            <pc:sldMk cId="2039055024" sldId="268"/>
            <ac:spMk id="9" creationId="{00000000-0000-0000-0000-000000000000}"/>
          </ac:spMkLst>
        </pc:spChg>
        <pc:spChg chg="mod">
          <ac:chgData name="Oskar Masztalerz" userId="ce3dd1fefe4ca585" providerId="LiveId" clId="{CB265468-0E3B-4B40-930D-24B9577CC958}" dt="2019-04-30T10:26:33.420" v="1349" actId="1076"/>
          <ac:spMkLst>
            <pc:docMk/>
            <pc:sldMk cId="2039055024" sldId="268"/>
            <ac:spMk id="10" creationId="{00000000-0000-0000-0000-000000000000}"/>
          </ac:spMkLst>
        </pc:spChg>
        <pc:picChg chg="mod">
          <ac:chgData name="Oskar Masztalerz" userId="ce3dd1fefe4ca585" providerId="LiveId" clId="{CB265468-0E3B-4B40-930D-24B9577CC958}" dt="2019-04-30T10:26:37.842" v="1354" actId="1035"/>
          <ac:picMkLst>
            <pc:docMk/>
            <pc:sldMk cId="2039055024" sldId="268"/>
            <ac:picMk id="2050" creationId="{00000000-0000-0000-0000-000000000000}"/>
          </ac:picMkLst>
        </pc:picChg>
      </pc:sldChg>
      <pc:sldChg chg="modSp">
        <pc:chgData name="Oskar Masztalerz" userId="ce3dd1fefe4ca585" providerId="LiveId" clId="{CB265468-0E3B-4B40-930D-24B9577CC958}" dt="2019-04-30T10:31:11.730" v="1512" actId="20577"/>
        <pc:sldMkLst>
          <pc:docMk/>
          <pc:sldMk cId="1139910992" sldId="269"/>
        </pc:sldMkLst>
        <pc:spChg chg="mod">
          <ac:chgData name="Oskar Masztalerz" userId="ce3dd1fefe4ca585" providerId="LiveId" clId="{CB265468-0E3B-4B40-930D-24B9577CC958}" dt="2019-04-30T10:27:40.825" v="1388" actId="1036"/>
          <ac:spMkLst>
            <pc:docMk/>
            <pc:sldMk cId="1139910992" sldId="269"/>
            <ac:spMk id="5" creationId="{00000000-0000-0000-0000-000000000000}"/>
          </ac:spMkLst>
        </pc:spChg>
        <pc:spChg chg="mod">
          <ac:chgData name="Oskar Masztalerz" userId="ce3dd1fefe4ca585" providerId="LiveId" clId="{CB265468-0E3B-4B40-930D-24B9577CC958}" dt="2019-04-30T10:27:47.732" v="1411" actId="1036"/>
          <ac:spMkLst>
            <pc:docMk/>
            <pc:sldMk cId="1139910992" sldId="269"/>
            <ac:spMk id="7" creationId="{00000000-0000-0000-0000-000000000000}"/>
          </ac:spMkLst>
        </pc:spChg>
        <pc:graphicFrameChg chg="mod">
          <ac:chgData name="Oskar Masztalerz" userId="ce3dd1fefe4ca585" providerId="LiveId" clId="{CB265468-0E3B-4B40-930D-24B9577CC958}" dt="2019-04-30T10:31:11.730" v="1512" actId="20577"/>
          <ac:graphicFrameMkLst>
            <pc:docMk/>
            <pc:sldMk cId="1139910992" sldId="269"/>
            <ac:graphicFrameMk id="4" creationId="{00000000-0000-0000-0000-000000000000}"/>
          </ac:graphicFrameMkLst>
        </pc:graphicFrameChg>
      </pc:sldChg>
      <pc:sldChg chg="modSp">
        <pc:chgData name="Oskar Masztalerz" userId="ce3dd1fefe4ca585" providerId="LiveId" clId="{CB265468-0E3B-4B40-930D-24B9577CC958}" dt="2019-05-13T12:12:46.677" v="13779" actId="20577"/>
        <pc:sldMkLst>
          <pc:docMk/>
          <pc:sldMk cId="1391878262" sldId="274"/>
        </pc:sldMkLst>
        <pc:spChg chg="mod">
          <ac:chgData name="Oskar Masztalerz" userId="ce3dd1fefe4ca585" providerId="LiveId" clId="{CB265468-0E3B-4B40-930D-24B9577CC958}" dt="2019-05-13T12:12:46.677" v="13779" actId="20577"/>
          <ac:spMkLst>
            <pc:docMk/>
            <pc:sldMk cId="1391878262" sldId="274"/>
            <ac:spMk id="2" creationId="{00000000-0000-0000-0000-000000000000}"/>
          </ac:spMkLst>
        </pc:spChg>
        <pc:spChg chg="mod">
          <ac:chgData name="Oskar Masztalerz" userId="ce3dd1fefe4ca585" providerId="LiveId" clId="{CB265468-0E3B-4B40-930D-24B9577CC958}" dt="2019-04-30T11:12:28.324" v="2575" actId="20577"/>
          <ac:spMkLst>
            <pc:docMk/>
            <pc:sldMk cId="1391878262" sldId="274"/>
            <ac:spMk id="3" creationId="{00000000-0000-0000-0000-000000000000}"/>
          </ac:spMkLst>
        </pc:spChg>
      </pc:sldChg>
      <pc:sldChg chg="modSp addCm modCm">
        <pc:chgData name="Oskar Masztalerz" userId="ce3dd1fefe4ca585" providerId="LiveId" clId="{CB265468-0E3B-4B40-930D-24B9577CC958}" dt="2019-05-13T13:13:35.641" v="14175"/>
        <pc:sldMkLst>
          <pc:docMk/>
          <pc:sldMk cId="194995391" sldId="275"/>
        </pc:sldMkLst>
        <pc:spChg chg="mod">
          <ac:chgData name="Oskar Masztalerz" userId="ce3dd1fefe4ca585" providerId="LiveId" clId="{CB265468-0E3B-4B40-930D-24B9577CC958}" dt="2019-05-13T12:13:09.225" v="13831" actId="20577"/>
          <ac:spMkLst>
            <pc:docMk/>
            <pc:sldMk cId="194995391" sldId="275"/>
            <ac:spMk id="2" creationId="{00000000-0000-0000-0000-000000000000}"/>
          </ac:spMkLst>
        </pc:spChg>
        <pc:spChg chg="mod">
          <ac:chgData name="Oskar Masztalerz" userId="ce3dd1fefe4ca585" providerId="LiveId" clId="{CB265468-0E3B-4B40-930D-24B9577CC958}" dt="2019-04-30T11:26:22.189" v="3196" actId="20577"/>
          <ac:spMkLst>
            <pc:docMk/>
            <pc:sldMk cId="194995391" sldId="275"/>
            <ac:spMk id="3" creationId="{00000000-0000-0000-0000-000000000000}"/>
          </ac:spMkLst>
        </pc:spChg>
      </pc:sldChg>
      <pc:sldChg chg="modSp addCm delCm modCm">
        <pc:chgData name="Oskar Masztalerz" userId="ce3dd1fefe4ca585" providerId="LiveId" clId="{CB265468-0E3B-4B40-930D-24B9577CC958}" dt="2019-05-13T13:13:47.969" v="14176" actId="1592"/>
        <pc:sldMkLst>
          <pc:docMk/>
          <pc:sldMk cId="1599143087" sldId="276"/>
        </pc:sldMkLst>
        <pc:spChg chg="mod">
          <ac:chgData name="Oskar Masztalerz" userId="ce3dd1fefe4ca585" providerId="LiveId" clId="{CB265468-0E3B-4B40-930D-24B9577CC958}" dt="2019-04-30T11:37:34.994" v="3691" actId="20577"/>
          <ac:spMkLst>
            <pc:docMk/>
            <pc:sldMk cId="1599143087" sldId="276"/>
            <ac:spMk id="2" creationId="{00000000-0000-0000-0000-000000000000}"/>
          </ac:spMkLst>
        </pc:spChg>
        <pc:spChg chg="mod">
          <ac:chgData name="Oskar Masztalerz" userId="ce3dd1fefe4ca585" providerId="LiveId" clId="{CB265468-0E3B-4B40-930D-24B9577CC958}" dt="2019-04-30T11:39:31.802" v="3828" actId="20577"/>
          <ac:spMkLst>
            <pc:docMk/>
            <pc:sldMk cId="1599143087" sldId="276"/>
            <ac:spMk id="3" creationId="{00000000-0000-0000-0000-000000000000}"/>
          </ac:spMkLst>
        </pc:spChg>
      </pc:sldChg>
      <pc:sldChg chg="modSp">
        <pc:chgData name="Oskar Masztalerz" userId="ce3dd1fefe4ca585" providerId="LiveId" clId="{CB265468-0E3B-4B40-930D-24B9577CC958}" dt="2019-05-13T12:21:46.445" v="13987" actId="20577"/>
        <pc:sldMkLst>
          <pc:docMk/>
          <pc:sldMk cId="1049249882" sldId="277"/>
        </pc:sldMkLst>
        <pc:spChg chg="mod">
          <ac:chgData name="Oskar Masztalerz" userId="ce3dd1fefe4ca585" providerId="LiveId" clId="{CB265468-0E3B-4B40-930D-24B9577CC958}" dt="2019-04-30T11:33:12.828" v="3524" actId="20577"/>
          <ac:spMkLst>
            <pc:docMk/>
            <pc:sldMk cId="1049249882" sldId="277"/>
            <ac:spMk id="2" creationId="{00000000-0000-0000-0000-000000000000}"/>
          </ac:spMkLst>
        </pc:spChg>
        <pc:spChg chg="mod">
          <ac:chgData name="Oskar Masztalerz" userId="ce3dd1fefe4ca585" providerId="LiveId" clId="{CB265468-0E3B-4B40-930D-24B9577CC958}" dt="2019-05-13T12:21:46.445" v="13987" actId="20577"/>
          <ac:spMkLst>
            <pc:docMk/>
            <pc:sldMk cId="1049249882" sldId="277"/>
            <ac:spMk id="5" creationId="{00000000-0000-0000-0000-000000000000}"/>
          </ac:spMkLst>
        </pc:spChg>
      </pc:sldChg>
      <pc:sldChg chg="modSp">
        <pc:chgData name="Oskar Masztalerz" userId="ce3dd1fefe4ca585" providerId="LiveId" clId="{CB265468-0E3B-4B40-930D-24B9577CC958}" dt="2019-05-01T12:18:50.032" v="4846"/>
        <pc:sldMkLst>
          <pc:docMk/>
          <pc:sldMk cId="319760743" sldId="278"/>
        </pc:sldMkLst>
        <pc:spChg chg="mod">
          <ac:chgData name="Oskar Masztalerz" userId="ce3dd1fefe4ca585" providerId="LiveId" clId="{CB265468-0E3B-4B40-930D-24B9577CC958}" dt="2019-05-01T12:18:50.032" v="4846"/>
          <ac:spMkLst>
            <pc:docMk/>
            <pc:sldMk cId="319760743" sldId="278"/>
            <ac:spMk id="2" creationId="{00000000-0000-0000-0000-000000000000}"/>
          </ac:spMkLst>
        </pc:spChg>
      </pc:sldChg>
      <pc:sldChg chg="modSp">
        <pc:chgData name="Oskar Masztalerz" userId="ce3dd1fefe4ca585" providerId="LiveId" clId="{CB265468-0E3B-4B40-930D-24B9577CC958}" dt="2019-05-13T13:31:04.277" v="14233" actId="20577"/>
        <pc:sldMkLst>
          <pc:docMk/>
          <pc:sldMk cId="662953077" sldId="280"/>
        </pc:sldMkLst>
        <pc:spChg chg="mod">
          <ac:chgData name="Oskar Masztalerz" userId="ce3dd1fefe4ca585" providerId="LiveId" clId="{CB265468-0E3B-4B40-930D-24B9577CC958}" dt="2019-05-13T13:31:04.277" v="14233" actId="20577"/>
          <ac:spMkLst>
            <pc:docMk/>
            <pc:sldMk cId="662953077" sldId="280"/>
            <ac:spMk id="6" creationId="{00000000-0000-0000-0000-000000000000}"/>
          </ac:spMkLst>
        </pc:spChg>
      </pc:sldChg>
      <pc:sldChg chg="modSp addCm delCm modCm">
        <pc:chgData name="Oskar Masztalerz" userId="ce3dd1fefe4ca585" providerId="LiveId" clId="{CB265468-0E3B-4B40-930D-24B9577CC958}" dt="2019-05-13T13:11:38.258" v="14173" actId="20577"/>
        <pc:sldMkLst>
          <pc:docMk/>
          <pc:sldMk cId="1277503521" sldId="281"/>
        </pc:sldMkLst>
        <pc:spChg chg="mod">
          <ac:chgData name="Oskar Masztalerz" userId="ce3dd1fefe4ca585" providerId="LiveId" clId="{CB265468-0E3B-4B40-930D-24B9577CC958}" dt="2019-05-01T12:21:18.871" v="4925" actId="1037"/>
          <ac:spMkLst>
            <pc:docMk/>
            <pc:sldMk cId="1277503521" sldId="281"/>
            <ac:spMk id="2" creationId="{00000000-0000-0000-0000-000000000000}"/>
          </ac:spMkLst>
        </pc:spChg>
        <pc:spChg chg="mod">
          <ac:chgData name="Oskar Masztalerz" userId="ce3dd1fefe4ca585" providerId="LiveId" clId="{CB265468-0E3B-4B40-930D-24B9577CC958}" dt="2019-05-01T12:27:00.736" v="4985" actId="20577"/>
          <ac:spMkLst>
            <pc:docMk/>
            <pc:sldMk cId="1277503521" sldId="281"/>
            <ac:spMk id="3" creationId="{00000000-0000-0000-0000-000000000000}"/>
          </ac:spMkLst>
        </pc:spChg>
        <pc:spChg chg="mod">
          <ac:chgData name="Oskar Masztalerz" userId="ce3dd1fefe4ca585" providerId="LiveId" clId="{CB265468-0E3B-4B40-930D-24B9577CC958}" dt="2019-04-30T11:14:13.342" v="2588"/>
          <ac:spMkLst>
            <pc:docMk/>
            <pc:sldMk cId="1277503521" sldId="281"/>
            <ac:spMk id="9" creationId="{00000000-0000-0000-0000-000000000000}"/>
          </ac:spMkLst>
        </pc:spChg>
        <pc:spChg chg="mod">
          <ac:chgData name="Oskar Masztalerz" userId="ce3dd1fefe4ca585" providerId="LiveId" clId="{CB265468-0E3B-4B40-930D-24B9577CC958}" dt="2019-05-01T12:27:57.709" v="5040" actId="20577"/>
          <ac:spMkLst>
            <pc:docMk/>
            <pc:sldMk cId="1277503521" sldId="281"/>
            <ac:spMk id="12" creationId="{00000000-0000-0000-0000-000000000000}"/>
          </ac:spMkLst>
        </pc:spChg>
        <pc:spChg chg="mod">
          <ac:chgData name="Oskar Masztalerz" userId="ce3dd1fefe4ca585" providerId="LiveId" clId="{CB265468-0E3B-4B40-930D-24B9577CC958}" dt="2019-05-01T12:28:42.604" v="5070" actId="20577"/>
          <ac:spMkLst>
            <pc:docMk/>
            <pc:sldMk cId="1277503521" sldId="281"/>
            <ac:spMk id="15" creationId="{00000000-0000-0000-0000-000000000000}"/>
          </ac:spMkLst>
        </pc:spChg>
        <pc:spChg chg="mod">
          <ac:chgData name="Oskar Masztalerz" userId="ce3dd1fefe4ca585" providerId="LiveId" clId="{CB265468-0E3B-4B40-930D-24B9577CC958}" dt="2019-05-13T13:11:38.258" v="14173" actId="20577"/>
          <ac:spMkLst>
            <pc:docMk/>
            <pc:sldMk cId="1277503521" sldId="281"/>
            <ac:spMk id="16" creationId="{00000000-0000-0000-0000-000000000000}"/>
          </ac:spMkLst>
        </pc:spChg>
        <pc:spChg chg="mod">
          <ac:chgData name="Oskar Masztalerz" userId="ce3dd1fefe4ca585" providerId="LiveId" clId="{CB265468-0E3B-4B40-930D-24B9577CC958}" dt="2019-05-01T12:38:10.552" v="5201" actId="20577"/>
          <ac:spMkLst>
            <pc:docMk/>
            <pc:sldMk cId="1277503521" sldId="281"/>
            <ac:spMk id="17" creationId="{00000000-0000-0000-0000-000000000000}"/>
          </ac:spMkLst>
        </pc:spChg>
        <pc:spChg chg="mod">
          <ac:chgData name="Oskar Masztalerz" userId="ce3dd1fefe4ca585" providerId="LiveId" clId="{CB265468-0E3B-4B40-930D-24B9577CC958}" dt="2019-04-30T11:14:13.342" v="2588"/>
          <ac:spMkLst>
            <pc:docMk/>
            <pc:sldMk cId="1277503521" sldId="281"/>
            <ac:spMk id="18" creationId="{00000000-0000-0000-0000-000000000000}"/>
          </ac:spMkLst>
        </pc:spChg>
        <pc:spChg chg="mod">
          <ac:chgData name="Oskar Masztalerz" userId="ce3dd1fefe4ca585" providerId="LiveId" clId="{CB265468-0E3B-4B40-930D-24B9577CC958}" dt="2019-04-30T11:14:13.342" v="2588"/>
          <ac:spMkLst>
            <pc:docMk/>
            <pc:sldMk cId="1277503521" sldId="281"/>
            <ac:spMk id="19" creationId="{00000000-0000-0000-0000-000000000000}"/>
          </ac:spMkLst>
        </pc:spChg>
      </pc:sldChg>
      <pc:sldChg chg="modSp addCm modCm">
        <pc:chgData name="Oskar Masztalerz" userId="ce3dd1fefe4ca585" providerId="LiveId" clId="{CB265468-0E3B-4B40-930D-24B9577CC958}" dt="2019-04-30T11:43:50.733" v="4077"/>
        <pc:sldMkLst>
          <pc:docMk/>
          <pc:sldMk cId="1949563754" sldId="282"/>
        </pc:sldMkLst>
        <pc:spChg chg="mod">
          <ac:chgData name="Oskar Masztalerz" userId="ce3dd1fefe4ca585" providerId="LiveId" clId="{CB265468-0E3B-4B40-930D-24B9577CC958}" dt="2019-04-30T11:40:40.309" v="3878" actId="20577"/>
          <ac:spMkLst>
            <pc:docMk/>
            <pc:sldMk cId="1949563754" sldId="282"/>
            <ac:spMk id="2" creationId="{00000000-0000-0000-0000-000000000000}"/>
          </ac:spMkLst>
        </pc:spChg>
        <pc:spChg chg="mod">
          <ac:chgData name="Oskar Masztalerz" userId="ce3dd1fefe4ca585" providerId="LiveId" clId="{CB265468-0E3B-4B40-930D-24B9577CC958}" dt="2019-04-30T11:43:25.008" v="4075" actId="20577"/>
          <ac:spMkLst>
            <pc:docMk/>
            <pc:sldMk cId="1949563754" sldId="282"/>
            <ac:spMk id="3" creationId="{00000000-0000-0000-0000-000000000000}"/>
          </ac:spMkLst>
        </pc:spChg>
        <pc:spChg chg="mod">
          <ac:chgData name="Oskar Masztalerz" userId="ce3dd1fefe4ca585" providerId="LiveId" clId="{CB265468-0E3B-4B40-930D-24B9577CC958}" dt="2019-04-30T11:14:13.342" v="2588"/>
          <ac:spMkLst>
            <pc:docMk/>
            <pc:sldMk cId="1949563754" sldId="282"/>
            <ac:spMk id="10" creationId="{00000000-0000-0000-0000-000000000000}"/>
          </ac:spMkLst>
        </pc:spChg>
        <pc:spChg chg="mod">
          <ac:chgData name="Oskar Masztalerz" userId="ce3dd1fefe4ca585" providerId="LiveId" clId="{CB265468-0E3B-4B40-930D-24B9577CC958}" dt="2019-04-30T11:40:44.403" v="3879" actId="20577"/>
          <ac:spMkLst>
            <pc:docMk/>
            <pc:sldMk cId="1949563754" sldId="282"/>
            <ac:spMk id="11" creationId="{00000000-0000-0000-0000-000000000000}"/>
          </ac:spMkLst>
        </pc:spChg>
      </pc:sldChg>
      <pc:sldChg chg="modSp">
        <pc:chgData name="Oskar Masztalerz" userId="ce3dd1fefe4ca585" providerId="LiveId" clId="{CB265468-0E3B-4B40-930D-24B9577CC958}" dt="2019-05-13T13:27:25.318" v="14206" actId="20577"/>
        <pc:sldMkLst>
          <pc:docMk/>
          <pc:sldMk cId="1311538375" sldId="284"/>
        </pc:sldMkLst>
        <pc:spChg chg="mod">
          <ac:chgData name="Oskar Masztalerz" userId="ce3dd1fefe4ca585" providerId="LiveId" clId="{CB265468-0E3B-4B40-930D-24B9577CC958}" dt="2019-05-13T12:17:31.448" v="13887" actId="122"/>
          <ac:spMkLst>
            <pc:docMk/>
            <pc:sldMk cId="1311538375" sldId="284"/>
            <ac:spMk id="3" creationId="{00000000-0000-0000-0000-000000000000}"/>
          </ac:spMkLst>
        </pc:spChg>
        <pc:spChg chg="mod">
          <ac:chgData name="Oskar Masztalerz" userId="ce3dd1fefe4ca585" providerId="LiveId" clId="{CB265468-0E3B-4B40-930D-24B9577CC958}" dt="2019-04-30T11:47:25.755" v="4260" actId="20577"/>
          <ac:spMkLst>
            <pc:docMk/>
            <pc:sldMk cId="1311538375" sldId="284"/>
            <ac:spMk id="9" creationId="{00000000-0000-0000-0000-000000000000}"/>
          </ac:spMkLst>
        </pc:spChg>
        <pc:spChg chg="mod">
          <ac:chgData name="Oskar Masztalerz" userId="ce3dd1fefe4ca585" providerId="LiveId" clId="{CB265468-0E3B-4B40-930D-24B9577CC958}" dt="2019-05-13T13:27:25.318" v="14206" actId="20577"/>
          <ac:spMkLst>
            <pc:docMk/>
            <pc:sldMk cId="1311538375" sldId="284"/>
            <ac:spMk id="10" creationId="{00000000-0000-0000-0000-000000000000}"/>
          </ac:spMkLst>
        </pc:spChg>
        <pc:spChg chg="mod">
          <ac:chgData name="Oskar Masztalerz" userId="ce3dd1fefe4ca585" providerId="LiveId" clId="{CB265468-0E3B-4B40-930D-24B9577CC958}" dt="2019-05-13T12:22:28.275" v="13997" actId="20577"/>
          <ac:spMkLst>
            <pc:docMk/>
            <pc:sldMk cId="1311538375" sldId="284"/>
            <ac:spMk id="46" creationId="{00000000-0000-0000-0000-000000000000}"/>
          </ac:spMkLst>
        </pc:spChg>
        <pc:spChg chg="mod">
          <ac:chgData name="Oskar Masztalerz" userId="ce3dd1fefe4ca585" providerId="LiveId" clId="{CB265468-0E3B-4B40-930D-24B9577CC958}" dt="2019-05-13T12:22:25.806" v="13995" actId="20577"/>
          <ac:spMkLst>
            <pc:docMk/>
            <pc:sldMk cId="1311538375" sldId="284"/>
            <ac:spMk id="47" creationId="{00000000-0000-0000-0000-000000000000}"/>
          </ac:spMkLst>
        </pc:spChg>
        <pc:spChg chg="mod">
          <ac:chgData name="Oskar Masztalerz" userId="ce3dd1fefe4ca585" providerId="LiveId" clId="{CB265468-0E3B-4B40-930D-24B9577CC958}" dt="2019-05-13T12:22:23.041" v="13993" actId="20577"/>
          <ac:spMkLst>
            <pc:docMk/>
            <pc:sldMk cId="1311538375" sldId="284"/>
            <ac:spMk id="48" creationId="{00000000-0000-0000-0000-000000000000}"/>
          </ac:spMkLst>
        </pc:spChg>
        <pc:spChg chg="mod">
          <ac:chgData name="Oskar Masztalerz" userId="ce3dd1fefe4ca585" providerId="LiveId" clId="{CB265468-0E3B-4B40-930D-24B9577CC958}" dt="2019-05-13T12:22:35.229" v="13999" actId="20577"/>
          <ac:spMkLst>
            <pc:docMk/>
            <pc:sldMk cId="1311538375" sldId="284"/>
            <ac:spMk id="49" creationId="{00000000-0000-0000-0000-000000000000}"/>
          </ac:spMkLst>
        </pc:spChg>
        <pc:spChg chg="mod">
          <ac:chgData name="Oskar Masztalerz" userId="ce3dd1fefe4ca585" providerId="LiveId" clId="{CB265468-0E3B-4B40-930D-24B9577CC958}" dt="2019-05-13T12:22:37.573" v="14001" actId="20577"/>
          <ac:spMkLst>
            <pc:docMk/>
            <pc:sldMk cId="1311538375" sldId="284"/>
            <ac:spMk id="50" creationId="{00000000-0000-0000-0000-000000000000}"/>
          </ac:spMkLst>
        </pc:spChg>
        <pc:spChg chg="mod">
          <ac:chgData name="Oskar Masztalerz" userId="ce3dd1fefe4ca585" providerId="LiveId" clId="{CB265468-0E3B-4B40-930D-24B9577CC958}" dt="2019-05-13T12:22:40.745" v="14003" actId="20577"/>
          <ac:spMkLst>
            <pc:docMk/>
            <pc:sldMk cId="1311538375" sldId="284"/>
            <ac:spMk id="51" creationId="{00000000-0000-0000-0000-000000000000}"/>
          </ac:spMkLst>
        </pc:spChg>
      </pc:sldChg>
      <pc:sldChg chg="modSp">
        <pc:chgData name="Oskar Masztalerz" userId="ce3dd1fefe4ca585" providerId="LiveId" clId="{CB265468-0E3B-4B40-930D-24B9577CC958}" dt="2019-05-01T13:53:04.767" v="7918" actId="20577"/>
        <pc:sldMkLst>
          <pc:docMk/>
          <pc:sldMk cId="646261757" sldId="285"/>
        </pc:sldMkLst>
        <pc:spChg chg="mod">
          <ac:chgData name="Oskar Masztalerz" userId="ce3dd1fefe4ca585" providerId="LiveId" clId="{CB265468-0E3B-4B40-930D-24B9577CC958}" dt="2019-05-01T13:46:05.501" v="7735" actId="20577"/>
          <ac:spMkLst>
            <pc:docMk/>
            <pc:sldMk cId="646261757" sldId="285"/>
            <ac:spMk id="2" creationId="{00000000-0000-0000-0000-000000000000}"/>
          </ac:spMkLst>
        </pc:spChg>
        <pc:spChg chg="mod">
          <ac:chgData name="Oskar Masztalerz" userId="ce3dd1fefe4ca585" providerId="LiveId" clId="{CB265468-0E3B-4B40-930D-24B9577CC958}" dt="2019-05-01T13:53:04.767" v="7918" actId="20577"/>
          <ac:spMkLst>
            <pc:docMk/>
            <pc:sldMk cId="646261757" sldId="285"/>
            <ac:spMk id="4" creationId="{00000000-0000-0000-0000-000000000000}"/>
          </ac:spMkLst>
        </pc:spChg>
      </pc:sldChg>
      <pc:sldChg chg="modSp addCm delCm modCm">
        <pc:chgData name="Oskar Masztalerz" userId="ce3dd1fefe4ca585" providerId="LiveId" clId="{CB265468-0E3B-4B40-930D-24B9577CC958}" dt="2019-05-13T13:13:17.867" v="14174" actId="1592"/>
        <pc:sldMkLst>
          <pc:docMk/>
          <pc:sldMk cId="522410426" sldId="293"/>
        </pc:sldMkLst>
        <pc:spChg chg="mod">
          <ac:chgData name="Oskar Masztalerz" userId="ce3dd1fefe4ca585" providerId="LiveId" clId="{CB265468-0E3B-4B40-930D-24B9577CC958}" dt="2019-04-30T11:15:46.841" v="2661" actId="1038"/>
          <ac:spMkLst>
            <pc:docMk/>
            <pc:sldMk cId="522410426" sldId="293"/>
            <ac:spMk id="12" creationId="{00000000-0000-0000-0000-000000000000}"/>
          </ac:spMkLst>
        </pc:spChg>
        <pc:spChg chg="mod">
          <ac:chgData name="Oskar Masztalerz" userId="ce3dd1fefe4ca585" providerId="LiveId" clId="{CB265468-0E3B-4B40-930D-24B9577CC958}" dt="2019-04-30T11:14:13.342" v="2588"/>
          <ac:spMkLst>
            <pc:docMk/>
            <pc:sldMk cId="522410426" sldId="293"/>
            <ac:spMk id="15" creationId="{00000000-0000-0000-0000-000000000000}"/>
          </ac:spMkLst>
        </pc:spChg>
        <pc:spChg chg="mod">
          <ac:chgData name="Oskar Masztalerz" userId="ce3dd1fefe4ca585" providerId="LiveId" clId="{CB265468-0E3B-4B40-930D-24B9577CC958}" dt="2019-04-30T11:14:13.342" v="2588"/>
          <ac:spMkLst>
            <pc:docMk/>
            <pc:sldMk cId="522410426" sldId="293"/>
            <ac:spMk id="16" creationId="{00000000-0000-0000-0000-000000000000}"/>
          </ac:spMkLst>
        </pc:spChg>
        <pc:spChg chg="mod">
          <ac:chgData name="Oskar Masztalerz" userId="ce3dd1fefe4ca585" providerId="LiveId" clId="{CB265468-0E3B-4B40-930D-24B9577CC958}" dt="2019-04-30T11:16:07.638" v="2693" actId="20577"/>
          <ac:spMkLst>
            <pc:docMk/>
            <pc:sldMk cId="522410426" sldId="293"/>
            <ac:spMk id="21" creationId="{00000000-0000-0000-0000-000000000000}"/>
          </ac:spMkLst>
        </pc:spChg>
      </pc:sldChg>
      <pc:sldChg chg="addSp delSp modSp">
        <pc:chgData name="Oskar Masztalerz" userId="ce3dd1fefe4ca585" providerId="LiveId" clId="{CB265468-0E3B-4B40-930D-24B9577CC958}" dt="2019-05-01T12:59:38.897" v="5914" actId="478"/>
        <pc:sldMkLst>
          <pc:docMk/>
          <pc:sldMk cId="2857225575" sldId="294"/>
        </pc:sldMkLst>
        <pc:spChg chg="mod">
          <ac:chgData name="Oskar Masztalerz" userId="ce3dd1fefe4ca585" providerId="LiveId" clId="{CB265468-0E3B-4B40-930D-24B9577CC958}" dt="2019-04-30T10:34:01.032" v="1581" actId="20577"/>
          <ac:spMkLst>
            <pc:docMk/>
            <pc:sldMk cId="2857225575" sldId="294"/>
            <ac:spMk id="2" creationId="{00000000-0000-0000-0000-000000000000}"/>
          </ac:spMkLst>
        </pc:spChg>
        <pc:spChg chg="del mod">
          <ac:chgData name="Oskar Masztalerz" userId="ce3dd1fefe4ca585" providerId="LiveId" clId="{CB265468-0E3B-4B40-930D-24B9577CC958}" dt="2019-05-01T12:59:36.068" v="5912" actId="478"/>
          <ac:spMkLst>
            <pc:docMk/>
            <pc:sldMk cId="2857225575" sldId="294"/>
            <ac:spMk id="3" creationId="{00000000-0000-0000-0000-000000000000}"/>
          </ac:spMkLst>
        </pc:spChg>
        <pc:spChg chg="mod">
          <ac:chgData name="Oskar Masztalerz" userId="ce3dd1fefe4ca585" providerId="LiveId" clId="{CB265468-0E3B-4B40-930D-24B9577CC958}" dt="2019-04-30T10:34:23.176" v="1614" actId="1037"/>
          <ac:spMkLst>
            <pc:docMk/>
            <pc:sldMk cId="2857225575" sldId="294"/>
            <ac:spMk id="4" creationId="{00000000-0000-0000-0000-000000000000}"/>
          </ac:spMkLst>
        </pc:spChg>
        <pc:spChg chg="mod">
          <ac:chgData name="Oskar Masztalerz" userId="ce3dd1fefe4ca585" providerId="LiveId" clId="{CB265468-0E3B-4B40-930D-24B9577CC958}" dt="2019-04-30T10:57:23.225" v="1861" actId="1036"/>
          <ac:spMkLst>
            <pc:docMk/>
            <pc:sldMk cId="2857225575" sldId="294"/>
            <ac:spMk id="14" creationId="{00000000-0000-0000-0000-000000000000}"/>
          </ac:spMkLst>
        </pc:spChg>
        <pc:spChg chg="mod">
          <ac:chgData name="Oskar Masztalerz" userId="ce3dd1fefe4ca585" providerId="LiveId" clId="{CB265468-0E3B-4B40-930D-24B9577CC958}" dt="2019-04-30T10:57:15.944" v="1848" actId="1038"/>
          <ac:spMkLst>
            <pc:docMk/>
            <pc:sldMk cId="2857225575" sldId="294"/>
            <ac:spMk id="15" creationId="{00000000-0000-0000-0000-000000000000}"/>
          </ac:spMkLst>
        </pc:spChg>
        <pc:spChg chg="add del mod">
          <ac:chgData name="Oskar Masztalerz" userId="ce3dd1fefe4ca585" providerId="LiveId" clId="{CB265468-0E3B-4B40-930D-24B9577CC958}" dt="2019-05-01T12:59:38.897" v="5914" actId="478"/>
          <ac:spMkLst>
            <pc:docMk/>
            <pc:sldMk cId="2857225575" sldId="294"/>
            <ac:spMk id="21" creationId="{5FBE77BB-97DB-43D8-AF7D-1463A4C8B9A2}"/>
          </ac:spMkLst>
        </pc:spChg>
        <pc:spChg chg="add">
          <ac:chgData name="Oskar Masztalerz" userId="ce3dd1fefe4ca585" providerId="LiveId" clId="{CB265468-0E3B-4B40-930D-24B9577CC958}" dt="2019-05-01T12:59:36.412" v="5913"/>
          <ac:spMkLst>
            <pc:docMk/>
            <pc:sldMk cId="2857225575" sldId="294"/>
            <ac:spMk id="22" creationId="{AD61A37F-36E0-400F-8FC1-7753C4CC4FCF}"/>
          </ac:spMkLst>
        </pc:spChg>
        <pc:grpChg chg="mod">
          <ac:chgData name="Oskar Masztalerz" userId="ce3dd1fefe4ca585" providerId="LiveId" clId="{CB265468-0E3B-4B40-930D-24B9577CC958}" dt="2019-04-30T10:57:10.725" v="1839" actId="14100"/>
          <ac:grpSpMkLst>
            <pc:docMk/>
            <pc:sldMk cId="2857225575" sldId="294"/>
            <ac:grpSpMk id="6" creationId="{00000000-0000-0000-0000-000000000000}"/>
          </ac:grpSpMkLst>
        </pc:grpChg>
      </pc:sldChg>
      <pc:sldChg chg="addSp delSp modSp addAnim delAnim">
        <pc:chgData name="Oskar Masztalerz" userId="ce3dd1fefe4ca585" providerId="LiveId" clId="{CB265468-0E3B-4B40-930D-24B9577CC958}" dt="2019-04-30T10:10:06.515" v="959" actId="20577"/>
        <pc:sldMkLst>
          <pc:docMk/>
          <pc:sldMk cId="1962298999" sldId="295"/>
        </pc:sldMkLst>
        <pc:spChg chg="mod">
          <ac:chgData name="Oskar Masztalerz" userId="ce3dd1fefe4ca585" providerId="LiveId" clId="{CB265468-0E3B-4B40-930D-24B9577CC958}" dt="2019-04-30T10:09:20.659" v="951" actId="20577"/>
          <ac:spMkLst>
            <pc:docMk/>
            <pc:sldMk cId="1962298999" sldId="295"/>
            <ac:spMk id="5" creationId="{00000000-0000-0000-0000-000000000000}"/>
          </ac:spMkLst>
        </pc:spChg>
        <pc:spChg chg="add del mod">
          <ac:chgData name="Oskar Masztalerz" userId="ce3dd1fefe4ca585" providerId="LiveId" clId="{CB265468-0E3B-4B40-930D-24B9577CC958}" dt="2019-04-30T10:10:06.515" v="959" actId="20577"/>
          <ac:spMkLst>
            <pc:docMk/>
            <pc:sldMk cId="1962298999" sldId="295"/>
            <ac:spMk id="6" creationId="{00000000-0000-0000-0000-000000000000}"/>
          </ac:spMkLst>
        </pc:spChg>
      </pc:sldChg>
      <pc:sldChg chg="modSp">
        <pc:chgData name="Oskar Masztalerz" userId="ce3dd1fefe4ca585" providerId="LiveId" clId="{CB265468-0E3B-4B40-930D-24B9577CC958}" dt="2019-04-30T11:29:56.334" v="3342" actId="122"/>
        <pc:sldMkLst>
          <pc:docMk/>
          <pc:sldMk cId="606955893" sldId="307"/>
        </pc:sldMkLst>
        <pc:spChg chg="mod">
          <ac:chgData name="Oskar Masztalerz" userId="ce3dd1fefe4ca585" providerId="LiveId" clId="{CB265468-0E3B-4B40-930D-24B9577CC958}" dt="2019-04-30T11:29:56.334" v="3342" actId="122"/>
          <ac:spMkLst>
            <pc:docMk/>
            <pc:sldMk cId="606955893" sldId="307"/>
            <ac:spMk id="2" creationId="{00000000-0000-0000-0000-000000000000}"/>
          </ac:spMkLst>
        </pc:spChg>
        <pc:spChg chg="mod">
          <ac:chgData name="Oskar Masztalerz" userId="ce3dd1fefe4ca585" providerId="LiveId" clId="{CB265468-0E3B-4B40-930D-24B9577CC958}" dt="2019-04-30T11:14:13.342" v="2588"/>
          <ac:spMkLst>
            <pc:docMk/>
            <pc:sldMk cId="606955893" sldId="307"/>
            <ac:spMk id="5" creationId="{00000000-0000-0000-0000-000000000000}"/>
          </ac:spMkLst>
        </pc:spChg>
      </pc:sldChg>
      <pc:sldChg chg="modSp">
        <pc:chgData name="Oskar Masztalerz" userId="ce3dd1fefe4ca585" providerId="LiveId" clId="{CB265468-0E3B-4B40-930D-24B9577CC958}" dt="2019-04-30T11:34:43.090" v="3609" actId="20577"/>
        <pc:sldMkLst>
          <pc:docMk/>
          <pc:sldMk cId="850757794" sldId="308"/>
        </pc:sldMkLst>
        <pc:spChg chg="mod">
          <ac:chgData name="Oskar Masztalerz" userId="ce3dd1fefe4ca585" providerId="LiveId" clId="{CB265468-0E3B-4B40-930D-24B9577CC958}" dt="2019-04-30T11:34:43.090" v="3609" actId="20577"/>
          <ac:spMkLst>
            <pc:docMk/>
            <pc:sldMk cId="850757794" sldId="308"/>
            <ac:spMk id="2" creationId="{00000000-0000-0000-0000-000000000000}"/>
          </ac:spMkLst>
        </pc:spChg>
        <pc:spChg chg="mod">
          <ac:chgData name="Oskar Masztalerz" userId="ce3dd1fefe4ca585" providerId="LiveId" clId="{CB265468-0E3B-4B40-930D-24B9577CC958}" dt="2019-04-30T11:14:13.342" v="2588"/>
          <ac:spMkLst>
            <pc:docMk/>
            <pc:sldMk cId="850757794" sldId="308"/>
            <ac:spMk id="4" creationId="{00000000-0000-0000-0000-000000000000}"/>
          </ac:spMkLst>
        </pc:spChg>
        <pc:spChg chg="mod">
          <ac:chgData name="Oskar Masztalerz" userId="ce3dd1fefe4ca585" providerId="LiveId" clId="{CB265468-0E3B-4B40-930D-24B9577CC958}" dt="2019-04-30T11:14:13.342" v="2588"/>
          <ac:spMkLst>
            <pc:docMk/>
            <pc:sldMk cId="850757794" sldId="308"/>
            <ac:spMk id="7" creationId="{00000000-0000-0000-0000-000000000000}"/>
          </ac:spMkLst>
        </pc:spChg>
      </pc:sldChg>
      <pc:sldChg chg="addSp delSp modSp">
        <pc:chgData name="Oskar Masztalerz" userId="ce3dd1fefe4ca585" providerId="LiveId" clId="{CB265468-0E3B-4B40-930D-24B9577CC958}" dt="2019-05-13T12:19:12.936" v="13891" actId="20577"/>
        <pc:sldMkLst>
          <pc:docMk/>
          <pc:sldMk cId="1259181597" sldId="309"/>
        </pc:sldMkLst>
        <pc:spChg chg="add del mod">
          <ac:chgData name="Oskar Masztalerz" userId="ce3dd1fefe4ca585" providerId="LiveId" clId="{CB265468-0E3B-4B40-930D-24B9577CC958}" dt="2019-04-30T11:30:45.606" v="3380" actId="478"/>
          <ac:spMkLst>
            <pc:docMk/>
            <pc:sldMk cId="1259181597" sldId="309"/>
            <ac:spMk id="3" creationId="{5CC36CC6-02F2-44B6-821D-8EA7DBB81CCE}"/>
          </ac:spMkLst>
        </pc:spChg>
        <pc:spChg chg="del">
          <ac:chgData name="Oskar Masztalerz" userId="ce3dd1fefe4ca585" providerId="LiveId" clId="{CB265468-0E3B-4B40-930D-24B9577CC958}" dt="2019-04-30T11:30:43.310" v="3379" actId="478"/>
          <ac:spMkLst>
            <pc:docMk/>
            <pc:sldMk cId="1259181597" sldId="309"/>
            <ac:spMk id="5" creationId="{00000000-0000-0000-0000-000000000000}"/>
          </ac:spMkLst>
        </pc:spChg>
        <pc:spChg chg="mod">
          <ac:chgData name="Oskar Masztalerz" userId="ce3dd1fefe4ca585" providerId="LiveId" clId="{CB265468-0E3B-4B40-930D-24B9577CC958}" dt="2019-04-30T11:14:13.342" v="2588"/>
          <ac:spMkLst>
            <pc:docMk/>
            <pc:sldMk cId="1259181597" sldId="309"/>
            <ac:spMk id="7" creationId="{00000000-0000-0000-0000-000000000000}"/>
          </ac:spMkLst>
        </pc:spChg>
        <pc:spChg chg="add mod">
          <ac:chgData name="Oskar Masztalerz" userId="ce3dd1fefe4ca585" providerId="LiveId" clId="{CB265468-0E3B-4B40-930D-24B9577CC958}" dt="2019-05-13T12:19:12.936" v="13891" actId="20577"/>
          <ac:spMkLst>
            <pc:docMk/>
            <pc:sldMk cId="1259181597" sldId="309"/>
            <ac:spMk id="9" creationId="{9DAE2F96-6DCA-4418-BB75-B51181DAC49B}"/>
          </ac:spMkLst>
        </pc:spChg>
      </pc:sldChg>
      <pc:sldChg chg="modSp">
        <pc:chgData name="Oskar Masztalerz" userId="ce3dd1fefe4ca585" providerId="LiveId" clId="{CB265468-0E3B-4B40-930D-24B9577CC958}" dt="2019-04-30T11:40:03.712" v="3841" actId="20577"/>
        <pc:sldMkLst>
          <pc:docMk/>
          <pc:sldMk cId="426910416" sldId="310"/>
        </pc:sldMkLst>
        <pc:spChg chg="mod">
          <ac:chgData name="Oskar Masztalerz" userId="ce3dd1fefe4ca585" providerId="LiveId" clId="{CB265468-0E3B-4B40-930D-24B9577CC958}" dt="2019-04-30T11:40:03.712" v="3841" actId="20577"/>
          <ac:spMkLst>
            <pc:docMk/>
            <pc:sldMk cId="426910416" sldId="310"/>
            <ac:spMk id="2" creationId="{00000000-0000-0000-0000-000000000000}"/>
          </ac:spMkLst>
        </pc:spChg>
        <pc:spChg chg="mod">
          <ac:chgData name="Oskar Masztalerz" userId="ce3dd1fefe4ca585" providerId="LiveId" clId="{CB265468-0E3B-4B40-930D-24B9577CC958}" dt="2019-04-30T11:14:13.342" v="2588"/>
          <ac:spMkLst>
            <pc:docMk/>
            <pc:sldMk cId="426910416" sldId="310"/>
            <ac:spMk id="5" creationId="{00000000-0000-0000-0000-000000000000}"/>
          </ac:spMkLst>
        </pc:spChg>
      </pc:sldChg>
      <pc:sldChg chg="modSp">
        <pc:chgData name="Oskar Masztalerz" userId="ce3dd1fefe4ca585" providerId="LiveId" clId="{CB265468-0E3B-4B40-930D-24B9577CC958}" dt="2019-05-13T12:22:15.650" v="13991" actId="20577"/>
        <pc:sldMkLst>
          <pc:docMk/>
          <pc:sldMk cId="340497085" sldId="311"/>
        </pc:sldMkLst>
        <pc:spChg chg="mod">
          <ac:chgData name="Oskar Masztalerz" userId="ce3dd1fefe4ca585" providerId="LiveId" clId="{CB265468-0E3B-4B40-930D-24B9577CC958}" dt="2019-04-30T11:44:21.420" v="4086" actId="20577"/>
          <ac:spMkLst>
            <pc:docMk/>
            <pc:sldMk cId="340497085" sldId="311"/>
            <ac:spMk id="2" creationId="{00000000-0000-0000-0000-000000000000}"/>
          </ac:spMkLst>
        </pc:spChg>
        <pc:spChg chg="mod">
          <ac:chgData name="Oskar Masztalerz" userId="ce3dd1fefe4ca585" providerId="LiveId" clId="{CB265468-0E3B-4B40-930D-24B9577CC958}" dt="2019-04-30T11:45:35.450" v="4145" actId="20577"/>
          <ac:spMkLst>
            <pc:docMk/>
            <pc:sldMk cId="340497085" sldId="311"/>
            <ac:spMk id="9" creationId="{00000000-0000-0000-0000-000000000000}"/>
          </ac:spMkLst>
        </pc:spChg>
        <pc:spChg chg="mod">
          <ac:chgData name="Oskar Masztalerz" userId="ce3dd1fefe4ca585" providerId="LiveId" clId="{CB265468-0E3B-4B40-930D-24B9577CC958}" dt="2019-05-13T12:22:15.650" v="13991" actId="20577"/>
          <ac:spMkLst>
            <pc:docMk/>
            <pc:sldMk cId="340497085" sldId="311"/>
            <ac:spMk id="10" creationId="{00000000-0000-0000-0000-000000000000}"/>
          </ac:spMkLst>
        </pc:spChg>
      </pc:sldChg>
      <pc:sldChg chg="modSp addCm modCm">
        <pc:chgData name="Oskar Masztalerz" userId="ce3dd1fefe4ca585" providerId="LiveId" clId="{CB265468-0E3B-4B40-930D-24B9577CC958}" dt="2019-05-13T13:49:53.963" v="14267" actId="20577"/>
        <pc:sldMkLst>
          <pc:docMk/>
          <pc:sldMk cId="1655074641" sldId="312"/>
        </pc:sldMkLst>
        <pc:spChg chg="mod">
          <ac:chgData name="Oskar Masztalerz" userId="ce3dd1fefe4ca585" providerId="LiveId" clId="{CB265468-0E3B-4B40-930D-24B9577CC958}" dt="2019-05-12T13:57:07.687" v="8760" actId="122"/>
          <ac:spMkLst>
            <pc:docMk/>
            <pc:sldMk cId="1655074641" sldId="312"/>
            <ac:spMk id="2" creationId="{00000000-0000-0000-0000-000000000000}"/>
          </ac:spMkLst>
        </pc:spChg>
        <pc:spChg chg="mod">
          <ac:chgData name="Oskar Masztalerz" userId="ce3dd1fefe4ca585" providerId="LiveId" clId="{CB265468-0E3B-4B40-930D-24B9577CC958}" dt="2019-05-13T13:48:33.495" v="14263" actId="20577"/>
          <ac:spMkLst>
            <pc:docMk/>
            <pc:sldMk cId="1655074641" sldId="312"/>
            <ac:spMk id="3" creationId="{00000000-0000-0000-0000-000000000000}"/>
          </ac:spMkLst>
        </pc:spChg>
        <pc:spChg chg="mod">
          <ac:chgData name="Oskar Masztalerz" userId="ce3dd1fefe4ca585" providerId="LiveId" clId="{CB265468-0E3B-4B40-930D-24B9577CC958}" dt="2019-05-13T13:49:53.963" v="14267" actId="20577"/>
          <ac:spMkLst>
            <pc:docMk/>
            <pc:sldMk cId="1655074641" sldId="312"/>
            <ac:spMk id="5" creationId="{00000000-0000-0000-0000-000000000000}"/>
          </ac:spMkLst>
        </pc:spChg>
      </pc:sldChg>
      <pc:sldChg chg="modSp addCm modCm">
        <pc:chgData name="Oskar Masztalerz" userId="ce3dd1fefe4ca585" providerId="LiveId" clId="{CB265468-0E3B-4B40-930D-24B9577CC958}" dt="2019-05-13T12:09:48.923" v="13716"/>
        <pc:sldMkLst>
          <pc:docMk/>
          <pc:sldMk cId="1723195954" sldId="318"/>
        </pc:sldMkLst>
        <pc:spChg chg="mod">
          <ac:chgData name="Oskar Masztalerz" userId="ce3dd1fefe4ca585" providerId="LiveId" clId="{CB265468-0E3B-4B40-930D-24B9577CC958}" dt="2019-04-30T10:10:24.640" v="991" actId="20577"/>
          <ac:spMkLst>
            <pc:docMk/>
            <pc:sldMk cId="1723195954" sldId="318"/>
            <ac:spMk id="4" creationId="{00000000-0000-0000-0000-000000000000}"/>
          </ac:spMkLst>
        </pc:spChg>
        <pc:spChg chg="mod">
          <ac:chgData name="Oskar Masztalerz" userId="ce3dd1fefe4ca585" providerId="LiveId" clId="{CB265468-0E3B-4B40-930D-24B9577CC958}" dt="2019-05-13T12:07:37.206" v="13706" actId="14100"/>
          <ac:spMkLst>
            <pc:docMk/>
            <pc:sldMk cId="1723195954" sldId="318"/>
            <ac:spMk id="6" creationId="{00000000-0000-0000-0000-000000000000}"/>
          </ac:spMkLst>
        </pc:spChg>
        <pc:spChg chg="mod">
          <ac:chgData name="Oskar Masztalerz" userId="ce3dd1fefe4ca585" providerId="LiveId" clId="{CB265468-0E3B-4B40-930D-24B9577CC958}" dt="2019-04-30T10:13:50.291" v="1134" actId="20577"/>
          <ac:spMkLst>
            <pc:docMk/>
            <pc:sldMk cId="1723195954" sldId="318"/>
            <ac:spMk id="12" creationId="{00000000-0000-0000-0000-000000000000}"/>
          </ac:spMkLst>
        </pc:spChg>
        <pc:grpChg chg="mod">
          <ac:chgData name="Oskar Masztalerz" userId="ce3dd1fefe4ca585" providerId="LiveId" clId="{CB265468-0E3B-4B40-930D-24B9577CC958}" dt="2019-05-13T12:07:31.065" v="13702" actId="1076"/>
          <ac:grpSpMkLst>
            <pc:docMk/>
            <pc:sldMk cId="1723195954" sldId="318"/>
            <ac:grpSpMk id="7" creationId="{00000000-0000-0000-0000-000000000000}"/>
          </ac:grpSpMkLst>
        </pc:grpChg>
        <pc:grpChg chg="mod">
          <ac:chgData name="Oskar Masztalerz" userId="ce3dd1fefe4ca585" providerId="LiveId" clId="{CB265468-0E3B-4B40-930D-24B9577CC958}" dt="2019-05-13T12:07:52.566" v="13710" actId="1076"/>
          <ac:grpSpMkLst>
            <pc:docMk/>
            <pc:sldMk cId="1723195954" sldId="318"/>
            <ac:grpSpMk id="11" creationId="{00000000-0000-0000-0000-000000000000}"/>
          </ac:grpSpMkLst>
        </pc:grpChg>
      </pc:sldChg>
      <pc:sldChg chg="modSp">
        <pc:chgData name="Oskar Masztalerz" userId="ce3dd1fefe4ca585" providerId="LiveId" clId="{CB265468-0E3B-4B40-930D-24B9577CC958}" dt="2019-05-01T14:29:00.115" v="8740" actId="20577"/>
        <pc:sldMkLst>
          <pc:docMk/>
          <pc:sldMk cId="934813326" sldId="325"/>
        </pc:sldMkLst>
        <pc:spChg chg="mod">
          <ac:chgData name="Oskar Masztalerz" userId="ce3dd1fefe4ca585" providerId="LiveId" clId="{CB265468-0E3B-4B40-930D-24B9577CC958}" dt="2019-05-01T14:27:04.025" v="8562" actId="20577"/>
          <ac:spMkLst>
            <pc:docMk/>
            <pc:sldMk cId="934813326" sldId="325"/>
            <ac:spMk id="14" creationId="{00000000-0000-0000-0000-000000000000}"/>
          </ac:spMkLst>
        </pc:spChg>
        <pc:spChg chg="mod">
          <ac:chgData name="Oskar Masztalerz" userId="ce3dd1fefe4ca585" providerId="LiveId" clId="{CB265468-0E3B-4B40-930D-24B9577CC958}" dt="2019-05-01T14:27:50.287" v="8665" actId="20577"/>
          <ac:spMkLst>
            <pc:docMk/>
            <pc:sldMk cId="934813326" sldId="325"/>
            <ac:spMk id="15" creationId="{00000000-0000-0000-0000-000000000000}"/>
          </ac:spMkLst>
        </pc:spChg>
        <pc:spChg chg="mod">
          <ac:chgData name="Oskar Masztalerz" userId="ce3dd1fefe4ca585" providerId="LiveId" clId="{CB265468-0E3B-4B40-930D-24B9577CC958}" dt="2019-05-01T14:27:54.162" v="8678" actId="14100"/>
          <ac:spMkLst>
            <pc:docMk/>
            <pc:sldMk cId="934813326" sldId="325"/>
            <ac:spMk id="37" creationId="{00000000-0000-0000-0000-000000000000}"/>
          </ac:spMkLst>
        </pc:spChg>
        <pc:spChg chg="mod">
          <ac:chgData name="Oskar Masztalerz" userId="ce3dd1fefe4ca585" providerId="LiveId" clId="{CB265468-0E3B-4B40-930D-24B9577CC958}" dt="2019-05-01T14:29:00.115" v="8740" actId="20577"/>
          <ac:spMkLst>
            <pc:docMk/>
            <pc:sldMk cId="934813326" sldId="325"/>
            <ac:spMk id="111" creationId="{00000000-0000-0000-0000-000000000000}"/>
          </ac:spMkLst>
        </pc:spChg>
        <pc:spChg chg="mod">
          <ac:chgData name="Oskar Masztalerz" userId="ce3dd1fefe4ca585" providerId="LiveId" clId="{CB265468-0E3B-4B40-930D-24B9577CC958}" dt="2019-05-01T14:28:29.554" v="8734" actId="20577"/>
          <ac:spMkLst>
            <pc:docMk/>
            <pc:sldMk cId="934813326" sldId="325"/>
            <ac:spMk id="112" creationId="{00000000-0000-0000-0000-000000000000}"/>
          </ac:spMkLst>
        </pc:spChg>
        <pc:spChg chg="mod">
          <ac:chgData name="Oskar Masztalerz" userId="ce3dd1fefe4ca585" providerId="LiveId" clId="{CB265468-0E3B-4B40-930D-24B9577CC958}" dt="2019-05-01T14:28:10.786" v="8707" actId="20577"/>
          <ac:spMkLst>
            <pc:docMk/>
            <pc:sldMk cId="934813326" sldId="325"/>
            <ac:spMk id="113" creationId="{00000000-0000-0000-0000-000000000000}"/>
          </ac:spMkLst>
        </pc:spChg>
        <pc:spChg chg="mod">
          <ac:chgData name="Oskar Masztalerz" userId="ce3dd1fefe4ca585" providerId="LiveId" clId="{CB265468-0E3B-4B40-930D-24B9577CC958}" dt="2019-05-01T14:28:05.599" v="8698" actId="20577"/>
          <ac:spMkLst>
            <pc:docMk/>
            <pc:sldMk cId="934813326" sldId="325"/>
            <ac:spMk id="118" creationId="{00000000-0000-0000-0000-000000000000}"/>
          </ac:spMkLst>
        </pc:spChg>
        <pc:spChg chg="mod">
          <ac:chgData name="Oskar Masztalerz" userId="ce3dd1fefe4ca585" providerId="LiveId" clId="{CB265468-0E3B-4B40-930D-24B9577CC958}" dt="2019-04-30T11:14:13.342" v="2588"/>
          <ac:spMkLst>
            <pc:docMk/>
            <pc:sldMk cId="934813326" sldId="325"/>
            <ac:spMk id="123" creationId="{00000000-0000-0000-0000-000000000000}"/>
          </ac:spMkLst>
        </pc:spChg>
      </pc:sldChg>
      <pc:sldChg chg="modSp">
        <pc:chgData name="Oskar Masztalerz" userId="ce3dd1fefe4ca585" providerId="LiveId" clId="{CB265468-0E3B-4B40-930D-24B9577CC958}" dt="2019-05-13T14:05:40.728" v="14285" actId="20577"/>
        <pc:sldMkLst>
          <pc:docMk/>
          <pc:sldMk cId="580427761" sldId="344"/>
        </pc:sldMkLst>
        <pc:spChg chg="mod">
          <ac:chgData name="Oskar Masztalerz" userId="ce3dd1fefe4ca585" providerId="LiveId" clId="{CB265468-0E3B-4B40-930D-24B9577CC958}" dt="2019-05-13T11:43:45.140" v="12354" actId="20577"/>
          <ac:spMkLst>
            <pc:docMk/>
            <pc:sldMk cId="580427761" sldId="344"/>
            <ac:spMk id="2" creationId="{00000000-0000-0000-0000-000000000000}"/>
          </ac:spMkLst>
        </pc:spChg>
        <pc:spChg chg="mod">
          <ac:chgData name="Oskar Masztalerz" userId="ce3dd1fefe4ca585" providerId="LiveId" clId="{CB265468-0E3B-4B40-930D-24B9577CC958}" dt="2019-05-13T14:05:40.728" v="14285" actId="20577"/>
          <ac:spMkLst>
            <pc:docMk/>
            <pc:sldMk cId="580427761" sldId="344"/>
            <ac:spMk id="3" creationId="{00000000-0000-0000-0000-000000000000}"/>
          </ac:spMkLst>
        </pc:spChg>
      </pc:sldChg>
      <pc:sldChg chg="modSp">
        <pc:chgData name="Oskar Masztalerz" userId="ce3dd1fefe4ca585" providerId="LiveId" clId="{CB265468-0E3B-4B40-930D-24B9577CC958}" dt="2019-05-01T12:56:57.778" v="5849" actId="20577"/>
        <pc:sldMkLst>
          <pc:docMk/>
          <pc:sldMk cId="857466691" sldId="349"/>
        </pc:sldMkLst>
        <pc:spChg chg="mod">
          <ac:chgData name="Oskar Masztalerz" userId="ce3dd1fefe4ca585" providerId="LiveId" clId="{CB265468-0E3B-4B40-930D-24B9577CC958}" dt="2019-05-01T12:56:44.642" v="5833" actId="20577"/>
          <ac:spMkLst>
            <pc:docMk/>
            <pc:sldMk cId="857466691" sldId="349"/>
            <ac:spMk id="2" creationId="{00000000-0000-0000-0000-000000000000}"/>
          </ac:spMkLst>
        </pc:spChg>
        <pc:spChg chg="mod">
          <ac:chgData name="Oskar Masztalerz" userId="ce3dd1fefe4ca585" providerId="LiveId" clId="{CB265468-0E3B-4B40-930D-24B9577CC958}" dt="2019-05-01T12:56:57.778" v="5849" actId="20577"/>
          <ac:spMkLst>
            <pc:docMk/>
            <pc:sldMk cId="857466691" sldId="349"/>
            <ac:spMk id="6" creationId="{00000000-0000-0000-0000-000000000000}"/>
          </ac:spMkLst>
        </pc:spChg>
        <pc:spChg chg="mod">
          <ac:chgData name="Oskar Masztalerz" userId="ce3dd1fefe4ca585" providerId="LiveId" clId="{CB265468-0E3B-4B40-930D-24B9577CC958}" dt="2019-04-30T11:14:13.342" v="2588"/>
          <ac:spMkLst>
            <pc:docMk/>
            <pc:sldMk cId="857466691" sldId="349"/>
            <ac:spMk id="7" creationId="{00000000-0000-0000-0000-000000000000}"/>
          </ac:spMkLst>
        </pc:spChg>
      </pc:sldChg>
      <pc:sldChg chg="modSp addCm modCm">
        <pc:chgData name="Oskar Masztalerz" userId="ce3dd1fefe4ca585" providerId="LiveId" clId="{CB265468-0E3B-4B40-930D-24B9577CC958}" dt="2019-05-12T14:56:13.797" v="10784"/>
        <pc:sldMkLst>
          <pc:docMk/>
          <pc:sldMk cId="440888258" sldId="350"/>
        </pc:sldMkLst>
        <pc:spChg chg="mod">
          <ac:chgData name="Oskar Masztalerz" userId="ce3dd1fefe4ca585" providerId="LiveId" clId="{CB265468-0E3B-4B40-930D-24B9577CC958}" dt="2019-05-12T14:55:47.284" v="10783" actId="207"/>
          <ac:spMkLst>
            <pc:docMk/>
            <pc:sldMk cId="440888258" sldId="350"/>
            <ac:spMk id="2" creationId="{00000000-0000-0000-0000-000000000000}"/>
          </ac:spMkLst>
        </pc:spChg>
        <pc:spChg chg="mod">
          <ac:chgData name="Oskar Masztalerz" userId="ce3dd1fefe4ca585" providerId="LiveId" clId="{CB265468-0E3B-4B40-930D-24B9577CC958}" dt="2019-05-12T14:54:44.089" v="10775" actId="14100"/>
          <ac:spMkLst>
            <pc:docMk/>
            <pc:sldMk cId="440888258" sldId="350"/>
            <ac:spMk id="5" creationId="{00000000-0000-0000-0000-000000000000}"/>
          </ac:spMkLst>
        </pc:spChg>
      </pc:sldChg>
      <pc:sldChg chg="modSp">
        <pc:chgData name="Oskar Masztalerz" userId="ce3dd1fefe4ca585" providerId="LiveId" clId="{CB265468-0E3B-4B40-930D-24B9577CC958}" dt="2019-04-30T11:17:02.802" v="2719" actId="1038"/>
        <pc:sldMkLst>
          <pc:docMk/>
          <pc:sldMk cId="1616996224" sldId="362"/>
        </pc:sldMkLst>
        <pc:spChg chg="mod">
          <ac:chgData name="Oskar Masztalerz" userId="ce3dd1fefe4ca585" providerId="LiveId" clId="{CB265468-0E3B-4B40-930D-24B9577CC958}" dt="2019-04-30T11:14:13.342" v="2588"/>
          <ac:spMkLst>
            <pc:docMk/>
            <pc:sldMk cId="1616996224" sldId="362"/>
            <ac:spMk id="7" creationId="{00000000-0000-0000-0000-000000000000}"/>
          </ac:spMkLst>
        </pc:spChg>
        <pc:spChg chg="mod">
          <ac:chgData name="Oskar Masztalerz" userId="ce3dd1fefe4ca585" providerId="LiveId" clId="{CB265468-0E3B-4B40-930D-24B9577CC958}" dt="2019-04-30T11:14:13.342" v="2588"/>
          <ac:spMkLst>
            <pc:docMk/>
            <pc:sldMk cId="1616996224" sldId="362"/>
            <ac:spMk id="12" creationId="{00000000-0000-0000-0000-000000000000}"/>
          </ac:spMkLst>
        </pc:spChg>
        <pc:spChg chg="mod">
          <ac:chgData name="Oskar Masztalerz" userId="ce3dd1fefe4ca585" providerId="LiveId" clId="{CB265468-0E3B-4B40-930D-24B9577CC958}" dt="2019-04-30T11:14:13.342" v="2588"/>
          <ac:spMkLst>
            <pc:docMk/>
            <pc:sldMk cId="1616996224" sldId="362"/>
            <ac:spMk id="16" creationId="{00000000-0000-0000-0000-000000000000}"/>
          </ac:spMkLst>
        </pc:spChg>
        <pc:spChg chg="mod">
          <ac:chgData name="Oskar Masztalerz" userId="ce3dd1fefe4ca585" providerId="LiveId" clId="{CB265468-0E3B-4B40-930D-24B9577CC958}" dt="2019-04-30T11:17:02.802" v="2719" actId="1038"/>
          <ac:spMkLst>
            <pc:docMk/>
            <pc:sldMk cId="1616996224" sldId="362"/>
            <ac:spMk id="17" creationId="{00000000-0000-0000-0000-000000000000}"/>
          </ac:spMkLst>
        </pc:spChg>
      </pc:sldChg>
      <pc:sldChg chg="modSp">
        <pc:chgData name="Oskar Masztalerz" userId="ce3dd1fefe4ca585" providerId="LiveId" clId="{CB265468-0E3B-4B40-930D-24B9577CC958}" dt="2019-04-30T11:17:54.940" v="2758" actId="14100"/>
        <pc:sldMkLst>
          <pc:docMk/>
          <pc:sldMk cId="1702581955" sldId="363"/>
        </pc:sldMkLst>
        <pc:spChg chg="mod">
          <ac:chgData name="Oskar Masztalerz" userId="ce3dd1fefe4ca585" providerId="LiveId" clId="{CB265468-0E3B-4B40-930D-24B9577CC958}" dt="2019-04-30T11:14:13.342" v="2588"/>
          <ac:spMkLst>
            <pc:docMk/>
            <pc:sldMk cId="1702581955" sldId="363"/>
            <ac:spMk id="4" creationId="{00000000-0000-0000-0000-000000000000}"/>
          </ac:spMkLst>
        </pc:spChg>
        <pc:spChg chg="mod">
          <ac:chgData name="Oskar Masztalerz" userId="ce3dd1fefe4ca585" providerId="LiveId" clId="{CB265468-0E3B-4B40-930D-24B9577CC958}" dt="2019-04-30T11:17:54.940" v="2758" actId="14100"/>
          <ac:spMkLst>
            <pc:docMk/>
            <pc:sldMk cId="1702581955" sldId="363"/>
            <ac:spMk id="5" creationId="{00000000-0000-0000-0000-000000000000}"/>
          </ac:spMkLst>
        </pc:spChg>
      </pc:sldChg>
      <pc:sldChg chg="modSp">
        <pc:chgData name="Oskar Masztalerz" userId="ce3dd1fefe4ca585" providerId="LiveId" clId="{CB265468-0E3B-4B40-930D-24B9577CC958}" dt="2019-04-30T11:14:59.611" v="2632" actId="20577"/>
        <pc:sldMkLst>
          <pc:docMk/>
          <pc:sldMk cId="209218652" sldId="364"/>
        </pc:sldMkLst>
        <pc:spChg chg="mod">
          <ac:chgData name="Oskar Masztalerz" userId="ce3dd1fefe4ca585" providerId="LiveId" clId="{CB265468-0E3B-4B40-930D-24B9577CC958}" dt="2019-04-30T11:13:36.568" v="2586" actId="20577"/>
          <ac:spMkLst>
            <pc:docMk/>
            <pc:sldMk cId="209218652" sldId="364"/>
            <ac:spMk id="8" creationId="{00000000-0000-0000-0000-000000000000}"/>
          </ac:spMkLst>
        </pc:spChg>
        <pc:spChg chg="mod">
          <ac:chgData name="Oskar Masztalerz" userId="ce3dd1fefe4ca585" providerId="LiveId" clId="{CB265468-0E3B-4B40-930D-24B9577CC958}" dt="2019-04-30T11:14:13.342" v="2588"/>
          <ac:spMkLst>
            <pc:docMk/>
            <pc:sldMk cId="209218652" sldId="364"/>
            <ac:spMk id="9" creationId="{00000000-0000-0000-0000-000000000000}"/>
          </ac:spMkLst>
        </pc:spChg>
        <pc:spChg chg="mod">
          <ac:chgData name="Oskar Masztalerz" userId="ce3dd1fefe4ca585" providerId="LiveId" clId="{CB265468-0E3B-4B40-930D-24B9577CC958}" dt="2019-04-30T11:14:31.462" v="2598" actId="20577"/>
          <ac:spMkLst>
            <pc:docMk/>
            <pc:sldMk cId="209218652" sldId="364"/>
            <ac:spMk id="10" creationId="{00000000-0000-0000-0000-000000000000}"/>
          </ac:spMkLst>
        </pc:spChg>
        <pc:spChg chg="mod">
          <ac:chgData name="Oskar Masztalerz" userId="ce3dd1fefe4ca585" providerId="LiveId" clId="{CB265468-0E3B-4B40-930D-24B9577CC958}" dt="2019-04-30T11:14:35.837" v="2603" actId="1037"/>
          <ac:spMkLst>
            <pc:docMk/>
            <pc:sldMk cId="209218652" sldId="364"/>
            <ac:spMk id="11" creationId="{00000000-0000-0000-0000-000000000000}"/>
          </ac:spMkLst>
        </pc:spChg>
        <pc:spChg chg="mod">
          <ac:chgData name="Oskar Masztalerz" userId="ce3dd1fefe4ca585" providerId="LiveId" clId="{CB265468-0E3B-4B40-930D-24B9577CC958}" dt="2019-04-30T11:14:13.342" v="2588"/>
          <ac:spMkLst>
            <pc:docMk/>
            <pc:sldMk cId="209218652" sldId="364"/>
            <ac:spMk id="14" creationId="{00000000-0000-0000-0000-000000000000}"/>
          </ac:spMkLst>
        </pc:spChg>
        <pc:spChg chg="mod">
          <ac:chgData name="Oskar Masztalerz" userId="ce3dd1fefe4ca585" providerId="LiveId" clId="{CB265468-0E3B-4B40-930D-24B9577CC958}" dt="2019-04-30T11:14:54.650" v="2625" actId="20577"/>
          <ac:spMkLst>
            <pc:docMk/>
            <pc:sldMk cId="209218652" sldId="364"/>
            <ac:spMk id="15" creationId="{00000000-0000-0000-0000-000000000000}"/>
          </ac:spMkLst>
        </pc:spChg>
        <pc:spChg chg="mod">
          <ac:chgData name="Oskar Masztalerz" userId="ce3dd1fefe4ca585" providerId="LiveId" clId="{CB265468-0E3B-4B40-930D-24B9577CC958}" dt="2019-04-30T11:14:59.611" v="2632" actId="20577"/>
          <ac:spMkLst>
            <pc:docMk/>
            <pc:sldMk cId="209218652" sldId="364"/>
            <ac:spMk id="17" creationId="{00000000-0000-0000-0000-000000000000}"/>
          </ac:spMkLst>
        </pc:spChg>
        <pc:spChg chg="mod">
          <ac:chgData name="Oskar Masztalerz" userId="ce3dd1fefe4ca585" providerId="LiveId" clId="{CB265468-0E3B-4B40-930D-24B9577CC958}" dt="2019-04-30T11:14:13.342" v="2588"/>
          <ac:spMkLst>
            <pc:docMk/>
            <pc:sldMk cId="209218652" sldId="364"/>
            <ac:spMk id="18" creationId="{00000000-0000-0000-0000-000000000000}"/>
          </ac:spMkLst>
        </pc:spChg>
      </pc:sldChg>
      <pc:sldChg chg="delSp modSp">
        <pc:chgData name="Oskar Masztalerz" userId="ce3dd1fefe4ca585" providerId="LiveId" clId="{CB265468-0E3B-4B40-930D-24B9577CC958}" dt="2019-05-13T13:34:08.388" v="14246" actId="1036"/>
        <pc:sldMkLst>
          <pc:docMk/>
          <pc:sldMk cId="1541900123" sldId="369"/>
        </pc:sldMkLst>
        <pc:spChg chg="mod">
          <ac:chgData name="Oskar Masztalerz" userId="ce3dd1fefe4ca585" providerId="LiveId" clId="{CB265468-0E3B-4B40-930D-24B9577CC958}" dt="2019-05-01T13:01:57.945" v="5949" actId="1076"/>
          <ac:spMkLst>
            <pc:docMk/>
            <pc:sldMk cId="1541900123" sldId="369"/>
            <ac:spMk id="2" creationId="{00000000-0000-0000-0000-000000000000}"/>
          </ac:spMkLst>
        </pc:spChg>
        <pc:spChg chg="mod">
          <ac:chgData name="Oskar Masztalerz" userId="ce3dd1fefe4ca585" providerId="LiveId" clId="{CB265468-0E3B-4B40-930D-24B9577CC958}" dt="2019-05-13T13:34:08.388" v="14246" actId="1036"/>
          <ac:spMkLst>
            <pc:docMk/>
            <pc:sldMk cId="1541900123" sldId="369"/>
            <ac:spMk id="5" creationId="{00000000-0000-0000-0000-000000000000}"/>
          </ac:spMkLst>
        </pc:spChg>
        <pc:spChg chg="del">
          <ac:chgData name="Oskar Masztalerz" userId="ce3dd1fefe4ca585" providerId="LiveId" clId="{CB265468-0E3B-4B40-930D-24B9577CC958}" dt="2019-05-01T13:01:06.354" v="5932" actId="478"/>
          <ac:spMkLst>
            <pc:docMk/>
            <pc:sldMk cId="1541900123" sldId="369"/>
            <ac:spMk id="6" creationId="{00000000-0000-0000-0000-000000000000}"/>
          </ac:spMkLst>
        </pc:spChg>
        <pc:spChg chg="del">
          <ac:chgData name="Oskar Masztalerz" userId="ce3dd1fefe4ca585" providerId="LiveId" clId="{CB265468-0E3B-4B40-930D-24B9577CC958}" dt="2019-05-01T13:01:06.354" v="5932" actId="478"/>
          <ac:spMkLst>
            <pc:docMk/>
            <pc:sldMk cId="1541900123" sldId="369"/>
            <ac:spMk id="7" creationId="{00000000-0000-0000-0000-000000000000}"/>
          </ac:spMkLst>
        </pc:spChg>
        <pc:spChg chg="del">
          <ac:chgData name="Oskar Masztalerz" userId="ce3dd1fefe4ca585" providerId="LiveId" clId="{CB265468-0E3B-4B40-930D-24B9577CC958}" dt="2019-05-01T13:01:06.354" v="5932" actId="478"/>
          <ac:spMkLst>
            <pc:docMk/>
            <pc:sldMk cId="1541900123" sldId="369"/>
            <ac:spMk id="8" creationId="{00000000-0000-0000-0000-000000000000}"/>
          </ac:spMkLst>
        </pc:spChg>
        <pc:spChg chg="del">
          <ac:chgData name="Oskar Masztalerz" userId="ce3dd1fefe4ca585" providerId="LiveId" clId="{CB265468-0E3B-4B40-930D-24B9577CC958}" dt="2019-05-01T13:01:10.089" v="5933" actId="478"/>
          <ac:spMkLst>
            <pc:docMk/>
            <pc:sldMk cId="1541900123" sldId="369"/>
            <ac:spMk id="9" creationId="{00000000-0000-0000-0000-000000000000}"/>
          </ac:spMkLst>
        </pc:spChg>
        <pc:spChg chg="del">
          <ac:chgData name="Oskar Masztalerz" userId="ce3dd1fefe4ca585" providerId="LiveId" clId="{CB265468-0E3B-4B40-930D-24B9577CC958}" dt="2019-05-01T13:01:06.354" v="5932" actId="478"/>
          <ac:spMkLst>
            <pc:docMk/>
            <pc:sldMk cId="1541900123" sldId="369"/>
            <ac:spMk id="10" creationId="{00000000-0000-0000-0000-000000000000}"/>
          </ac:spMkLst>
        </pc:spChg>
        <pc:spChg chg="del">
          <ac:chgData name="Oskar Masztalerz" userId="ce3dd1fefe4ca585" providerId="LiveId" clId="{CB265468-0E3B-4B40-930D-24B9577CC958}" dt="2019-05-01T13:01:06.354" v="5932" actId="478"/>
          <ac:spMkLst>
            <pc:docMk/>
            <pc:sldMk cId="1541900123" sldId="369"/>
            <ac:spMk id="11" creationId="{00000000-0000-0000-0000-000000000000}"/>
          </ac:spMkLst>
        </pc:spChg>
        <pc:spChg chg="del">
          <ac:chgData name="Oskar Masztalerz" userId="ce3dd1fefe4ca585" providerId="LiveId" clId="{CB265468-0E3B-4B40-930D-24B9577CC958}" dt="2019-05-01T13:01:06.354" v="5932" actId="478"/>
          <ac:spMkLst>
            <pc:docMk/>
            <pc:sldMk cId="1541900123" sldId="369"/>
            <ac:spMk id="12" creationId="{00000000-0000-0000-0000-000000000000}"/>
          </ac:spMkLst>
        </pc:spChg>
        <pc:spChg chg="del">
          <ac:chgData name="Oskar Masztalerz" userId="ce3dd1fefe4ca585" providerId="LiveId" clId="{CB265468-0E3B-4B40-930D-24B9577CC958}" dt="2019-05-01T13:01:12.621" v="5934" actId="478"/>
          <ac:spMkLst>
            <pc:docMk/>
            <pc:sldMk cId="1541900123" sldId="369"/>
            <ac:spMk id="13" creationId="{00000000-0000-0000-0000-000000000000}"/>
          </ac:spMkLst>
        </pc:spChg>
        <pc:spChg chg="del">
          <ac:chgData name="Oskar Masztalerz" userId="ce3dd1fefe4ca585" providerId="LiveId" clId="{CB265468-0E3B-4B40-930D-24B9577CC958}" dt="2019-05-01T13:01:06.354" v="5932" actId="478"/>
          <ac:spMkLst>
            <pc:docMk/>
            <pc:sldMk cId="1541900123" sldId="369"/>
            <ac:spMk id="14" creationId="{00000000-0000-0000-0000-000000000000}"/>
          </ac:spMkLst>
        </pc:spChg>
        <pc:spChg chg="del">
          <ac:chgData name="Oskar Masztalerz" userId="ce3dd1fefe4ca585" providerId="LiveId" clId="{CB265468-0E3B-4B40-930D-24B9577CC958}" dt="2019-05-01T13:01:06.354" v="5932" actId="478"/>
          <ac:spMkLst>
            <pc:docMk/>
            <pc:sldMk cId="1541900123" sldId="369"/>
            <ac:spMk id="15" creationId="{00000000-0000-0000-0000-000000000000}"/>
          </ac:spMkLst>
        </pc:spChg>
        <pc:spChg chg="del">
          <ac:chgData name="Oskar Masztalerz" userId="ce3dd1fefe4ca585" providerId="LiveId" clId="{CB265468-0E3B-4B40-930D-24B9577CC958}" dt="2019-05-01T13:01:06.354" v="5932" actId="478"/>
          <ac:spMkLst>
            <pc:docMk/>
            <pc:sldMk cId="1541900123" sldId="369"/>
            <ac:spMk id="16" creationId="{00000000-0000-0000-0000-000000000000}"/>
          </ac:spMkLst>
        </pc:spChg>
        <pc:spChg chg="del">
          <ac:chgData name="Oskar Masztalerz" userId="ce3dd1fefe4ca585" providerId="LiveId" clId="{CB265468-0E3B-4B40-930D-24B9577CC958}" dt="2019-05-01T13:01:06.354" v="5932" actId="478"/>
          <ac:spMkLst>
            <pc:docMk/>
            <pc:sldMk cId="1541900123" sldId="369"/>
            <ac:spMk id="17" creationId="{00000000-0000-0000-0000-000000000000}"/>
          </ac:spMkLst>
        </pc:spChg>
        <pc:spChg chg="del">
          <ac:chgData name="Oskar Masztalerz" userId="ce3dd1fefe4ca585" providerId="LiveId" clId="{CB265468-0E3B-4B40-930D-24B9577CC958}" dt="2019-05-01T13:01:06.354" v="5932" actId="478"/>
          <ac:spMkLst>
            <pc:docMk/>
            <pc:sldMk cId="1541900123" sldId="369"/>
            <ac:spMk id="18" creationId="{00000000-0000-0000-0000-000000000000}"/>
          </ac:spMkLst>
        </pc:spChg>
        <pc:spChg chg="del">
          <ac:chgData name="Oskar Masztalerz" userId="ce3dd1fefe4ca585" providerId="LiveId" clId="{CB265468-0E3B-4B40-930D-24B9577CC958}" dt="2019-05-01T13:01:16.715" v="5935" actId="478"/>
          <ac:spMkLst>
            <pc:docMk/>
            <pc:sldMk cId="1541900123" sldId="369"/>
            <ac:spMk id="19" creationId="{00000000-0000-0000-0000-000000000000}"/>
          </ac:spMkLst>
        </pc:spChg>
        <pc:spChg chg="del">
          <ac:chgData name="Oskar Masztalerz" userId="ce3dd1fefe4ca585" providerId="LiveId" clId="{CB265468-0E3B-4B40-930D-24B9577CC958}" dt="2019-05-01T13:01:06.354" v="5932" actId="478"/>
          <ac:spMkLst>
            <pc:docMk/>
            <pc:sldMk cId="1541900123" sldId="369"/>
            <ac:spMk id="20" creationId="{00000000-0000-0000-0000-000000000000}"/>
          </ac:spMkLst>
        </pc:spChg>
        <pc:spChg chg="del">
          <ac:chgData name="Oskar Masztalerz" userId="ce3dd1fefe4ca585" providerId="LiveId" clId="{CB265468-0E3B-4B40-930D-24B9577CC958}" dt="2019-05-01T13:01:06.354" v="5932" actId="478"/>
          <ac:spMkLst>
            <pc:docMk/>
            <pc:sldMk cId="1541900123" sldId="369"/>
            <ac:spMk id="21" creationId="{00000000-0000-0000-0000-000000000000}"/>
          </ac:spMkLst>
        </pc:spChg>
        <pc:spChg chg="del">
          <ac:chgData name="Oskar Masztalerz" userId="ce3dd1fefe4ca585" providerId="LiveId" clId="{CB265468-0E3B-4B40-930D-24B9577CC958}" dt="2019-05-01T13:01:06.354" v="5932" actId="478"/>
          <ac:spMkLst>
            <pc:docMk/>
            <pc:sldMk cId="1541900123" sldId="369"/>
            <ac:spMk id="22" creationId="{00000000-0000-0000-0000-000000000000}"/>
          </ac:spMkLst>
        </pc:spChg>
        <pc:spChg chg="del">
          <ac:chgData name="Oskar Masztalerz" userId="ce3dd1fefe4ca585" providerId="LiveId" clId="{CB265468-0E3B-4B40-930D-24B9577CC958}" dt="2019-05-01T13:01:06.354" v="5932" actId="478"/>
          <ac:spMkLst>
            <pc:docMk/>
            <pc:sldMk cId="1541900123" sldId="369"/>
            <ac:spMk id="23" creationId="{00000000-0000-0000-0000-000000000000}"/>
          </ac:spMkLst>
        </pc:spChg>
        <pc:spChg chg="del">
          <ac:chgData name="Oskar Masztalerz" userId="ce3dd1fefe4ca585" providerId="LiveId" clId="{CB265468-0E3B-4B40-930D-24B9577CC958}" dt="2019-05-01T13:01:06.354" v="5932" actId="478"/>
          <ac:spMkLst>
            <pc:docMk/>
            <pc:sldMk cId="1541900123" sldId="369"/>
            <ac:spMk id="24" creationId="{00000000-0000-0000-0000-000000000000}"/>
          </ac:spMkLst>
        </pc:spChg>
        <pc:spChg chg="del">
          <ac:chgData name="Oskar Masztalerz" userId="ce3dd1fefe4ca585" providerId="LiveId" clId="{CB265468-0E3B-4B40-930D-24B9577CC958}" dt="2019-05-01T13:01:06.354" v="5932" actId="478"/>
          <ac:spMkLst>
            <pc:docMk/>
            <pc:sldMk cId="1541900123" sldId="369"/>
            <ac:spMk id="25" creationId="{00000000-0000-0000-0000-000000000000}"/>
          </ac:spMkLst>
        </pc:spChg>
        <pc:spChg chg="del">
          <ac:chgData name="Oskar Masztalerz" userId="ce3dd1fefe4ca585" providerId="LiveId" clId="{CB265468-0E3B-4B40-930D-24B9577CC958}" dt="2019-05-01T13:01:06.354" v="5932" actId="478"/>
          <ac:spMkLst>
            <pc:docMk/>
            <pc:sldMk cId="1541900123" sldId="369"/>
            <ac:spMk id="26" creationId="{00000000-0000-0000-0000-000000000000}"/>
          </ac:spMkLst>
        </pc:spChg>
        <pc:spChg chg="del">
          <ac:chgData name="Oskar Masztalerz" userId="ce3dd1fefe4ca585" providerId="LiveId" clId="{CB265468-0E3B-4B40-930D-24B9577CC958}" dt="2019-05-01T13:01:06.354" v="5932" actId="478"/>
          <ac:spMkLst>
            <pc:docMk/>
            <pc:sldMk cId="1541900123" sldId="369"/>
            <ac:spMk id="27" creationId="{00000000-0000-0000-0000-000000000000}"/>
          </ac:spMkLst>
        </pc:spChg>
        <pc:spChg chg="del mod">
          <ac:chgData name="Oskar Masztalerz" userId="ce3dd1fefe4ca585" providerId="LiveId" clId="{CB265468-0E3B-4B40-930D-24B9577CC958}" dt="2019-05-01T13:00:59.822" v="5931" actId="478"/>
          <ac:spMkLst>
            <pc:docMk/>
            <pc:sldMk cId="1541900123" sldId="369"/>
            <ac:spMk id="28" creationId="{00000000-0000-0000-0000-000000000000}"/>
          </ac:spMkLst>
        </pc:spChg>
        <pc:spChg chg="del">
          <ac:chgData name="Oskar Masztalerz" userId="ce3dd1fefe4ca585" providerId="LiveId" clId="{CB265468-0E3B-4B40-930D-24B9577CC958}" dt="2019-05-01T13:01:06.354" v="5932" actId="478"/>
          <ac:spMkLst>
            <pc:docMk/>
            <pc:sldMk cId="1541900123" sldId="369"/>
            <ac:spMk id="29" creationId="{00000000-0000-0000-0000-000000000000}"/>
          </ac:spMkLst>
        </pc:spChg>
        <pc:spChg chg="del">
          <ac:chgData name="Oskar Masztalerz" userId="ce3dd1fefe4ca585" providerId="LiveId" clId="{CB265468-0E3B-4B40-930D-24B9577CC958}" dt="2019-05-01T13:01:06.354" v="5932" actId="478"/>
          <ac:spMkLst>
            <pc:docMk/>
            <pc:sldMk cId="1541900123" sldId="369"/>
            <ac:spMk id="30" creationId="{00000000-0000-0000-0000-000000000000}"/>
          </ac:spMkLst>
        </pc:spChg>
        <pc:spChg chg="del">
          <ac:chgData name="Oskar Masztalerz" userId="ce3dd1fefe4ca585" providerId="LiveId" clId="{CB265468-0E3B-4B40-930D-24B9577CC958}" dt="2019-05-01T13:01:06.354" v="5932" actId="478"/>
          <ac:spMkLst>
            <pc:docMk/>
            <pc:sldMk cId="1541900123" sldId="369"/>
            <ac:spMk id="31" creationId="{00000000-0000-0000-0000-000000000000}"/>
          </ac:spMkLst>
        </pc:spChg>
        <pc:picChg chg="mod">
          <ac:chgData name="Oskar Masztalerz" userId="ce3dd1fefe4ca585" providerId="LiveId" clId="{CB265468-0E3B-4B40-930D-24B9577CC958}" dt="2019-05-01T13:01:43.051" v="5941" actId="1076"/>
          <ac:picMkLst>
            <pc:docMk/>
            <pc:sldMk cId="1541900123" sldId="369"/>
            <ac:picMk id="4" creationId="{00000000-0000-0000-0000-000000000000}"/>
          </ac:picMkLst>
        </pc:picChg>
      </pc:sldChg>
      <pc:sldChg chg="modSp">
        <pc:chgData name="Oskar Masztalerz" userId="ce3dd1fefe4ca585" providerId="LiveId" clId="{CB265468-0E3B-4B40-930D-24B9577CC958}" dt="2019-05-01T13:02:56.377" v="6028" actId="20577"/>
        <pc:sldMkLst>
          <pc:docMk/>
          <pc:sldMk cId="1030198912" sldId="370"/>
        </pc:sldMkLst>
        <pc:spChg chg="mod">
          <ac:chgData name="Oskar Masztalerz" userId="ce3dd1fefe4ca585" providerId="LiveId" clId="{CB265468-0E3B-4B40-930D-24B9577CC958}" dt="2019-05-01T13:02:56.377" v="6028" actId="20577"/>
          <ac:spMkLst>
            <pc:docMk/>
            <pc:sldMk cId="1030198912" sldId="370"/>
            <ac:spMk id="2" creationId="{00000000-0000-0000-0000-000000000000}"/>
          </ac:spMkLst>
        </pc:spChg>
        <pc:spChg chg="mod">
          <ac:chgData name="Oskar Masztalerz" userId="ce3dd1fefe4ca585" providerId="LiveId" clId="{CB265468-0E3B-4B40-930D-24B9577CC958}" dt="2019-05-01T13:02:37.061" v="6010" actId="20577"/>
          <ac:spMkLst>
            <pc:docMk/>
            <pc:sldMk cId="1030198912" sldId="370"/>
            <ac:spMk id="3" creationId="{00000000-0000-0000-0000-000000000000}"/>
          </ac:spMkLst>
        </pc:spChg>
        <pc:spChg chg="mod">
          <ac:chgData name="Oskar Masztalerz" userId="ce3dd1fefe4ca585" providerId="LiveId" clId="{CB265468-0E3B-4B40-930D-24B9577CC958}" dt="2019-04-30T11:14:13.342" v="2588"/>
          <ac:spMkLst>
            <pc:docMk/>
            <pc:sldMk cId="1030198912" sldId="370"/>
            <ac:spMk id="9" creationId="{00000000-0000-0000-0000-000000000000}"/>
          </ac:spMkLst>
        </pc:spChg>
        <pc:spChg chg="mod">
          <ac:chgData name="Oskar Masztalerz" userId="ce3dd1fefe4ca585" providerId="LiveId" clId="{CB265468-0E3B-4B40-930D-24B9577CC958}" dt="2019-04-30T11:14:13.342" v="2588"/>
          <ac:spMkLst>
            <pc:docMk/>
            <pc:sldMk cId="1030198912" sldId="370"/>
            <ac:spMk id="11" creationId="{00000000-0000-0000-0000-000000000000}"/>
          </ac:spMkLst>
        </pc:spChg>
        <pc:spChg chg="mod">
          <ac:chgData name="Oskar Masztalerz" userId="ce3dd1fefe4ca585" providerId="LiveId" clId="{CB265468-0E3B-4B40-930D-24B9577CC958}" dt="2019-04-30T11:14:13.342" v="2588"/>
          <ac:spMkLst>
            <pc:docMk/>
            <pc:sldMk cId="1030198912" sldId="370"/>
            <ac:spMk id="13" creationId="{00000000-0000-0000-0000-000000000000}"/>
          </ac:spMkLst>
        </pc:spChg>
      </pc:sldChg>
      <pc:sldChg chg="addSp delSp modSp">
        <pc:chgData name="Oskar Masztalerz" userId="ce3dd1fefe4ca585" providerId="LiveId" clId="{CB265468-0E3B-4B40-930D-24B9577CC958}" dt="2019-05-01T13:07:52.953" v="6221" actId="1076"/>
        <pc:sldMkLst>
          <pc:docMk/>
          <pc:sldMk cId="1539951870" sldId="371"/>
        </pc:sldMkLst>
        <pc:spChg chg="mod">
          <ac:chgData name="Oskar Masztalerz" userId="ce3dd1fefe4ca585" providerId="LiveId" clId="{CB265468-0E3B-4B40-930D-24B9577CC958}" dt="2019-05-01T13:06:19.583" v="6135" actId="1076"/>
          <ac:spMkLst>
            <pc:docMk/>
            <pc:sldMk cId="1539951870" sldId="371"/>
            <ac:spMk id="2" creationId="{00000000-0000-0000-0000-000000000000}"/>
          </ac:spMkLst>
        </pc:spChg>
        <pc:spChg chg="del mod">
          <ac:chgData name="Oskar Masztalerz" userId="ce3dd1fefe4ca585" providerId="LiveId" clId="{CB265468-0E3B-4B40-930D-24B9577CC958}" dt="2019-05-01T13:05:44.998" v="6125" actId="478"/>
          <ac:spMkLst>
            <pc:docMk/>
            <pc:sldMk cId="1539951870" sldId="371"/>
            <ac:spMk id="3" creationId="{00000000-0000-0000-0000-000000000000}"/>
          </ac:spMkLst>
        </pc:spChg>
        <pc:spChg chg="mod">
          <ac:chgData name="Oskar Masztalerz" userId="ce3dd1fefe4ca585" providerId="LiveId" clId="{CB265468-0E3B-4B40-930D-24B9577CC958}" dt="2019-04-30T11:14:13.342" v="2588"/>
          <ac:spMkLst>
            <pc:docMk/>
            <pc:sldMk cId="1539951870" sldId="371"/>
            <ac:spMk id="6" creationId="{00000000-0000-0000-0000-000000000000}"/>
          </ac:spMkLst>
        </pc:spChg>
        <pc:spChg chg="mod">
          <ac:chgData name="Oskar Masztalerz" userId="ce3dd1fefe4ca585" providerId="LiveId" clId="{CB265468-0E3B-4B40-930D-24B9577CC958}" dt="2019-05-01T13:06:07.127" v="6131" actId="1076"/>
          <ac:spMkLst>
            <pc:docMk/>
            <pc:sldMk cId="1539951870" sldId="371"/>
            <ac:spMk id="8" creationId="{00000000-0000-0000-0000-000000000000}"/>
          </ac:spMkLst>
        </pc:spChg>
        <pc:spChg chg="mod">
          <ac:chgData name="Oskar Masztalerz" userId="ce3dd1fefe4ca585" providerId="LiveId" clId="{CB265468-0E3B-4B40-930D-24B9577CC958}" dt="2019-05-01T13:04:26.622" v="6115" actId="1076"/>
          <ac:spMkLst>
            <pc:docMk/>
            <pc:sldMk cId="1539951870" sldId="371"/>
            <ac:spMk id="11" creationId="{00000000-0000-0000-0000-000000000000}"/>
          </ac:spMkLst>
        </pc:spChg>
        <pc:spChg chg="mod">
          <ac:chgData name="Oskar Masztalerz" userId="ce3dd1fefe4ca585" providerId="LiveId" clId="{CB265468-0E3B-4B40-930D-24B9577CC958}" dt="2019-05-01T13:06:38.589" v="6137" actId="1076"/>
          <ac:spMkLst>
            <pc:docMk/>
            <pc:sldMk cId="1539951870" sldId="371"/>
            <ac:spMk id="12" creationId="{00000000-0000-0000-0000-000000000000}"/>
          </ac:spMkLst>
        </pc:spChg>
        <pc:spChg chg="add mod ord">
          <ac:chgData name="Oskar Masztalerz" userId="ce3dd1fefe4ca585" providerId="LiveId" clId="{CB265468-0E3B-4B40-930D-24B9577CC958}" dt="2019-05-01T13:07:52.953" v="6221" actId="1076"/>
          <ac:spMkLst>
            <pc:docMk/>
            <pc:sldMk cId="1539951870" sldId="371"/>
            <ac:spMk id="13" creationId="{9D4F5478-3C9E-46DE-AD02-4A0EE897CAA7}"/>
          </ac:spMkLst>
        </pc:spChg>
        <pc:spChg chg="add del mod">
          <ac:chgData name="Oskar Masztalerz" userId="ce3dd1fefe4ca585" providerId="LiveId" clId="{CB265468-0E3B-4B40-930D-24B9577CC958}" dt="2019-05-01T13:05:46.483" v="6126" actId="478"/>
          <ac:spMkLst>
            <pc:docMk/>
            <pc:sldMk cId="1539951870" sldId="371"/>
            <ac:spMk id="15" creationId="{F48847EA-91A2-4958-AF62-57B72E5F4F7A}"/>
          </ac:spMkLst>
        </pc:spChg>
        <pc:picChg chg="mod">
          <ac:chgData name="Oskar Masztalerz" userId="ce3dd1fefe4ca585" providerId="LiveId" clId="{CB265468-0E3B-4B40-930D-24B9577CC958}" dt="2019-05-01T13:07:49.139" v="6220" actId="1076"/>
          <ac:picMkLst>
            <pc:docMk/>
            <pc:sldMk cId="1539951870" sldId="371"/>
            <ac:picMk id="7" creationId="{00000000-0000-0000-0000-000000000000}"/>
          </ac:picMkLst>
        </pc:picChg>
        <pc:picChg chg="mod">
          <ac:chgData name="Oskar Masztalerz" userId="ce3dd1fefe4ca585" providerId="LiveId" clId="{CB265468-0E3B-4B40-930D-24B9577CC958}" dt="2019-05-01T13:06:09.206" v="6132" actId="1076"/>
          <ac:picMkLst>
            <pc:docMk/>
            <pc:sldMk cId="1539951870" sldId="371"/>
            <ac:picMk id="9" creationId="{00000000-0000-0000-0000-000000000000}"/>
          </ac:picMkLst>
        </pc:picChg>
        <pc:picChg chg="mod">
          <ac:chgData name="Oskar Masztalerz" userId="ce3dd1fefe4ca585" providerId="LiveId" clId="{CB265468-0E3B-4B40-930D-24B9577CC958}" dt="2019-05-01T13:04:23.324" v="6114" actId="1076"/>
          <ac:picMkLst>
            <pc:docMk/>
            <pc:sldMk cId="1539951870" sldId="371"/>
            <ac:picMk id="10" creationId="{00000000-0000-0000-0000-000000000000}"/>
          </ac:picMkLst>
        </pc:picChg>
      </pc:sldChg>
      <pc:sldChg chg="delSp">
        <pc:chgData name="Oskar Masztalerz" userId="ce3dd1fefe4ca585" providerId="LiveId" clId="{CB265468-0E3B-4B40-930D-24B9577CC958}" dt="2019-05-13T12:59:59.783" v="14157" actId="478"/>
        <pc:sldMkLst>
          <pc:docMk/>
          <pc:sldMk cId="1227564813" sldId="377"/>
        </pc:sldMkLst>
        <pc:spChg chg="del">
          <ac:chgData name="Oskar Masztalerz" userId="ce3dd1fefe4ca585" providerId="LiveId" clId="{CB265468-0E3B-4B40-930D-24B9577CC958}" dt="2019-05-13T12:59:59.783" v="14157" actId="478"/>
          <ac:spMkLst>
            <pc:docMk/>
            <pc:sldMk cId="1227564813" sldId="377"/>
            <ac:spMk id="3" creationId="{00000000-0000-0000-0000-000000000000}"/>
          </ac:spMkLst>
        </pc:spChg>
      </pc:sldChg>
      <pc:sldChg chg="addSp delSp modSp">
        <pc:chgData name="Oskar Masztalerz" userId="ce3dd1fefe4ca585" providerId="LiveId" clId="{CB265468-0E3B-4B40-930D-24B9577CC958}" dt="2019-05-13T12:21:07.657" v="13981" actId="20577"/>
        <pc:sldMkLst>
          <pc:docMk/>
          <pc:sldMk cId="225161408" sldId="381"/>
        </pc:sldMkLst>
        <pc:spChg chg="add del">
          <ac:chgData name="Oskar Masztalerz" userId="ce3dd1fefe4ca585" providerId="LiveId" clId="{CB265468-0E3B-4B40-930D-24B9577CC958}" dt="2019-04-30T11:30:30.931" v="3372" actId="478"/>
          <ac:spMkLst>
            <pc:docMk/>
            <pc:sldMk cId="225161408" sldId="381"/>
            <ac:spMk id="2" creationId="{00000000-0000-0000-0000-000000000000}"/>
          </ac:spMkLst>
        </pc:spChg>
        <pc:spChg chg="mod">
          <ac:chgData name="Oskar Masztalerz" userId="ce3dd1fefe4ca585" providerId="LiveId" clId="{CB265468-0E3B-4B40-930D-24B9577CC958}" dt="2019-04-30T11:14:13.342" v="2588"/>
          <ac:spMkLst>
            <pc:docMk/>
            <pc:sldMk cId="225161408" sldId="381"/>
            <ac:spMk id="6" creationId="{00000000-0000-0000-0000-000000000000}"/>
          </ac:spMkLst>
        </pc:spChg>
        <pc:spChg chg="mod">
          <ac:chgData name="Oskar Masztalerz" userId="ce3dd1fefe4ca585" providerId="LiveId" clId="{CB265468-0E3B-4B40-930D-24B9577CC958}" dt="2019-05-13T12:21:07.657" v="13981" actId="20577"/>
          <ac:spMkLst>
            <pc:docMk/>
            <pc:sldMk cId="225161408" sldId="381"/>
            <ac:spMk id="7" creationId="{00000000-0000-0000-0000-000000000000}"/>
          </ac:spMkLst>
        </pc:spChg>
        <pc:spChg chg="add del mod">
          <ac:chgData name="Oskar Masztalerz" userId="ce3dd1fefe4ca585" providerId="LiveId" clId="{CB265468-0E3B-4B40-930D-24B9577CC958}" dt="2019-04-30T11:29:48.647" v="3339" actId="478"/>
          <ac:spMkLst>
            <pc:docMk/>
            <pc:sldMk cId="225161408" sldId="381"/>
            <ac:spMk id="8" creationId="{A65F1CF5-B259-4A40-9F82-F9292C3B6F58}"/>
          </ac:spMkLst>
        </pc:spChg>
        <pc:spChg chg="add del">
          <ac:chgData name="Oskar Masztalerz" userId="ce3dd1fefe4ca585" providerId="LiveId" clId="{CB265468-0E3B-4B40-930D-24B9577CC958}" dt="2019-04-30T11:29:47.866" v="3338"/>
          <ac:spMkLst>
            <pc:docMk/>
            <pc:sldMk cId="225161408" sldId="381"/>
            <ac:spMk id="9" creationId="{A4C25F22-222F-4DFC-80B7-1622BF249301}"/>
          </ac:spMkLst>
        </pc:spChg>
        <pc:spChg chg="add del mod">
          <ac:chgData name="Oskar Masztalerz" userId="ce3dd1fefe4ca585" providerId="LiveId" clId="{CB265468-0E3B-4B40-930D-24B9577CC958}" dt="2019-04-30T11:30:31.775" v="3373" actId="478"/>
          <ac:spMkLst>
            <pc:docMk/>
            <pc:sldMk cId="225161408" sldId="381"/>
            <ac:spMk id="11" creationId="{04D914AE-35CF-4890-9905-863D1EC2D234}"/>
          </ac:spMkLst>
        </pc:spChg>
        <pc:spChg chg="add del mod">
          <ac:chgData name="Oskar Masztalerz" userId="ce3dd1fefe4ca585" providerId="LiveId" clId="{CB265468-0E3B-4B40-930D-24B9577CC958}" dt="2019-05-13T12:19:05.842" v="13889" actId="20577"/>
          <ac:spMkLst>
            <pc:docMk/>
            <pc:sldMk cId="225161408" sldId="381"/>
            <ac:spMk id="12" creationId="{5F6F3A3C-D526-48AC-A46A-161433B23D47}"/>
          </ac:spMkLst>
        </pc:spChg>
        <pc:picChg chg="add del">
          <ac:chgData name="Oskar Masztalerz" userId="ce3dd1fefe4ca585" providerId="LiveId" clId="{CB265468-0E3B-4B40-930D-24B9577CC958}" dt="2019-04-30T11:29:42.944" v="3337" actId="478"/>
          <ac:picMkLst>
            <pc:docMk/>
            <pc:sldMk cId="225161408" sldId="381"/>
            <ac:picMk id="5" creationId="{00000000-0000-0000-0000-000000000000}"/>
          </ac:picMkLst>
        </pc:picChg>
      </pc:sldChg>
      <pc:sldChg chg="modSp">
        <pc:chgData name="Oskar Masztalerz" userId="ce3dd1fefe4ca585" providerId="LiveId" clId="{CB265468-0E3B-4B40-930D-24B9577CC958}" dt="2019-04-30T11:36:27.442" v="3684" actId="20577"/>
        <pc:sldMkLst>
          <pc:docMk/>
          <pc:sldMk cId="2016870114" sldId="383"/>
        </pc:sldMkLst>
        <pc:spChg chg="mod">
          <ac:chgData name="Oskar Masztalerz" userId="ce3dd1fefe4ca585" providerId="LiveId" clId="{CB265468-0E3B-4B40-930D-24B9577CC958}" dt="2019-04-30T11:34:52.745" v="3623" actId="20577"/>
          <ac:spMkLst>
            <pc:docMk/>
            <pc:sldMk cId="2016870114" sldId="383"/>
            <ac:spMk id="2" creationId="{00000000-0000-0000-0000-000000000000}"/>
          </ac:spMkLst>
        </pc:spChg>
        <pc:spChg chg="mod">
          <ac:chgData name="Oskar Masztalerz" userId="ce3dd1fefe4ca585" providerId="LiveId" clId="{CB265468-0E3B-4B40-930D-24B9577CC958}" dt="2019-04-30T11:36:18.833" v="3669" actId="20577"/>
          <ac:spMkLst>
            <pc:docMk/>
            <pc:sldMk cId="2016870114" sldId="383"/>
            <ac:spMk id="38" creationId="{00000000-0000-0000-0000-000000000000}"/>
          </ac:spMkLst>
        </pc:spChg>
        <pc:spChg chg="mod">
          <ac:chgData name="Oskar Masztalerz" userId="ce3dd1fefe4ca585" providerId="LiveId" clId="{CB265468-0E3B-4B40-930D-24B9577CC958}" dt="2019-04-30T11:36:27.442" v="3684" actId="20577"/>
          <ac:spMkLst>
            <pc:docMk/>
            <pc:sldMk cId="2016870114" sldId="383"/>
            <ac:spMk id="39" creationId="{00000000-0000-0000-0000-000000000000}"/>
          </ac:spMkLst>
        </pc:spChg>
        <pc:spChg chg="mod">
          <ac:chgData name="Oskar Masztalerz" userId="ce3dd1fefe4ca585" providerId="LiveId" clId="{CB265468-0E3B-4B40-930D-24B9577CC958}" dt="2019-04-30T11:35:41.163" v="3646" actId="20577"/>
          <ac:spMkLst>
            <pc:docMk/>
            <pc:sldMk cId="2016870114" sldId="383"/>
            <ac:spMk id="28680" creationId="{00000000-0000-0000-0000-000000000000}"/>
          </ac:spMkLst>
        </pc:spChg>
        <pc:spChg chg="mod">
          <ac:chgData name="Oskar Masztalerz" userId="ce3dd1fefe4ca585" providerId="LiveId" clId="{CB265468-0E3B-4B40-930D-24B9577CC958}" dt="2019-04-30T11:35:13.679" v="3632" actId="20577"/>
          <ac:spMkLst>
            <pc:docMk/>
            <pc:sldMk cId="2016870114" sldId="383"/>
            <ac:spMk id="28681" creationId="{00000000-0000-0000-0000-000000000000}"/>
          </ac:spMkLst>
        </pc:spChg>
        <pc:spChg chg="mod">
          <ac:chgData name="Oskar Masztalerz" userId="ce3dd1fefe4ca585" providerId="LiveId" clId="{CB265468-0E3B-4B40-930D-24B9577CC958}" dt="2019-04-30T11:36:12.490" v="3661" actId="20577"/>
          <ac:spMkLst>
            <pc:docMk/>
            <pc:sldMk cId="2016870114" sldId="383"/>
            <ac:spMk id="28685" creationId="{00000000-0000-0000-0000-000000000000}"/>
          </ac:spMkLst>
        </pc:spChg>
      </pc:sldChg>
      <pc:sldChg chg="modSp">
        <pc:chgData name="Oskar Masztalerz" userId="ce3dd1fefe4ca585" providerId="LiveId" clId="{CB265468-0E3B-4B40-930D-24B9577CC958}" dt="2019-05-13T13:30:39.206" v="14231" actId="20577"/>
        <pc:sldMkLst>
          <pc:docMk/>
          <pc:sldMk cId="297535819" sldId="385"/>
        </pc:sldMkLst>
        <pc:spChg chg="mod">
          <ac:chgData name="Oskar Masztalerz" userId="ce3dd1fefe4ca585" providerId="LiveId" clId="{CB265468-0E3B-4B40-930D-24B9577CC958}" dt="2019-05-13T13:30:39.206" v="14231" actId="20577"/>
          <ac:spMkLst>
            <pc:docMk/>
            <pc:sldMk cId="297535819" sldId="385"/>
            <ac:spMk id="4" creationId="{00000000-0000-0000-0000-000000000000}"/>
          </ac:spMkLst>
        </pc:spChg>
      </pc:sldChg>
      <pc:sldChg chg="modSp modAnim addCm delCm modCm">
        <pc:chgData name="Oskar Masztalerz" userId="ce3dd1fefe4ca585" providerId="LiveId" clId="{CB265468-0E3B-4B40-930D-24B9577CC958}" dt="2019-05-13T13:14:11.531" v="14177"/>
        <pc:sldMkLst>
          <pc:docMk/>
          <pc:sldMk cId="402972672" sldId="389"/>
        </pc:sldMkLst>
        <pc:spChg chg="mod">
          <ac:chgData name="Oskar Masztalerz" userId="ce3dd1fefe4ca585" providerId="LiveId" clId="{CB265468-0E3B-4B40-930D-24B9577CC958}" dt="2019-05-01T12:54:31.189" v="5746" actId="20577"/>
          <ac:spMkLst>
            <pc:docMk/>
            <pc:sldMk cId="402972672" sldId="389"/>
            <ac:spMk id="9" creationId="{00000000-0000-0000-0000-000000000000}"/>
          </ac:spMkLst>
        </pc:spChg>
      </pc:sldChg>
      <pc:sldChg chg="modSp">
        <pc:chgData name="Oskar Masztalerz" userId="ce3dd1fefe4ca585" providerId="LiveId" clId="{CB265468-0E3B-4B40-930D-24B9577CC958}" dt="2019-05-01T12:56:21.591" v="5806" actId="1076"/>
        <pc:sldMkLst>
          <pc:docMk/>
          <pc:sldMk cId="1569885803" sldId="390"/>
        </pc:sldMkLst>
        <pc:spChg chg="mod">
          <ac:chgData name="Oskar Masztalerz" userId="ce3dd1fefe4ca585" providerId="LiveId" clId="{CB265468-0E3B-4B40-930D-24B9577CC958}" dt="2019-05-01T12:55:18.764" v="5771" actId="20577"/>
          <ac:spMkLst>
            <pc:docMk/>
            <pc:sldMk cId="1569885803" sldId="390"/>
            <ac:spMk id="4" creationId="{00000000-0000-0000-0000-000000000000}"/>
          </ac:spMkLst>
        </pc:spChg>
        <pc:spChg chg="mod">
          <ac:chgData name="Oskar Masztalerz" userId="ce3dd1fefe4ca585" providerId="LiveId" clId="{CB265468-0E3B-4B40-930D-24B9577CC958}" dt="2019-05-01T12:56:21.591" v="5806" actId="1076"/>
          <ac:spMkLst>
            <pc:docMk/>
            <pc:sldMk cId="1569885803" sldId="390"/>
            <ac:spMk id="13" creationId="{00000000-0000-0000-0000-000000000000}"/>
          </ac:spMkLst>
        </pc:spChg>
        <pc:spChg chg="mod">
          <ac:chgData name="Oskar Masztalerz" userId="ce3dd1fefe4ca585" providerId="LiveId" clId="{CB265468-0E3B-4B40-930D-24B9577CC958}" dt="2019-04-30T11:14:13.342" v="2588"/>
          <ac:spMkLst>
            <pc:docMk/>
            <pc:sldMk cId="1569885803" sldId="390"/>
            <ac:spMk id="15" creationId="{00000000-0000-0000-0000-000000000000}"/>
          </ac:spMkLst>
        </pc:spChg>
      </pc:sldChg>
      <pc:sldChg chg="modSp">
        <pc:chgData name="Oskar Masztalerz" userId="ce3dd1fefe4ca585" providerId="LiveId" clId="{CB265468-0E3B-4B40-930D-24B9577CC958}" dt="2019-05-01T12:17:38.052" v="4829"/>
        <pc:sldMkLst>
          <pc:docMk/>
          <pc:sldMk cId="430435325" sldId="393"/>
        </pc:sldMkLst>
        <pc:spChg chg="mod">
          <ac:chgData name="Oskar Masztalerz" userId="ce3dd1fefe4ca585" providerId="LiveId" clId="{CB265468-0E3B-4B40-930D-24B9577CC958}" dt="2019-05-01T12:17:18.632" v="4828" actId="20577"/>
          <ac:spMkLst>
            <pc:docMk/>
            <pc:sldMk cId="430435325" sldId="393"/>
            <ac:spMk id="3" creationId="{00000000-0000-0000-0000-000000000000}"/>
          </ac:spMkLst>
        </pc:spChg>
        <pc:spChg chg="mod">
          <ac:chgData name="Oskar Masztalerz" userId="ce3dd1fefe4ca585" providerId="LiveId" clId="{CB265468-0E3B-4B40-930D-24B9577CC958}" dt="2019-05-01T12:17:38.052" v="4829"/>
          <ac:spMkLst>
            <pc:docMk/>
            <pc:sldMk cId="430435325" sldId="393"/>
            <ac:spMk id="11" creationId="{00000000-0000-0000-0000-000000000000}"/>
          </ac:spMkLst>
        </pc:spChg>
        <pc:spChg chg="mod">
          <ac:chgData name="Oskar Masztalerz" userId="ce3dd1fefe4ca585" providerId="LiveId" clId="{CB265468-0E3B-4B40-930D-24B9577CC958}" dt="2019-05-01T12:15:48.731" v="4756" actId="20577"/>
          <ac:spMkLst>
            <pc:docMk/>
            <pc:sldMk cId="430435325" sldId="393"/>
            <ac:spMk id="12" creationId="{00000000-0000-0000-0000-000000000000}"/>
          </ac:spMkLst>
        </pc:spChg>
        <pc:spChg chg="mod">
          <ac:chgData name="Oskar Masztalerz" userId="ce3dd1fefe4ca585" providerId="LiveId" clId="{CB265468-0E3B-4B40-930D-24B9577CC958}" dt="2019-05-01T12:16:35.994" v="4790" actId="20577"/>
          <ac:spMkLst>
            <pc:docMk/>
            <pc:sldMk cId="430435325" sldId="393"/>
            <ac:spMk id="13" creationId="{00000000-0000-0000-0000-000000000000}"/>
          </ac:spMkLst>
        </pc:spChg>
      </pc:sldChg>
      <pc:sldChg chg="modSp">
        <pc:chgData name="Oskar Masztalerz" userId="ce3dd1fefe4ca585" providerId="LiveId" clId="{CB265468-0E3B-4B40-930D-24B9577CC958}" dt="2019-05-01T12:58:08.368" v="5888" actId="14100"/>
        <pc:sldMkLst>
          <pc:docMk/>
          <pc:sldMk cId="1965665794" sldId="397"/>
        </pc:sldMkLst>
        <pc:spChg chg="mod">
          <ac:chgData name="Oskar Masztalerz" userId="ce3dd1fefe4ca585" providerId="LiveId" clId="{CB265468-0E3B-4B40-930D-24B9577CC958}" dt="2019-05-01T12:57:57.898" v="5861" actId="20577"/>
          <ac:spMkLst>
            <pc:docMk/>
            <pc:sldMk cId="1965665794" sldId="397"/>
            <ac:spMk id="5" creationId="{00000000-0000-0000-0000-000000000000}"/>
          </ac:spMkLst>
        </pc:spChg>
        <pc:spChg chg="mod">
          <ac:chgData name="Oskar Masztalerz" userId="ce3dd1fefe4ca585" providerId="LiveId" clId="{CB265468-0E3B-4B40-930D-24B9577CC958}" dt="2019-05-01T12:58:08.368" v="5888" actId="14100"/>
          <ac:spMkLst>
            <pc:docMk/>
            <pc:sldMk cId="1965665794" sldId="397"/>
            <ac:spMk id="6" creationId="{00000000-0000-0000-0000-000000000000}"/>
          </ac:spMkLst>
        </pc:spChg>
      </pc:sldChg>
      <pc:sldChg chg="modSp">
        <pc:chgData name="Oskar Masztalerz" userId="ce3dd1fefe4ca585" providerId="LiveId" clId="{CB265468-0E3B-4B40-930D-24B9577CC958}" dt="2019-05-01T13:27:37.454" v="6990" actId="1036"/>
        <pc:sldMkLst>
          <pc:docMk/>
          <pc:sldMk cId="1821612216" sldId="399"/>
        </pc:sldMkLst>
        <pc:spChg chg="mod">
          <ac:chgData name="Oskar Masztalerz" userId="ce3dd1fefe4ca585" providerId="LiveId" clId="{CB265468-0E3B-4B40-930D-24B9577CC958}" dt="2019-05-01T13:23:45.135" v="6795"/>
          <ac:spMkLst>
            <pc:docMk/>
            <pc:sldMk cId="1821612216" sldId="399"/>
            <ac:spMk id="3" creationId="{00000000-0000-0000-0000-000000000000}"/>
          </ac:spMkLst>
        </pc:spChg>
        <pc:spChg chg="mod ord">
          <ac:chgData name="Oskar Masztalerz" userId="ce3dd1fefe4ca585" providerId="LiveId" clId="{CB265468-0E3B-4B40-930D-24B9577CC958}" dt="2019-05-01T13:27:05.743" v="6939" actId="114"/>
          <ac:spMkLst>
            <pc:docMk/>
            <pc:sldMk cId="1821612216" sldId="399"/>
            <ac:spMk id="11" creationId="{00000000-0000-0000-0000-000000000000}"/>
          </ac:spMkLst>
        </pc:spChg>
        <pc:spChg chg="mod">
          <ac:chgData name="Oskar Masztalerz" userId="ce3dd1fefe4ca585" providerId="LiveId" clId="{CB265468-0E3B-4B40-930D-24B9577CC958}" dt="2019-05-01T13:23:50.120" v="6796"/>
          <ac:spMkLst>
            <pc:docMk/>
            <pc:sldMk cId="1821612216" sldId="399"/>
            <ac:spMk id="12" creationId="{00000000-0000-0000-0000-000000000000}"/>
          </ac:spMkLst>
        </pc:spChg>
        <pc:spChg chg="mod">
          <ac:chgData name="Oskar Masztalerz" userId="ce3dd1fefe4ca585" providerId="LiveId" clId="{CB265468-0E3B-4B40-930D-24B9577CC958}" dt="2019-05-01T13:24:55.835" v="6807" actId="1076"/>
          <ac:spMkLst>
            <pc:docMk/>
            <pc:sldMk cId="1821612216" sldId="399"/>
            <ac:spMk id="13" creationId="{00000000-0000-0000-0000-000000000000}"/>
          </ac:spMkLst>
        </pc:spChg>
        <pc:spChg chg="mod ord">
          <ac:chgData name="Oskar Masztalerz" userId="ce3dd1fefe4ca585" providerId="LiveId" clId="{CB265468-0E3B-4B40-930D-24B9577CC958}" dt="2019-05-01T13:27:37.454" v="6990" actId="1036"/>
          <ac:spMkLst>
            <pc:docMk/>
            <pc:sldMk cId="1821612216" sldId="399"/>
            <ac:spMk id="14" creationId="{00000000-0000-0000-0000-000000000000}"/>
          </ac:spMkLst>
        </pc:spChg>
        <pc:picChg chg="mod">
          <ac:chgData name="Oskar Masztalerz" userId="ce3dd1fefe4ca585" providerId="LiveId" clId="{CB265468-0E3B-4B40-930D-24B9577CC958}" dt="2019-05-01T13:24:44.958" v="6805" actId="1076"/>
          <ac:picMkLst>
            <pc:docMk/>
            <pc:sldMk cId="1821612216" sldId="399"/>
            <ac:picMk id="6" creationId="{00000000-0000-0000-0000-000000000000}"/>
          </ac:picMkLst>
        </pc:picChg>
      </pc:sldChg>
      <pc:sldChg chg="modSp">
        <pc:chgData name="Oskar Masztalerz" userId="ce3dd1fefe4ca585" providerId="LiveId" clId="{CB265468-0E3B-4B40-930D-24B9577CC958}" dt="2019-05-01T13:17:54.208" v="6793" actId="20577"/>
        <pc:sldMkLst>
          <pc:docMk/>
          <pc:sldMk cId="1604624657" sldId="400"/>
        </pc:sldMkLst>
        <pc:spChg chg="mod">
          <ac:chgData name="Oskar Masztalerz" userId="ce3dd1fefe4ca585" providerId="LiveId" clId="{CB265468-0E3B-4B40-930D-24B9577CC958}" dt="2019-05-01T13:16:12.303" v="6706" actId="20577"/>
          <ac:spMkLst>
            <pc:docMk/>
            <pc:sldMk cId="1604624657" sldId="400"/>
            <ac:spMk id="2" creationId="{00000000-0000-0000-0000-000000000000}"/>
          </ac:spMkLst>
        </pc:spChg>
        <pc:spChg chg="mod">
          <ac:chgData name="Oskar Masztalerz" userId="ce3dd1fefe4ca585" providerId="LiveId" clId="{CB265468-0E3B-4B40-930D-24B9577CC958}" dt="2019-05-01T13:16:48.790" v="6734" actId="20577"/>
          <ac:spMkLst>
            <pc:docMk/>
            <pc:sldMk cId="1604624657" sldId="400"/>
            <ac:spMk id="3" creationId="{00000000-0000-0000-0000-000000000000}"/>
          </ac:spMkLst>
        </pc:spChg>
        <pc:spChg chg="mod">
          <ac:chgData name="Oskar Masztalerz" userId="ce3dd1fefe4ca585" providerId="LiveId" clId="{CB265468-0E3B-4B40-930D-24B9577CC958}" dt="2019-04-30T11:14:13.342" v="2588"/>
          <ac:spMkLst>
            <pc:docMk/>
            <pc:sldMk cId="1604624657" sldId="400"/>
            <ac:spMk id="5" creationId="{00000000-0000-0000-0000-000000000000}"/>
          </ac:spMkLst>
        </pc:spChg>
        <pc:spChg chg="mod">
          <ac:chgData name="Oskar Masztalerz" userId="ce3dd1fefe4ca585" providerId="LiveId" clId="{CB265468-0E3B-4B40-930D-24B9577CC958}" dt="2019-05-01T13:17:54.208" v="6793" actId="20577"/>
          <ac:spMkLst>
            <pc:docMk/>
            <pc:sldMk cId="1604624657" sldId="400"/>
            <ac:spMk id="6" creationId="{00000000-0000-0000-0000-000000000000}"/>
          </ac:spMkLst>
        </pc:spChg>
        <pc:spChg chg="mod">
          <ac:chgData name="Oskar Masztalerz" userId="ce3dd1fefe4ca585" providerId="LiveId" clId="{CB265468-0E3B-4B40-930D-24B9577CC958}" dt="2019-05-01T13:17:43.050" v="6774" actId="20577"/>
          <ac:spMkLst>
            <pc:docMk/>
            <pc:sldMk cId="1604624657" sldId="400"/>
            <ac:spMk id="7" creationId="{00000000-0000-0000-0000-000000000000}"/>
          </ac:spMkLst>
        </pc:spChg>
      </pc:sldChg>
      <pc:sldChg chg="modSp">
        <pc:chgData name="Oskar Masztalerz" userId="ce3dd1fefe4ca585" providerId="LiveId" clId="{CB265468-0E3B-4B40-930D-24B9577CC958}" dt="2019-05-13T12:28:54.724" v="14156" actId="20577"/>
        <pc:sldMkLst>
          <pc:docMk/>
          <pc:sldMk cId="1637713108" sldId="403"/>
        </pc:sldMkLst>
        <pc:spChg chg="mod">
          <ac:chgData name="Oskar Masztalerz" userId="ce3dd1fefe4ca585" providerId="LiveId" clId="{CB265468-0E3B-4B40-930D-24B9577CC958}" dt="2019-04-30T11:14:13.342" v="2588"/>
          <ac:spMkLst>
            <pc:docMk/>
            <pc:sldMk cId="1637713108" sldId="403"/>
            <ac:spMk id="8" creationId="{00000000-0000-0000-0000-000000000000}"/>
          </ac:spMkLst>
        </pc:spChg>
        <pc:spChg chg="mod">
          <ac:chgData name="Oskar Masztalerz" userId="ce3dd1fefe4ca585" providerId="LiveId" clId="{CB265468-0E3B-4B40-930D-24B9577CC958}" dt="2019-05-01T13:12:00.162" v="6483" actId="20577"/>
          <ac:spMkLst>
            <pc:docMk/>
            <pc:sldMk cId="1637713108" sldId="403"/>
            <ac:spMk id="11" creationId="{00000000-0000-0000-0000-000000000000}"/>
          </ac:spMkLst>
        </pc:spChg>
        <pc:spChg chg="mod">
          <ac:chgData name="Oskar Masztalerz" userId="ce3dd1fefe4ca585" providerId="LiveId" clId="{CB265468-0E3B-4B40-930D-24B9577CC958}" dt="2019-05-01T13:13:33.807" v="6576" actId="20577"/>
          <ac:spMkLst>
            <pc:docMk/>
            <pc:sldMk cId="1637713108" sldId="403"/>
            <ac:spMk id="12" creationId="{00000000-0000-0000-0000-000000000000}"/>
          </ac:spMkLst>
        </pc:spChg>
        <pc:spChg chg="mod">
          <ac:chgData name="Oskar Masztalerz" userId="ce3dd1fefe4ca585" providerId="LiveId" clId="{CB265468-0E3B-4B40-930D-24B9577CC958}" dt="2019-05-01T13:13:58.123" v="6619" actId="20577"/>
          <ac:spMkLst>
            <pc:docMk/>
            <pc:sldMk cId="1637713108" sldId="403"/>
            <ac:spMk id="13" creationId="{00000000-0000-0000-0000-000000000000}"/>
          </ac:spMkLst>
        </pc:spChg>
        <pc:spChg chg="mod">
          <ac:chgData name="Oskar Masztalerz" userId="ce3dd1fefe4ca585" providerId="LiveId" clId="{CB265468-0E3B-4B40-930D-24B9577CC958}" dt="2019-05-01T13:13:15.253" v="6561" actId="20577"/>
          <ac:spMkLst>
            <pc:docMk/>
            <pc:sldMk cId="1637713108" sldId="403"/>
            <ac:spMk id="15" creationId="{00000000-0000-0000-0000-000000000000}"/>
          </ac:spMkLst>
        </pc:spChg>
        <pc:spChg chg="mod">
          <ac:chgData name="Oskar Masztalerz" userId="ce3dd1fefe4ca585" providerId="LiveId" clId="{CB265468-0E3B-4B40-930D-24B9577CC958}" dt="2019-05-13T12:28:54.724" v="14156" actId="20577"/>
          <ac:spMkLst>
            <pc:docMk/>
            <pc:sldMk cId="1637713108" sldId="403"/>
            <ac:spMk id="16" creationId="{00000000-0000-0000-0000-000000000000}"/>
          </ac:spMkLst>
        </pc:spChg>
        <pc:grpChg chg="mod">
          <ac:chgData name="Oskar Masztalerz" userId="ce3dd1fefe4ca585" providerId="LiveId" clId="{CB265468-0E3B-4B40-930D-24B9577CC958}" dt="2019-05-01T13:11:57.755" v="6481" actId="1076"/>
          <ac:grpSpMkLst>
            <pc:docMk/>
            <pc:sldMk cId="1637713108" sldId="403"/>
            <ac:grpSpMk id="17" creationId="{00000000-0000-0000-0000-000000000000}"/>
          </ac:grpSpMkLst>
        </pc:grpChg>
        <pc:grpChg chg="mod">
          <ac:chgData name="Oskar Masztalerz" userId="ce3dd1fefe4ca585" providerId="LiveId" clId="{CB265468-0E3B-4B40-930D-24B9577CC958}" dt="2019-05-01T13:11:42.178" v="6479" actId="1076"/>
          <ac:grpSpMkLst>
            <pc:docMk/>
            <pc:sldMk cId="1637713108" sldId="403"/>
            <ac:grpSpMk id="47" creationId="{00000000-0000-0000-0000-000000000000}"/>
          </ac:grpSpMkLst>
        </pc:grpChg>
      </pc:sldChg>
      <pc:sldChg chg="modSp">
        <pc:chgData name="Oskar Masztalerz" userId="ce3dd1fefe4ca585" providerId="LiveId" clId="{CB265468-0E3B-4B40-930D-24B9577CC958}" dt="2019-05-01T13:29:31.105" v="7037" actId="14100"/>
        <pc:sldMkLst>
          <pc:docMk/>
          <pc:sldMk cId="1274615663" sldId="411"/>
        </pc:sldMkLst>
        <pc:spChg chg="mod">
          <ac:chgData name="Oskar Masztalerz" userId="ce3dd1fefe4ca585" providerId="LiveId" clId="{CB265468-0E3B-4B40-930D-24B9577CC958}" dt="2019-05-01T13:29:31.105" v="7037" actId="14100"/>
          <ac:spMkLst>
            <pc:docMk/>
            <pc:sldMk cId="1274615663" sldId="411"/>
            <ac:spMk id="15" creationId="{00000000-0000-0000-0000-000000000000}"/>
          </ac:spMkLst>
        </pc:spChg>
      </pc:sldChg>
      <pc:sldChg chg="modSp">
        <pc:chgData name="Oskar Masztalerz" userId="ce3dd1fefe4ca585" providerId="LiveId" clId="{CB265468-0E3B-4B40-930D-24B9577CC958}" dt="2019-05-01T13:40:51.202" v="7320" actId="20577"/>
        <pc:sldMkLst>
          <pc:docMk/>
          <pc:sldMk cId="93749212" sldId="412"/>
        </pc:sldMkLst>
        <pc:spChg chg="mod">
          <ac:chgData name="Oskar Masztalerz" userId="ce3dd1fefe4ca585" providerId="LiveId" clId="{CB265468-0E3B-4B40-930D-24B9577CC958}" dt="2019-04-30T11:14:13.342" v="2588"/>
          <ac:spMkLst>
            <pc:docMk/>
            <pc:sldMk cId="93749212" sldId="412"/>
            <ac:spMk id="6" creationId="{00000000-0000-0000-0000-000000000000}"/>
          </ac:spMkLst>
        </pc:spChg>
        <pc:spChg chg="mod">
          <ac:chgData name="Oskar Masztalerz" userId="ce3dd1fefe4ca585" providerId="LiveId" clId="{CB265468-0E3B-4B40-930D-24B9577CC958}" dt="2019-05-01T13:30:27.059" v="7084" actId="5793"/>
          <ac:spMkLst>
            <pc:docMk/>
            <pc:sldMk cId="93749212" sldId="412"/>
            <ac:spMk id="7" creationId="{00000000-0000-0000-0000-000000000000}"/>
          </ac:spMkLst>
        </pc:spChg>
        <pc:spChg chg="mod">
          <ac:chgData name="Oskar Masztalerz" userId="ce3dd1fefe4ca585" providerId="LiveId" clId="{CB265468-0E3B-4B40-930D-24B9577CC958}" dt="2019-05-01T13:36:10.464" v="7161" actId="20577"/>
          <ac:spMkLst>
            <pc:docMk/>
            <pc:sldMk cId="93749212" sldId="412"/>
            <ac:spMk id="9" creationId="{00000000-0000-0000-0000-000000000000}"/>
          </ac:spMkLst>
        </pc:spChg>
        <pc:spChg chg="mod">
          <ac:chgData name="Oskar Masztalerz" userId="ce3dd1fefe4ca585" providerId="LiveId" clId="{CB265468-0E3B-4B40-930D-24B9577CC958}" dt="2019-05-01T13:36:54.761" v="7222" actId="20577"/>
          <ac:spMkLst>
            <pc:docMk/>
            <pc:sldMk cId="93749212" sldId="412"/>
            <ac:spMk id="10" creationId="{00000000-0000-0000-0000-000000000000}"/>
          </ac:spMkLst>
        </pc:spChg>
        <pc:spChg chg="mod">
          <ac:chgData name="Oskar Masztalerz" userId="ce3dd1fefe4ca585" providerId="LiveId" clId="{CB265468-0E3B-4B40-930D-24B9577CC958}" dt="2019-05-01T13:40:51.202" v="7320" actId="20577"/>
          <ac:spMkLst>
            <pc:docMk/>
            <pc:sldMk cId="93749212" sldId="412"/>
            <ac:spMk id="11" creationId="{00000000-0000-0000-0000-000000000000}"/>
          </ac:spMkLst>
        </pc:spChg>
        <pc:spChg chg="mod">
          <ac:chgData name="Oskar Masztalerz" userId="ce3dd1fefe4ca585" providerId="LiveId" clId="{CB265468-0E3B-4B40-930D-24B9577CC958}" dt="2019-04-30T11:14:13.342" v="2588"/>
          <ac:spMkLst>
            <pc:docMk/>
            <pc:sldMk cId="93749212" sldId="412"/>
            <ac:spMk id="20" creationId="{00000000-0000-0000-0000-000000000000}"/>
          </ac:spMkLst>
        </pc:spChg>
        <pc:grpChg chg="mod">
          <ac:chgData name="Oskar Masztalerz" userId="ce3dd1fefe4ca585" providerId="LiveId" clId="{CB265468-0E3B-4B40-930D-24B9577CC958}" dt="2019-05-01T13:37:12.793" v="7247" actId="1076"/>
          <ac:grpSpMkLst>
            <pc:docMk/>
            <pc:sldMk cId="93749212" sldId="412"/>
            <ac:grpSpMk id="17" creationId="{00000000-0000-0000-0000-000000000000}"/>
          </ac:grpSpMkLst>
        </pc:grpChg>
        <pc:grpChg chg="mod">
          <ac:chgData name="Oskar Masztalerz" userId="ce3dd1fefe4ca585" providerId="LiveId" clId="{CB265468-0E3B-4B40-930D-24B9577CC958}" dt="2019-04-30T11:14:13.342" v="2588"/>
          <ac:grpSpMkLst>
            <pc:docMk/>
            <pc:sldMk cId="93749212" sldId="412"/>
            <ac:grpSpMk id="18" creationId="{00000000-0000-0000-0000-000000000000}"/>
          </ac:grpSpMkLst>
        </pc:grpChg>
        <pc:grpChg chg="mod">
          <ac:chgData name="Oskar Masztalerz" userId="ce3dd1fefe4ca585" providerId="LiveId" clId="{CB265468-0E3B-4B40-930D-24B9577CC958}" dt="2019-05-01T13:40:41.874" v="7305" actId="1076"/>
          <ac:grpSpMkLst>
            <pc:docMk/>
            <pc:sldMk cId="93749212" sldId="412"/>
            <ac:grpSpMk id="19" creationId="{00000000-0000-0000-0000-000000000000}"/>
          </ac:grpSpMkLst>
        </pc:grpChg>
        <pc:picChg chg="mod">
          <ac:chgData name="Oskar Masztalerz" userId="ce3dd1fefe4ca585" providerId="LiveId" clId="{CB265468-0E3B-4B40-930D-24B9577CC958}" dt="2019-05-01T13:40:45.077" v="7306" actId="1076"/>
          <ac:picMkLst>
            <pc:docMk/>
            <pc:sldMk cId="93749212" sldId="412"/>
            <ac:picMk id="5" creationId="{00000000-0000-0000-0000-000000000000}"/>
          </ac:picMkLst>
        </pc:picChg>
        <pc:picChg chg="mod">
          <ac:chgData name="Oskar Masztalerz" userId="ce3dd1fefe4ca585" providerId="LiveId" clId="{CB265468-0E3B-4B40-930D-24B9577CC958}" dt="2019-05-01T13:37:18.043" v="7248" actId="1076"/>
          <ac:picMkLst>
            <pc:docMk/>
            <pc:sldMk cId="93749212" sldId="412"/>
            <ac:picMk id="15" creationId="{00000000-0000-0000-0000-000000000000}"/>
          </ac:picMkLst>
        </pc:picChg>
      </pc:sldChg>
      <pc:sldChg chg="modSp">
        <pc:chgData name="Oskar Masztalerz" userId="ce3dd1fefe4ca585" providerId="LiveId" clId="{CB265468-0E3B-4B40-930D-24B9577CC958}" dt="2019-05-13T13:36:58.088" v="14248" actId="20577"/>
        <pc:sldMkLst>
          <pc:docMk/>
          <pc:sldMk cId="1537492833" sldId="413"/>
        </pc:sldMkLst>
        <pc:spChg chg="mod">
          <ac:chgData name="Oskar Masztalerz" userId="ce3dd1fefe4ca585" providerId="LiveId" clId="{CB265468-0E3B-4B40-930D-24B9577CC958}" dt="2019-05-01T13:41:09.984" v="7354" actId="20577"/>
          <ac:spMkLst>
            <pc:docMk/>
            <pc:sldMk cId="1537492833" sldId="413"/>
            <ac:spMk id="2" creationId="{00000000-0000-0000-0000-000000000000}"/>
          </ac:spMkLst>
        </pc:spChg>
        <pc:spChg chg="mod">
          <ac:chgData name="Oskar Masztalerz" userId="ce3dd1fefe4ca585" providerId="LiveId" clId="{CB265468-0E3B-4B40-930D-24B9577CC958}" dt="2019-05-13T13:36:58.088" v="14248" actId="20577"/>
          <ac:spMkLst>
            <pc:docMk/>
            <pc:sldMk cId="1537492833" sldId="413"/>
            <ac:spMk id="3" creationId="{00000000-0000-0000-0000-000000000000}"/>
          </ac:spMkLst>
        </pc:spChg>
        <pc:spChg chg="mod">
          <ac:chgData name="Oskar Masztalerz" userId="ce3dd1fefe4ca585" providerId="LiveId" clId="{CB265468-0E3B-4B40-930D-24B9577CC958}" dt="2019-04-30T11:14:13.342" v="2588"/>
          <ac:spMkLst>
            <pc:docMk/>
            <pc:sldMk cId="1537492833" sldId="413"/>
            <ac:spMk id="5" creationId="{00000000-0000-0000-0000-000000000000}"/>
          </ac:spMkLst>
        </pc:spChg>
      </pc:sldChg>
      <pc:sldChg chg="modSp">
        <pc:chgData name="Oskar Masztalerz" userId="ce3dd1fefe4ca585" providerId="LiveId" clId="{CB265468-0E3B-4B40-930D-24B9577CC958}" dt="2019-05-01T13:08:46.291" v="6302" actId="20577"/>
        <pc:sldMkLst>
          <pc:docMk/>
          <pc:sldMk cId="969630560" sldId="414"/>
        </pc:sldMkLst>
        <pc:spChg chg="mod">
          <ac:chgData name="Oskar Masztalerz" userId="ce3dd1fefe4ca585" providerId="LiveId" clId="{CB265468-0E3B-4B40-930D-24B9577CC958}" dt="2019-05-01T13:08:35.024" v="6279" actId="1076"/>
          <ac:spMkLst>
            <pc:docMk/>
            <pc:sldMk cId="969630560" sldId="414"/>
            <ac:spMk id="2" creationId="{00000000-0000-0000-0000-000000000000}"/>
          </ac:spMkLst>
        </pc:spChg>
        <pc:spChg chg="mod">
          <ac:chgData name="Oskar Masztalerz" userId="ce3dd1fefe4ca585" providerId="LiveId" clId="{CB265468-0E3B-4B40-930D-24B9577CC958}" dt="2019-05-01T13:08:46.291" v="6302" actId="20577"/>
          <ac:spMkLst>
            <pc:docMk/>
            <pc:sldMk cId="969630560" sldId="414"/>
            <ac:spMk id="15" creationId="{00000000-0000-0000-0000-000000000000}"/>
          </ac:spMkLst>
        </pc:spChg>
        <pc:spChg chg="mod">
          <ac:chgData name="Oskar Masztalerz" userId="ce3dd1fefe4ca585" providerId="LiveId" clId="{CB265468-0E3B-4B40-930D-24B9577CC958}" dt="2019-05-01T13:08:21.110" v="6256" actId="20577"/>
          <ac:spMkLst>
            <pc:docMk/>
            <pc:sldMk cId="969630560" sldId="414"/>
            <ac:spMk id="37" creationId="{00000000-0000-0000-0000-000000000000}"/>
          </ac:spMkLst>
        </pc:spChg>
        <pc:spChg chg="mod">
          <ac:chgData name="Oskar Masztalerz" userId="ce3dd1fefe4ca585" providerId="LiveId" clId="{CB265468-0E3B-4B40-930D-24B9577CC958}" dt="2019-05-01T13:08:37.743" v="6281" actId="20577"/>
          <ac:spMkLst>
            <pc:docMk/>
            <pc:sldMk cId="969630560" sldId="414"/>
            <ac:spMk id="119" creationId="{00000000-0000-0000-0000-000000000000}"/>
          </ac:spMkLst>
        </pc:spChg>
      </pc:sldChg>
      <pc:sldChg chg="modSp">
        <pc:chgData name="Oskar Masztalerz" userId="ce3dd1fefe4ca585" providerId="LiveId" clId="{CB265468-0E3B-4B40-930D-24B9577CC958}" dt="2019-05-01T14:28:49.069" v="8738" actId="20577"/>
        <pc:sldMkLst>
          <pc:docMk/>
          <pc:sldMk cId="1058199146" sldId="419"/>
        </pc:sldMkLst>
        <pc:spChg chg="mod">
          <ac:chgData name="Oskar Masztalerz" userId="ce3dd1fefe4ca585" providerId="LiveId" clId="{CB265468-0E3B-4B40-930D-24B9577CC958}" dt="2019-05-01T13:09:11.014" v="6329" actId="20577"/>
          <ac:spMkLst>
            <pc:docMk/>
            <pc:sldMk cId="1058199146" sldId="419"/>
            <ac:spMk id="14" creationId="{00000000-0000-0000-0000-000000000000}"/>
          </ac:spMkLst>
        </pc:spChg>
        <pc:spChg chg="mod">
          <ac:chgData name="Oskar Masztalerz" userId="ce3dd1fefe4ca585" providerId="LiveId" clId="{CB265468-0E3B-4B40-930D-24B9577CC958}" dt="2019-05-01T13:09:20.516" v="6350" actId="20577"/>
          <ac:spMkLst>
            <pc:docMk/>
            <pc:sldMk cId="1058199146" sldId="419"/>
            <ac:spMk id="15" creationId="{00000000-0000-0000-0000-000000000000}"/>
          </ac:spMkLst>
        </pc:spChg>
        <pc:spChg chg="mod">
          <ac:chgData name="Oskar Masztalerz" userId="ce3dd1fefe4ca585" providerId="LiveId" clId="{CB265468-0E3B-4B40-930D-24B9577CC958}" dt="2019-05-01T14:28:49.069" v="8738" actId="20577"/>
          <ac:spMkLst>
            <pc:docMk/>
            <pc:sldMk cId="1058199146" sldId="419"/>
            <ac:spMk id="111" creationId="{00000000-0000-0000-0000-000000000000}"/>
          </ac:spMkLst>
        </pc:spChg>
        <pc:spChg chg="mod">
          <ac:chgData name="Oskar Masztalerz" userId="ce3dd1fefe4ca585" providerId="LiveId" clId="{CB265468-0E3B-4B40-930D-24B9577CC958}" dt="2019-05-01T13:10:21.720" v="6424" actId="20577"/>
          <ac:spMkLst>
            <pc:docMk/>
            <pc:sldMk cId="1058199146" sldId="419"/>
            <ac:spMk id="112" creationId="{00000000-0000-0000-0000-000000000000}"/>
          </ac:spMkLst>
        </pc:spChg>
        <pc:spChg chg="mod">
          <ac:chgData name="Oskar Masztalerz" userId="ce3dd1fefe4ca585" providerId="LiveId" clId="{CB265468-0E3B-4B40-930D-24B9577CC958}" dt="2019-05-01T13:09:28.424" v="6371" actId="20577"/>
          <ac:spMkLst>
            <pc:docMk/>
            <pc:sldMk cId="1058199146" sldId="419"/>
            <ac:spMk id="113" creationId="{00000000-0000-0000-0000-000000000000}"/>
          </ac:spMkLst>
        </pc:spChg>
        <pc:spChg chg="mod">
          <ac:chgData name="Oskar Masztalerz" userId="ce3dd1fefe4ca585" providerId="LiveId" clId="{CB265468-0E3B-4B40-930D-24B9577CC958}" dt="2019-04-30T11:14:13.342" v="2588"/>
          <ac:spMkLst>
            <pc:docMk/>
            <pc:sldMk cId="1058199146" sldId="419"/>
            <ac:spMk id="114" creationId="{00000000-0000-0000-0000-000000000000}"/>
          </ac:spMkLst>
        </pc:spChg>
      </pc:sldChg>
      <pc:sldChg chg="modSp">
        <pc:chgData name="Oskar Masztalerz" userId="ce3dd1fefe4ca585" providerId="LiveId" clId="{CB265468-0E3B-4B40-930D-24B9577CC958}" dt="2019-05-13T13:58:03.563" v="14269" actId="20577"/>
        <pc:sldMkLst>
          <pc:docMk/>
          <pc:sldMk cId="387194429" sldId="420"/>
        </pc:sldMkLst>
        <pc:spChg chg="mod">
          <ac:chgData name="Oskar Masztalerz" userId="ce3dd1fefe4ca585" providerId="LiveId" clId="{CB265468-0E3B-4B40-930D-24B9577CC958}" dt="2019-05-13T13:58:03.563" v="14269" actId="20577"/>
          <ac:spMkLst>
            <pc:docMk/>
            <pc:sldMk cId="387194429" sldId="420"/>
            <ac:spMk id="8" creationId="{00000000-0000-0000-0000-000000000000}"/>
          </ac:spMkLst>
        </pc:spChg>
        <pc:spChg chg="mod">
          <ac:chgData name="Oskar Masztalerz" userId="ce3dd1fefe4ca585" providerId="LiveId" clId="{CB265468-0E3B-4B40-930D-24B9577CC958}" dt="2019-05-12T14:57:17.059" v="10836" actId="20577"/>
          <ac:spMkLst>
            <pc:docMk/>
            <pc:sldMk cId="387194429" sldId="420"/>
            <ac:spMk id="11" creationId="{00000000-0000-0000-0000-000000000000}"/>
          </ac:spMkLst>
        </pc:spChg>
        <pc:spChg chg="mod">
          <ac:chgData name="Oskar Masztalerz" userId="ce3dd1fefe4ca585" providerId="LiveId" clId="{CB265468-0E3B-4B40-930D-24B9577CC958}" dt="2019-05-12T14:59:40.061" v="10948" actId="1037"/>
          <ac:spMkLst>
            <pc:docMk/>
            <pc:sldMk cId="387194429" sldId="420"/>
            <ac:spMk id="12" creationId="{00000000-0000-0000-0000-000000000000}"/>
          </ac:spMkLst>
        </pc:spChg>
        <pc:spChg chg="mod">
          <ac:chgData name="Oskar Masztalerz" userId="ce3dd1fefe4ca585" providerId="LiveId" clId="{CB265468-0E3B-4B40-930D-24B9577CC958}" dt="2019-05-12T14:58:01.524" v="10879" actId="20577"/>
          <ac:spMkLst>
            <pc:docMk/>
            <pc:sldMk cId="387194429" sldId="420"/>
            <ac:spMk id="13" creationId="{00000000-0000-0000-0000-000000000000}"/>
          </ac:spMkLst>
        </pc:spChg>
        <pc:spChg chg="mod">
          <ac:chgData name="Oskar Masztalerz" userId="ce3dd1fefe4ca585" providerId="LiveId" clId="{CB265468-0E3B-4B40-930D-24B9577CC958}" dt="2019-05-12T14:59:30.374" v="10945" actId="1037"/>
          <ac:spMkLst>
            <pc:docMk/>
            <pc:sldMk cId="387194429" sldId="420"/>
            <ac:spMk id="14" creationId="{00000000-0000-0000-0000-000000000000}"/>
          </ac:spMkLst>
        </pc:spChg>
        <pc:spChg chg="mod">
          <ac:chgData name="Oskar Masztalerz" userId="ce3dd1fefe4ca585" providerId="LiveId" clId="{CB265468-0E3B-4B40-930D-24B9577CC958}" dt="2019-04-30T11:14:13.342" v="2588"/>
          <ac:spMkLst>
            <pc:docMk/>
            <pc:sldMk cId="387194429" sldId="420"/>
            <ac:spMk id="15" creationId="{00000000-0000-0000-0000-000000000000}"/>
          </ac:spMkLst>
        </pc:spChg>
      </pc:sldChg>
      <pc:sldChg chg="modSp">
        <pc:chgData name="Oskar Masztalerz" userId="ce3dd1fefe4ca585" providerId="LiveId" clId="{CB265468-0E3B-4B40-930D-24B9577CC958}" dt="2019-05-12T15:02:52.108" v="11045" actId="122"/>
        <pc:sldMkLst>
          <pc:docMk/>
          <pc:sldMk cId="701317793" sldId="421"/>
        </pc:sldMkLst>
        <pc:spChg chg="mod">
          <ac:chgData name="Oskar Masztalerz" userId="ce3dd1fefe4ca585" providerId="LiveId" clId="{CB265468-0E3B-4B40-930D-24B9577CC958}" dt="2019-05-12T15:00:40.313" v="10981" actId="20577"/>
          <ac:spMkLst>
            <pc:docMk/>
            <pc:sldMk cId="701317793" sldId="421"/>
            <ac:spMk id="8" creationId="{00000000-0000-0000-0000-000000000000}"/>
          </ac:spMkLst>
        </pc:spChg>
        <pc:spChg chg="mod">
          <ac:chgData name="Oskar Masztalerz" userId="ce3dd1fefe4ca585" providerId="LiveId" clId="{CB265468-0E3B-4B40-930D-24B9577CC958}" dt="2019-05-12T15:00:53.062" v="10982"/>
          <ac:spMkLst>
            <pc:docMk/>
            <pc:sldMk cId="701317793" sldId="421"/>
            <ac:spMk id="11" creationId="{00000000-0000-0000-0000-000000000000}"/>
          </ac:spMkLst>
        </pc:spChg>
        <pc:spChg chg="mod">
          <ac:chgData name="Oskar Masztalerz" userId="ce3dd1fefe4ca585" providerId="LiveId" clId="{CB265468-0E3B-4B40-930D-24B9577CC958}" dt="2019-05-12T15:01:39.387" v="10996" actId="1037"/>
          <ac:spMkLst>
            <pc:docMk/>
            <pc:sldMk cId="701317793" sldId="421"/>
            <ac:spMk id="12" creationId="{00000000-0000-0000-0000-000000000000}"/>
          </ac:spMkLst>
        </pc:spChg>
        <pc:spChg chg="mod">
          <ac:chgData name="Oskar Masztalerz" userId="ce3dd1fefe4ca585" providerId="LiveId" clId="{CB265468-0E3B-4B40-930D-24B9577CC958}" dt="2019-05-12T15:01:33.153" v="10993" actId="1037"/>
          <ac:spMkLst>
            <pc:docMk/>
            <pc:sldMk cId="701317793" sldId="421"/>
            <ac:spMk id="13" creationId="{00000000-0000-0000-0000-000000000000}"/>
          </ac:spMkLst>
        </pc:spChg>
        <pc:spChg chg="mod">
          <ac:chgData name="Oskar Masztalerz" userId="ce3dd1fefe4ca585" providerId="LiveId" clId="{CB265468-0E3B-4B40-930D-24B9577CC958}" dt="2019-05-12T15:02:17.470" v="11018" actId="1037"/>
          <ac:spMkLst>
            <pc:docMk/>
            <pc:sldMk cId="701317793" sldId="421"/>
            <ac:spMk id="14" creationId="{00000000-0000-0000-0000-000000000000}"/>
          </ac:spMkLst>
        </pc:spChg>
        <pc:spChg chg="mod">
          <ac:chgData name="Oskar Masztalerz" userId="ce3dd1fefe4ca585" providerId="LiveId" clId="{CB265468-0E3B-4B40-930D-24B9577CC958}" dt="2019-05-12T15:02:52.108" v="11045" actId="122"/>
          <ac:spMkLst>
            <pc:docMk/>
            <pc:sldMk cId="701317793" sldId="421"/>
            <ac:spMk id="15" creationId="{00000000-0000-0000-0000-000000000000}"/>
          </ac:spMkLst>
        </pc:spChg>
        <pc:spChg chg="mod">
          <ac:chgData name="Oskar Masztalerz" userId="ce3dd1fefe4ca585" providerId="LiveId" clId="{CB265468-0E3B-4B40-930D-24B9577CC958}" dt="2019-04-30T11:14:13.342" v="2588"/>
          <ac:spMkLst>
            <pc:docMk/>
            <pc:sldMk cId="701317793" sldId="421"/>
            <ac:spMk id="16" creationId="{00000000-0000-0000-0000-000000000000}"/>
          </ac:spMkLst>
        </pc:spChg>
      </pc:sldChg>
      <pc:sldChg chg="modSp addCm delCm modCm">
        <pc:chgData name="Oskar Masztalerz" userId="ce3dd1fefe4ca585" providerId="LiveId" clId="{CB265468-0E3B-4B40-930D-24B9577CC958}" dt="2019-05-13T13:14:18.312" v="14178" actId="1592"/>
        <pc:sldMkLst>
          <pc:docMk/>
          <pc:sldMk cId="1410887865" sldId="430"/>
        </pc:sldMkLst>
        <pc:spChg chg="mod">
          <ac:chgData name="Oskar Masztalerz" userId="ce3dd1fefe4ca585" providerId="LiveId" clId="{CB265468-0E3B-4B40-930D-24B9577CC958}" dt="2019-05-01T13:51:03.252" v="7914" actId="1076"/>
          <ac:spMkLst>
            <pc:docMk/>
            <pc:sldMk cId="1410887865" sldId="430"/>
            <ac:spMk id="2" creationId="{00000000-0000-0000-0000-000000000000}"/>
          </ac:spMkLst>
        </pc:spChg>
        <pc:spChg chg="mod">
          <ac:chgData name="Oskar Masztalerz" userId="ce3dd1fefe4ca585" providerId="LiveId" clId="{CB265468-0E3B-4B40-930D-24B9577CC958}" dt="2019-04-30T11:14:13.342" v="2588"/>
          <ac:spMkLst>
            <pc:docMk/>
            <pc:sldMk cId="1410887865" sldId="430"/>
            <ac:spMk id="6" creationId="{00000000-0000-0000-0000-000000000000}"/>
          </ac:spMkLst>
        </pc:spChg>
      </pc:sldChg>
      <pc:sldChg chg="modSp modAnim">
        <pc:chgData name="Oskar Masztalerz" userId="ce3dd1fefe4ca585" providerId="LiveId" clId="{CB265468-0E3B-4B40-930D-24B9577CC958}" dt="2019-05-13T12:24:46.652" v="14017" actId="20577"/>
        <pc:sldMkLst>
          <pc:docMk/>
          <pc:sldMk cId="899246527" sldId="437"/>
        </pc:sldMkLst>
        <pc:spChg chg="mod">
          <ac:chgData name="Oskar Masztalerz" userId="ce3dd1fefe4ca585" providerId="LiveId" clId="{CB265468-0E3B-4B40-930D-24B9577CC958}" dt="2019-05-01T14:29:32.191" v="8759" actId="20577"/>
          <ac:spMkLst>
            <pc:docMk/>
            <pc:sldMk cId="899246527" sldId="437"/>
            <ac:spMk id="2" creationId="{00000000-0000-0000-0000-000000000000}"/>
          </ac:spMkLst>
        </pc:spChg>
        <pc:spChg chg="mod">
          <ac:chgData name="Oskar Masztalerz" userId="ce3dd1fefe4ca585" providerId="LiveId" clId="{CB265468-0E3B-4B40-930D-24B9577CC958}" dt="2019-05-13T12:24:46.652" v="14017" actId="20577"/>
          <ac:spMkLst>
            <pc:docMk/>
            <pc:sldMk cId="899246527" sldId="437"/>
            <ac:spMk id="3" creationId="{00000000-0000-0000-0000-000000000000}"/>
          </ac:spMkLst>
        </pc:spChg>
        <pc:spChg chg="mod">
          <ac:chgData name="Oskar Masztalerz" userId="ce3dd1fefe4ca585" providerId="LiveId" clId="{CB265468-0E3B-4B40-930D-24B9577CC958}" dt="2019-04-30T11:14:13.342" v="2588"/>
          <ac:spMkLst>
            <pc:docMk/>
            <pc:sldMk cId="899246527" sldId="437"/>
            <ac:spMk id="6" creationId="{00000000-0000-0000-0000-000000000000}"/>
          </ac:spMkLst>
        </pc:spChg>
        <pc:spChg chg="mod">
          <ac:chgData name="Oskar Masztalerz" userId="ce3dd1fefe4ca585" providerId="LiveId" clId="{CB265468-0E3B-4B40-930D-24B9577CC958}" dt="2019-05-12T14:02:37.936" v="9067" actId="20577"/>
          <ac:spMkLst>
            <pc:docMk/>
            <pc:sldMk cId="899246527" sldId="437"/>
            <ac:spMk id="8" creationId="{00000000-0000-0000-0000-000000000000}"/>
          </ac:spMkLst>
        </pc:spChg>
        <pc:spChg chg="mod">
          <ac:chgData name="Oskar Masztalerz" userId="ce3dd1fefe4ca585" providerId="LiveId" clId="{CB265468-0E3B-4B40-930D-24B9577CC958}" dt="2019-04-30T11:14:13.342" v="2588"/>
          <ac:spMkLst>
            <pc:docMk/>
            <pc:sldMk cId="899246527" sldId="437"/>
            <ac:spMk id="9" creationId="{00000000-0000-0000-0000-000000000000}"/>
          </ac:spMkLst>
        </pc:spChg>
      </pc:sldChg>
      <pc:sldChg chg="modSp">
        <pc:chgData name="Oskar Masztalerz" userId="ce3dd1fefe4ca585" providerId="LiveId" clId="{CB265468-0E3B-4B40-930D-24B9577CC958}" dt="2019-05-12T14:23:40.971" v="9742" actId="20577"/>
        <pc:sldMkLst>
          <pc:docMk/>
          <pc:sldMk cId="1890021912" sldId="439"/>
        </pc:sldMkLst>
        <pc:spChg chg="mod">
          <ac:chgData name="Oskar Masztalerz" userId="ce3dd1fefe4ca585" providerId="LiveId" clId="{CB265468-0E3B-4B40-930D-24B9577CC958}" dt="2019-05-12T14:23:40.971" v="9742" actId="20577"/>
          <ac:spMkLst>
            <pc:docMk/>
            <pc:sldMk cId="1890021912" sldId="439"/>
            <ac:spMk id="9" creationId="{00000000-0000-0000-0000-000000000000}"/>
          </ac:spMkLst>
        </pc:spChg>
      </pc:sldChg>
      <pc:sldChg chg="modSp addCm delCm modCm">
        <pc:chgData name="Oskar Masztalerz" userId="ce3dd1fefe4ca585" providerId="LiveId" clId="{CB265468-0E3B-4B40-930D-24B9577CC958}" dt="2019-05-13T13:14:51.561" v="14194" actId="20577"/>
        <pc:sldMkLst>
          <pc:docMk/>
          <pc:sldMk cId="1662241899" sldId="441"/>
        </pc:sldMkLst>
        <pc:spChg chg="mod">
          <ac:chgData name="Oskar Masztalerz" userId="ce3dd1fefe4ca585" providerId="LiveId" clId="{CB265468-0E3B-4B40-930D-24B9577CC958}" dt="2019-05-12T14:14:49.586" v="9482" actId="20577"/>
          <ac:spMkLst>
            <pc:docMk/>
            <pc:sldMk cId="1662241899" sldId="441"/>
            <ac:spMk id="2" creationId="{00000000-0000-0000-0000-000000000000}"/>
          </ac:spMkLst>
        </pc:spChg>
        <pc:spChg chg="mod">
          <ac:chgData name="Oskar Masztalerz" userId="ce3dd1fefe4ca585" providerId="LiveId" clId="{CB265468-0E3B-4B40-930D-24B9577CC958}" dt="2019-05-12T14:15:01.695" v="9501" actId="20577"/>
          <ac:spMkLst>
            <pc:docMk/>
            <pc:sldMk cId="1662241899" sldId="441"/>
            <ac:spMk id="8" creationId="{00000000-0000-0000-0000-000000000000}"/>
          </ac:spMkLst>
        </pc:spChg>
        <pc:spChg chg="mod">
          <ac:chgData name="Oskar Masztalerz" userId="ce3dd1fefe4ca585" providerId="LiveId" clId="{CB265468-0E3B-4B40-930D-24B9577CC958}" dt="2019-05-12T14:16:49.962" v="9601" actId="5793"/>
          <ac:spMkLst>
            <pc:docMk/>
            <pc:sldMk cId="1662241899" sldId="441"/>
            <ac:spMk id="20" creationId="{00000000-0000-0000-0000-000000000000}"/>
          </ac:spMkLst>
        </pc:spChg>
        <pc:spChg chg="mod">
          <ac:chgData name="Oskar Masztalerz" userId="ce3dd1fefe4ca585" providerId="LiveId" clId="{CB265468-0E3B-4B40-930D-24B9577CC958}" dt="2019-05-13T13:14:51.561" v="14194" actId="20577"/>
          <ac:spMkLst>
            <pc:docMk/>
            <pc:sldMk cId="1662241899" sldId="441"/>
            <ac:spMk id="21" creationId="{00000000-0000-0000-0000-000000000000}"/>
          </ac:spMkLst>
        </pc:spChg>
        <pc:spChg chg="mod">
          <ac:chgData name="Oskar Masztalerz" userId="ce3dd1fefe4ca585" providerId="LiveId" clId="{CB265468-0E3B-4B40-930D-24B9577CC958}" dt="2019-05-12T14:18:37.232" v="9673" actId="1036"/>
          <ac:spMkLst>
            <pc:docMk/>
            <pc:sldMk cId="1662241899" sldId="441"/>
            <ac:spMk id="22" creationId="{00000000-0000-0000-0000-000000000000}"/>
          </ac:spMkLst>
        </pc:spChg>
      </pc:sldChg>
      <pc:sldChg chg="modSp addCm modCm">
        <pc:chgData name="Oskar Masztalerz" userId="ce3dd1fefe4ca585" providerId="LiveId" clId="{CB265468-0E3B-4B40-930D-24B9577CC958}" dt="2019-05-13T12:16:17.828" v="13867"/>
        <pc:sldMkLst>
          <pc:docMk/>
          <pc:sldMk cId="701195406" sldId="443"/>
        </pc:sldMkLst>
        <pc:spChg chg="mod">
          <ac:chgData name="Oskar Masztalerz" userId="ce3dd1fefe4ca585" providerId="LiveId" clId="{CB265468-0E3B-4B40-930D-24B9577CC958}" dt="2019-05-13T12:14:26.780" v="13863" actId="20577"/>
          <ac:spMkLst>
            <pc:docMk/>
            <pc:sldMk cId="701195406" sldId="443"/>
            <ac:spMk id="2" creationId="{00000000-0000-0000-0000-000000000000}"/>
          </ac:spMkLst>
        </pc:spChg>
        <pc:spChg chg="mod">
          <ac:chgData name="Oskar Masztalerz" userId="ce3dd1fefe4ca585" providerId="LiveId" clId="{CB265468-0E3B-4B40-930D-24B9577CC958}" dt="2019-04-30T11:27:45.262" v="3236" actId="20577"/>
          <ac:spMkLst>
            <pc:docMk/>
            <pc:sldMk cId="701195406" sldId="443"/>
            <ac:spMk id="6" creationId="{00000000-0000-0000-0000-000000000000}"/>
          </ac:spMkLst>
        </pc:spChg>
        <pc:spChg chg="mod">
          <ac:chgData name="Oskar Masztalerz" userId="ce3dd1fefe4ca585" providerId="LiveId" clId="{CB265468-0E3B-4B40-930D-24B9577CC958}" dt="2019-04-30T11:27:48.059" v="3238" actId="20577"/>
          <ac:spMkLst>
            <pc:docMk/>
            <pc:sldMk cId="701195406" sldId="443"/>
            <ac:spMk id="9" creationId="{00000000-0000-0000-0000-000000000000}"/>
          </ac:spMkLst>
        </pc:spChg>
        <pc:spChg chg="mod">
          <ac:chgData name="Oskar Masztalerz" userId="ce3dd1fefe4ca585" providerId="LiveId" clId="{CB265468-0E3B-4B40-930D-24B9577CC958}" dt="2019-04-30T11:14:13.342" v="2588"/>
          <ac:spMkLst>
            <pc:docMk/>
            <pc:sldMk cId="701195406" sldId="443"/>
            <ac:spMk id="16" creationId="{00000000-0000-0000-0000-000000000000}"/>
          </ac:spMkLst>
        </pc:spChg>
        <pc:spChg chg="mod">
          <ac:chgData name="Oskar Masztalerz" userId="ce3dd1fefe4ca585" providerId="LiveId" clId="{CB265468-0E3B-4B40-930D-24B9577CC958}" dt="2019-04-30T11:14:13.342" v="2588"/>
          <ac:spMkLst>
            <pc:docMk/>
            <pc:sldMk cId="701195406" sldId="443"/>
            <ac:spMk id="18" creationId="{00000000-0000-0000-0000-000000000000}"/>
          </ac:spMkLst>
        </pc:spChg>
        <pc:spChg chg="mod">
          <ac:chgData name="Oskar Masztalerz" userId="ce3dd1fefe4ca585" providerId="LiveId" clId="{CB265468-0E3B-4B40-930D-24B9577CC958}" dt="2019-04-30T11:28:28.691" v="3290" actId="1038"/>
          <ac:spMkLst>
            <pc:docMk/>
            <pc:sldMk cId="701195406" sldId="443"/>
            <ac:spMk id="19" creationId="{00000000-0000-0000-0000-000000000000}"/>
          </ac:spMkLst>
        </pc:spChg>
        <pc:spChg chg="mod">
          <ac:chgData name="Oskar Masztalerz" userId="ce3dd1fefe4ca585" providerId="LiveId" clId="{CB265468-0E3B-4B40-930D-24B9577CC958}" dt="2019-04-30T11:28:15.950" v="3276" actId="20577"/>
          <ac:spMkLst>
            <pc:docMk/>
            <pc:sldMk cId="701195406" sldId="443"/>
            <ac:spMk id="20" creationId="{00000000-0000-0000-0000-000000000000}"/>
          </ac:spMkLst>
        </pc:spChg>
      </pc:sldChg>
      <pc:sldChg chg="modSp addCm modCm">
        <pc:chgData name="Oskar Masztalerz" userId="ce3dd1fefe4ca585" providerId="LiveId" clId="{CB265468-0E3B-4B40-930D-24B9577CC958}" dt="2019-05-12T14:13:47.387" v="9463"/>
        <pc:sldMkLst>
          <pc:docMk/>
          <pc:sldMk cId="1353521659" sldId="446"/>
        </pc:sldMkLst>
        <pc:spChg chg="mod">
          <ac:chgData name="Oskar Masztalerz" userId="ce3dd1fefe4ca585" providerId="LiveId" clId="{CB265468-0E3B-4B40-930D-24B9577CC958}" dt="2019-05-12T14:03:46.742" v="9145" actId="20577"/>
          <ac:spMkLst>
            <pc:docMk/>
            <pc:sldMk cId="1353521659" sldId="446"/>
            <ac:spMk id="2" creationId="{00000000-0000-0000-0000-000000000000}"/>
          </ac:spMkLst>
        </pc:spChg>
        <pc:spChg chg="mod">
          <ac:chgData name="Oskar Masztalerz" userId="ce3dd1fefe4ca585" providerId="LiveId" clId="{CB265468-0E3B-4B40-930D-24B9577CC958}" dt="2019-05-12T14:13:32.675" v="9461" actId="20577"/>
          <ac:spMkLst>
            <pc:docMk/>
            <pc:sldMk cId="1353521659" sldId="446"/>
            <ac:spMk id="3" creationId="{00000000-0000-0000-0000-000000000000}"/>
          </ac:spMkLst>
        </pc:spChg>
        <pc:spChg chg="mod">
          <ac:chgData name="Oskar Masztalerz" userId="ce3dd1fefe4ca585" providerId="LiveId" clId="{CB265468-0E3B-4B40-930D-24B9577CC958}" dt="2019-05-12T14:12:54.943" v="9439" actId="1035"/>
          <ac:spMkLst>
            <pc:docMk/>
            <pc:sldMk cId="1353521659" sldId="446"/>
            <ac:spMk id="5" creationId="{00000000-0000-0000-0000-000000000000}"/>
          </ac:spMkLst>
        </pc:spChg>
        <pc:spChg chg="mod">
          <ac:chgData name="Oskar Masztalerz" userId="ce3dd1fefe4ca585" providerId="LiveId" clId="{CB265468-0E3B-4B40-930D-24B9577CC958}" dt="2019-05-12T14:12:46.537" v="9429" actId="1038"/>
          <ac:spMkLst>
            <pc:docMk/>
            <pc:sldMk cId="1353521659" sldId="446"/>
            <ac:spMk id="6" creationId="{00000000-0000-0000-0000-000000000000}"/>
          </ac:spMkLst>
        </pc:spChg>
        <pc:spChg chg="mod">
          <ac:chgData name="Oskar Masztalerz" userId="ce3dd1fefe4ca585" providerId="LiveId" clId="{CB265468-0E3B-4B40-930D-24B9577CC958}" dt="2019-05-12T14:03:53.913" v="9153" actId="20577"/>
          <ac:spMkLst>
            <pc:docMk/>
            <pc:sldMk cId="1353521659" sldId="446"/>
            <ac:spMk id="8" creationId="{00000000-0000-0000-0000-000000000000}"/>
          </ac:spMkLst>
        </pc:spChg>
        <pc:spChg chg="mod">
          <ac:chgData name="Oskar Masztalerz" userId="ce3dd1fefe4ca585" providerId="LiveId" clId="{CB265468-0E3B-4B40-930D-24B9577CC958}" dt="2019-04-30T11:14:13.342" v="2588"/>
          <ac:spMkLst>
            <pc:docMk/>
            <pc:sldMk cId="1353521659" sldId="446"/>
            <ac:spMk id="9" creationId="{00000000-0000-0000-0000-000000000000}"/>
          </ac:spMkLst>
        </pc:spChg>
      </pc:sldChg>
      <pc:sldChg chg="modSp">
        <pc:chgData name="Oskar Masztalerz" userId="ce3dd1fefe4ca585" providerId="LiveId" clId="{CB265468-0E3B-4B40-930D-24B9577CC958}" dt="2019-05-01T12:47:32.224" v="5409" actId="114"/>
        <pc:sldMkLst>
          <pc:docMk/>
          <pc:sldMk cId="990234103" sldId="451"/>
        </pc:sldMkLst>
        <pc:spChg chg="mod">
          <ac:chgData name="Oskar Masztalerz" userId="ce3dd1fefe4ca585" providerId="LiveId" clId="{CB265468-0E3B-4B40-930D-24B9577CC958}" dt="2019-05-01T12:47:32.224" v="5409" actId="114"/>
          <ac:spMkLst>
            <pc:docMk/>
            <pc:sldMk cId="990234103" sldId="451"/>
            <ac:spMk id="3" creationId="{00000000-0000-0000-0000-000000000000}"/>
          </ac:spMkLst>
        </pc:spChg>
        <pc:spChg chg="mod">
          <ac:chgData name="Oskar Masztalerz" userId="ce3dd1fefe4ca585" providerId="LiveId" clId="{CB265468-0E3B-4B40-930D-24B9577CC958}" dt="2019-04-30T11:14:13.342" v="2588"/>
          <ac:spMkLst>
            <pc:docMk/>
            <pc:sldMk cId="990234103" sldId="451"/>
            <ac:spMk id="5" creationId="{00000000-0000-0000-0000-000000000000}"/>
          </ac:spMkLst>
        </pc:spChg>
      </pc:sldChg>
      <pc:sldChg chg="modSp">
        <pc:chgData name="Oskar Masztalerz" userId="ce3dd1fefe4ca585" providerId="LiveId" clId="{CB265468-0E3B-4B40-930D-24B9577CC958}" dt="2019-05-12T14:26:23.739" v="9941" actId="20577"/>
        <pc:sldMkLst>
          <pc:docMk/>
          <pc:sldMk cId="219961855" sldId="455"/>
        </pc:sldMkLst>
        <pc:spChg chg="mod">
          <ac:chgData name="Oskar Masztalerz" userId="ce3dd1fefe4ca585" providerId="LiveId" clId="{CB265468-0E3B-4B40-930D-24B9577CC958}" dt="2019-05-12T14:24:08.807" v="9745" actId="20577"/>
          <ac:spMkLst>
            <pc:docMk/>
            <pc:sldMk cId="219961855" sldId="455"/>
            <ac:spMk id="2" creationId="{00000000-0000-0000-0000-000000000000}"/>
          </ac:spMkLst>
        </pc:spChg>
        <pc:spChg chg="mod">
          <ac:chgData name="Oskar Masztalerz" userId="ce3dd1fefe4ca585" providerId="LiveId" clId="{CB265468-0E3B-4B40-930D-24B9577CC958}" dt="2019-05-12T14:26:23.739" v="9941" actId="20577"/>
          <ac:spMkLst>
            <pc:docMk/>
            <pc:sldMk cId="219961855" sldId="455"/>
            <ac:spMk id="3" creationId="{00000000-0000-0000-0000-000000000000}"/>
          </ac:spMkLst>
        </pc:spChg>
        <pc:spChg chg="mod">
          <ac:chgData name="Oskar Masztalerz" userId="ce3dd1fefe4ca585" providerId="LiveId" clId="{CB265468-0E3B-4B40-930D-24B9577CC958}" dt="2019-04-30T11:14:13.342" v="2588"/>
          <ac:spMkLst>
            <pc:docMk/>
            <pc:sldMk cId="219961855" sldId="455"/>
            <ac:spMk id="5" creationId="{00000000-0000-0000-0000-000000000000}"/>
          </ac:spMkLst>
        </pc:spChg>
      </pc:sldChg>
      <pc:sldChg chg="modSp">
        <pc:chgData name="Oskar Masztalerz" userId="ce3dd1fefe4ca585" providerId="LiveId" clId="{CB265468-0E3B-4B40-930D-24B9577CC958}" dt="2019-05-12T14:33:50.346" v="10302" actId="20577"/>
        <pc:sldMkLst>
          <pc:docMk/>
          <pc:sldMk cId="1550089365" sldId="460"/>
        </pc:sldMkLst>
        <pc:spChg chg="mod">
          <ac:chgData name="Oskar Masztalerz" userId="ce3dd1fefe4ca585" providerId="LiveId" clId="{CB265468-0E3B-4B40-930D-24B9577CC958}" dt="2019-05-12T14:33:50.346" v="10302" actId="20577"/>
          <ac:spMkLst>
            <pc:docMk/>
            <pc:sldMk cId="1550089365" sldId="460"/>
            <ac:spMk id="2" creationId="{00000000-0000-0000-0000-000000000000}"/>
          </ac:spMkLst>
        </pc:spChg>
        <pc:spChg chg="mod">
          <ac:chgData name="Oskar Masztalerz" userId="ce3dd1fefe4ca585" providerId="LiveId" clId="{CB265468-0E3B-4B40-930D-24B9577CC958}" dt="2019-04-30T11:14:13.342" v="2588"/>
          <ac:spMkLst>
            <pc:docMk/>
            <pc:sldMk cId="1550089365" sldId="460"/>
            <ac:spMk id="6" creationId="{00000000-0000-0000-0000-000000000000}"/>
          </ac:spMkLst>
        </pc:spChg>
      </pc:sldChg>
      <pc:sldChg chg="modSp">
        <pc:chgData name="Oskar Masztalerz" userId="ce3dd1fefe4ca585" providerId="LiveId" clId="{CB265468-0E3B-4B40-930D-24B9577CC958}" dt="2019-04-30T10:17:37.524" v="1269" actId="20577"/>
        <pc:sldMkLst>
          <pc:docMk/>
          <pc:sldMk cId="1152666288" sldId="461"/>
        </pc:sldMkLst>
        <pc:spChg chg="mod">
          <ac:chgData name="Oskar Masztalerz" userId="ce3dd1fefe4ca585" providerId="LiveId" clId="{CB265468-0E3B-4B40-930D-24B9577CC958}" dt="2019-04-30T10:17:37.524" v="1269" actId="20577"/>
          <ac:spMkLst>
            <pc:docMk/>
            <pc:sldMk cId="1152666288" sldId="461"/>
            <ac:spMk id="9" creationId="{00000000-0000-0000-0000-000000000000}"/>
          </ac:spMkLst>
        </pc:spChg>
      </pc:sldChg>
      <pc:sldChg chg="modSp">
        <pc:chgData name="Oskar Masztalerz" userId="ce3dd1fefe4ca585" providerId="LiveId" clId="{CB265468-0E3B-4B40-930D-24B9577CC958}" dt="2019-05-12T15:19:12.046" v="11662" actId="1076"/>
        <pc:sldMkLst>
          <pc:docMk/>
          <pc:sldMk cId="242401147" sldId="481"/>
        </pc:sldMkLst>
        <pc:spChg chg="mod">
          <ac:chgData name="Oskar Masztalerz" userId="ce3dd1fefe4ca585" providerId="LiveId" clId="{CB265468-0E3B-4B40-930D-24B9577CC958}" dt="2019-04-30T11:14:13.342" v="2588"/>
          <ac:spMkLst>
            <pc:docMk/>
            <pc:sldMk cId="242401147" sldId="481"/>
            <ac:spMk id="6" creationId="{00000000-0000-0000-0000-000000000000}"/>
          </ac:spMkLst>
        </pc:spChg>
        <pc:spChg chg="mod">
          <ac:chgData name="Oskar Masztalerz" userId="ce3dd1fefe4ca585" providerId="LiveId" clId="{CB265468-0E3B-4B40-930D-24B9577CC958}" dt="2019-04-30T11:14:13.342" v="2588"/>
          <ac:spMkLst>
            <pc:docMk/>
            <pc:sldMk cId="242401147" sldId="481"/>
            <ac:spMk id="7" creationId="{00000000-0000-0000-0000-000000000000}"/>
          </ac:spMkLst>
        </pc:spChg>
        <pc:spChg chg="mod">
          <ac:chgData name="Oskar Masztalerz" userId="ce3dd1fefe4ca585" providerId="LiveId" clId="{CB265468-0E3B-4B40-930D-24B9577CC958}" dt="2019-04-30T11:14:13.342" v="2588"/>
          <ac:spMkLst>
            <pc:docMk/>
            <pc:sldMk cId="242401147" sldId="481"/>
            <ac:spMk id="13" creationId="{00000000-0000-0000-0000-000000000000}"/>
          </ac:spMkLst>
        </pc:spChg>
        <pc:spChg chg="mod">
          <ac:chgData name="Oskar Masztalerz" userId="ce3dd1fefe4ca585" providerId="LiveId" clId="{CB265468-0E3B-4B40-930D-24B9577CC958}" dt="2019-04-30T11:14:13.342" v="2588"/>
          <ac:spMkLst>
            <pc:docMk/>
            <pc:sldMk cId="242401147" sldId="481"/>
            <ac:spMk id="14" creationId="{00000000-0000-0000-0000-000000000000}"/>
          </ac:spMkLst>
        </pc:spChg>
        <pc:grpChg chg="mod">
          <ac:chgData name="Oskar Masztalerz" userId="ce3dd1fefe4ca585" providerId="LiveId" clId="{CB265468-0E3B-4B40-930D-24B9577CC958}" dt="2019-04-30T11:14:13.342" v="2588"/>
          <ac:grpSpMkLst>
            <pc:docMk/>
            <pc:sldMk cId="242401147" sldId="481"/>
            <ac:grpSpMk id="10" creationId="{00000000-0000-0000-0000-000000000000}"/>
          </ac:grpSpMkLst>
        </pc:grpChg>
        <pc:picChg chg="mod">
          <ac:chgData name="Oskar Masztalerz" userId="ce3dd1fefe4ca585" providerId="LiveId" clId="{CB265468-0E3B-4B40-930D-24B9577CC958}" dt="2019-05-12T15:19:12.046" v="11662" actId="1076"/>
          <ac:picMkLst>
            <pc:docMk/>
            <pc:sldMk cId="242401147" sldId="481"/>
            <ac:picMk id="9" creationId="{00000000-0000-0000-0000-000000000000}"/>
          </ac:picMkLst>
        </pc:picChg>
      </pc:sldChg>
      <pc:sldChg chg="modSp">
        <pc:chgData name="Oskar Masztalerz" userId="ce3dd1fefe4ca585" providerId="LiveId" clId="{CB265468-0E3B-4B40-930D-24B9577CC958}" dt="2019-05-12T14:34:35.843" v="10347" actId="20577"/>
        <pc:sldMkLst>
          <pc:docMk/>
          <pc:sldMk cId="2026507937" sldId="488"/>
        </pc:sldMkLst>
        <pc:spChg chg="mod">
          <ac:chgData name="Oskar Masztalerz" userId="ce3dd1fefe4ca585" providerId="LiveId" clId="{CB265468-0E3B-4B40-930D-24B9577CC958}" dt="2019-05-12T14:34:35.843" v="10347" actId="20577"/>
          <ac:spMkLst>
            <pc:docMk/>
            <pc:sldMk cId="2026507937" sldId="488"/>
            <ac:spMk id="4" creationId="{00000000-0000-0000-0000-000000000000}"/>
          </ac:spMkLst>
        </pc:spChg>
        <pc:spChg chg="mod">
          <ac:chgData name="Oskar Masztalerz" userId="ce3dd1fefe4ca585" providerId="LiveId" clId="{CB265468-0E3B-4B40-930D-24B9577CC958}" dt="2019-04-30T11:14:13.342" v="2588"/>
          <ac:spMkLst>
            <pc:docMk/>
            <pc:sldMk cId="2026507937" sldId="488"/>
            <ac:spMk id="7" creationId="{00000000-0000-0000-0000-000000000000}"/>
          </ac:spMkLst>
        </pc:spChg>
        <pc:spChg chg="mod">
          <ac:chgData name="Oskar Masztalerz" userId="ce3dd1fefe4ca585" providerId="LiveId" clId="{CB265468-0E3B-4B40-930D-24B9577CC958}" dt="2019-04-30T11:14:13.342" v="2588"/>
          <ac:spMkLst>
            <pc:docMk/>
            <pc:sldMk cId="2026507937" sldId="488"/>
            <ac:spMk id="9" creationId="{00000000-0000-0000-0000-000000000000}"/>
          </ac:spMkLst>
        </pc:spChg>
        <pc:spChg chg="mod">
          <ac:chgData name="Oskar Masztalerz" userId="ce3dd1fefe4ca585" providerId="LiveId" clId="{CB265468-0E3B-4B40-930D-24B9577CC958}" dt="2019-04-30T11:14:13.342" v="2588"/>
          <ac:spMkLst>
            <pc:docMk/>
            <pc:sldMk cId="2026507937" sldId="488"/>
            <ac:spMk id="12" creationId="{00000000-0000-0000-0000-000000000000}"/>
          </ac:spMkLst>
        </pc:spChg>
        <pc:grpChg chg="mod">
          <ac:chgData name="Oskar Masztalerz" userId="ce3dd1fefe4ca585" providerId="LiveId" clId="{CB265468-0E3B-4B40-930D-24B9577CC958}" dt="2019-04-30T11:14:13.342" v="2588"/>
          <ac:grpSpMkLst>
            <pc:docMk/>
            <pc:sldMk cId="2026507937" sldId="488"/>
            <ac:grpSpMk id="10" creationId="{00000000-0000-0000-0000-000000000000}"/>
          </ac:grpSpMkLst>
        </pc:grpChg>
        <pc:grpChg chg="mod">
          <ac:chgData name="Oskar Masztalerz" userId="ce3dd1fefe4ca585" providerId="LiveId" clId="{CB265468-0E3B-4B40-930D-24B9577CC958}" dt="2019-04-30T11:14:13.342" v="2588"/>
          <ac:grpSpMkLst>
            <pc:docMk/>
            <pc:sldMk cId="2026507937" sldId="488"/>
            <ac:grpSpMk id="13" creationId="{00000000-0000-0000-0000-000000000000}"/>
          </ac:grpSpMkLst>
        </pc:grpChg>
      </pc:sldChg>
      <pc:sldChg chg="modSp">
        <pc:chgData name="Oskar Masztalerz" userId="ce3dd1fefe4ca585" providerId="LiveId" clId="{CB265468-0E3B-4B40-930D-24B9577CC958}" dt="2019-05-12T14:39:18.848" v="10502" actId="20577"/>
        <pc:sldMkLst>
          <pc:docMk/>
          <pc:sldMk cId="760139802" sldId="498"/>
        </pc:sldMkLst>
        <pc:spChg chg="mod">
          <ac:chgData name="Oskar Masztalerz" userId="ce3dd1fefe4ca585" providerId="LiveId" clId="{CB265468-0E3B-4B40-930D-24B9577CC958}" dt="2019-05-12T14:39:09.474" v="10496" actId="20577"/>
          <ac:spMkLst>
            <pc:docMk/>
            <pc:sldMk cId="760139802" sldId="498"/>
            <ac:spMk id="2" creationId="{00000000-0000-0000-0000-000000000000}"/>
          </ac:spMkLst>
        </pc:spChg>
        <pc:spChg chg="mod">
          <ac:chgData name="Oskar Masztalerz" userId="ce3dd1fefe4ca585" providerId="LiveId" clId="{CB265468-0E3B-4B40-930D-24B9577CC958}" dt="2019-05-12T14:39:13.567" v="10501" actId="20577"/>
          <ac:spMkLst>
            <pc:docMk/>
            <pc:sldMk cId="760139802" sldId="498"/>
            <ac:spMk id="4" creationId="{00000000-0000-0000-0000-000000000000}"/>
          </ac:spMkLst>
        </pc:spChg>
        <pc:spChg chg="mod">
          <ac:chgData name="Oskar Masztalerz" userId="ce3dd1fefe4ca585" providerId="LiveId" clId="{CB265468-0E3B-4B40-930D-24B9577CC958}" dt="2019-05-12T14:39:18.848" v="10502" actId="20577"/>
          <ac:spMkLst>
            <pc:docMk/>
            <pc:sldMk cId="760139802" sldId="498"/>
            <ac:spMk id="5" creationId="{00000000-0000-0000-0000-000000000000}"/>
          </ac:spMkLst>
        </pc:spChg>
      </pc:sldChg>
      <pc:sldChg chg="modSp">
        <pc:chgData name="Oskar Masztalerz" userId="ce3dd1fefe4ca585" providerId="LiveId" clId="{CB265468-0E3B-4B40-930D-24B9577CC958}" dt="2019-05-12T14:39:31.722" v="10509" actId="20577"/>
        <pc:sldMkLst>
          <pc:docMk/>
          <pc:sldMk cId="1422607474" sldId="500"/>
        </pc:sldMkLst>
        <pc:spChg chg="mod">
          <ac:chgData name="Oskar Masztalerz" userId="ce3dd1fefe4ca585" providerId="LiveId" clId="{CB265468-0E3B-4B40-930D-24B9577CC958}" dt="2019-05-12T14:39:26.097" v="10503"/>
          <ac:spMkLst>
            <pc:docMk/>
            <pc:sldMk cId="1422607474" sldId="500"/>
            <ac:spMk id="2" creationId="{00000000-0000-0000-0000-000000000000}"/>
          </ac:spMkLst>
        </pc:spChg>
        <pc:spChg chg="mod">
          <ac:chgData name="Oskar Masztalerz" userId="ce3dd1fefe4ca585" providerId="LiveId" clId="{CB265468-0E3B-4B40-930D-24B9577CC958}" dt="2019-05-12T14:39:28.988" v="10508" actId="20577"/>
          <ac:spMkLst>
            <pc:docMk/>
            <pc:sldMk cId="1422607474" sldId="500"/>
            <ac:spMk id="4" creationId="{00000000-0000-0000-0000-000000000000}"/>
          </ac:spMkLst>
        </pc:spChg>
        <pc:spChg chg="mod">
          <ac:chgData name="Oskar Masztalerz" userId="ce3dd1fefe4ca585" providerId="LiveId" clId="{CB265468-0E3B-4B40-930D-24B9577CC958}" dt="2019-05-12T14:39:31.722" v="10509" actId="20577"/>
          <ac:spMkLst>
            <pc:docMk/>
            <pc:sldMk cId="1422607474" sldId="500"/>
            <ac:spMk id="9" creationId="{00000000-0000-0000-0000-000000000000}"/>
          </ac:spMkLst>
        </pc:spChg>
      </pc:sldChg>
      <pc:sldChg chg="modSp">
        <pc:chgData name="Oskar Masztalerz" userId="ce3dd1fefe4ca585" providerId="LiveId" clId="{CB265468-0E3B-4B40-930D-24B9577CC958}" dt="2019-05-12T14:39:54.814" v="10518" actId="20577"/>
        <pc:sldMkLst>
          <pc:docMk/>
          <pc:sldMk cId="1302802120" sldId="501"/>
        </pc:sldMkLst>
        <pc:spChg chg="mod">
          <ac:chgData name="Oskar Masztalerz" userId="ce3dd1fefe4ca585" providerId="LiveId" clId="{CB265468-0E3B-4B40-930D-24B9577CC958}" dt="2019-05-12T14:39:43.581" v="10512"/>
          <ac:spMkLst>
            <pc:docMk/>
            <pc:sldMk cId="1302802120" sldId="501"/>
            <ac:spMk id="2" creationId="{00000000-0000-0000-0000-000000000000}"/>
          </ac:spMkLst>
        </pc:spChg>
        <pc:spChg chg="mod">
          <ac:chgData name="Oskar Masztalerz" userId="ce3dd1fefe4ca585" providerId="LiveId" clId="{CB265468-0E3B-4B40-930D-24B9577CC958}" dt="2019-05-12T14:39:51.892" v="10517" actId="20577"/>
          <ac:spMkLst>
            <pc:docMk/>
            <pc:sldMk cId="1302802120" sldId="501"/>
            <ac:spMk id="4" creationId="{00000000-0000-0000-0000-000000000000}"/>
          </ac:spMkLst>
        </pc:spChg>
        <pc:spChg chg="mod">
          <ac:chgData name="Oskar Masztalerz" userId="ce3dd1fefe4ca585" providerId="LiveId" clId="{CB265468-0E3B-4B40-930D-24B9577CC958}" dt="2019-05-12T14:39:54.814" v="10518" actId="20577"/>
          <ac:spMkLst>
            <pc:docMk/>
            <pc:sldMk cId="1302802120" sldId="501"/>
            <ac:spMk id="9" creationId="{00000000-0000-0000-0000-000000000000}"/>
          </ac:spMkLst>
        </pc:spChg>
      </pc:sldChg>
      <pc:sldChg chg="modSp">
        <pc:chgData name="Oskar Masztalerz" userId="ce3dd1fefe4ca585" providerId="LiveId" clId="{CB265468-0E3B-4B40-930D-24B9577CC958}" dt="2019-05-12T14:52:24.279" v="10744" actId="1037"/>
        <pc:sldMkLst>
          <pc:docMk/>
          <pc:sldMk cId="1182367632" sldId="502"/>
        </pc:sldMkLst>
        <pc:spChg chg="mod">
          <ac:chgData name="Oskar Masztalerz" userId="ce3dd1fefe4ca585" providerId="LiveId" clId="{CB265468-0E3B-4B40-930D-24B9577CC958}" dt="2019-05-12T14:52:24.279" v="10744" actId="1037"/>
          <ac:spMkLst>
            <pc:docMk/>
            <pc:sldMk cId="1182367632" sldId="502"/>
            <ac:spMk id="6" creationId="{00000000-0000-0000-0000-000000000000}"/>
          </ac:spMkLst>
        </pc:spChg>
        <pc:spChg chg="mod">
          <ac:chgData name="Oskar Masztalerz" userId="ce3dd1fefe4ca585" providerId="LiveId" clId="{CB265468-0E3B-4B40-930D-24B9577CC958}" dt="2019-05-12T14:51:20.460" v="10681" actId="20577"/>
          <ac:spMkLst>
            <pc:docMk/>
            <pc:sldMk cId="1182367632" sldId="502"/>
            <ac:spMk id="7" creationId="{00000000-0000-0000-0000-000000000000}"/>
          </ac:spMkLst>
        </pc:spChg>
        <pc:spChg chg="mod">
          <ac:chgData name="Oskar Masztalerz" userId="ce3dd1fefe4ca585" providerId="LiveId" clId="{CB265468-0E3B-4B40-930D-24B9577CC958}" dt="2019-05-12T14:52:18.686" v="10737" actId="20577"/>
          <ac:spMkLst>
            <pc:docMk/>
            <pc:sldMk cId="1182367632" sldId="502"/>
            <ac:spMk id="8" creationId="{00000000-0000-0000-0000-000000000000}"/>
          </ac:spMkLst>
        </pc:spChg>
      </pc:sldChg>
      <pc:sldChg chg="modSp">
        <pc:chgData name="Oskar Masztalerz" userId="ce3dd1fefe4ca585" providerId="LiveId" clId="{CB265468-0E3B-4B40-930D-24B9577CC958}" dt="2019-05-12T14:42:08.631" v="10646" actId="20577"/>
        <pc:sldMkLst>
          <pc:docMk/>
          <pc:sldMk cId="787752531" sldId="510"/>
        </pc:sldMkLst>
        <pc:spChg chg="mod">
          <ac:chgData name="Oskar Masztalerz" userId="ce3dd1fefe4ca585" providerId="LiveId" clId="{CB265468-0E3B-4B40-930D-24B9577CC958}" dt="2019-05-12T14:40:37.506" v="10529" actId="20577"/>
          <ac:spMkLst>
            <pc:docMk/>
            <pc:sldMk cId="787752531" sldId="510"/>
            <ac:spMk id="2" creationId="{00000000-0000-0000-0000-000000000000}"/>
          </ac:spMkLst>
        </pc:spChg>
        <pc:spChg chg="mod">
          <ac:chgData name="Oskar Masztalerz" userId="ce3dd1fefe4ca585" providerId="LiveId" clId="{CB265468-0E3B-4B40-930D-24B9577CC958}" dt="2019-05-12T14:42:08.631" v="10646" actId="20577"/>
          <ac:spMkLst>
            <pc:docMk/>
            <pc:sldMk cId="787752531" sldId="510"/>
            <ac:spMk id="4" creationId="{00000000-0000-0000-0000-000000000000}"/>
          </ac:spMkLst>
        </pc:spChg>
      </pc:sldChg>
      <pc:sldChg chg="modSp">
        <pc:chgData name="Oskar Masztalerz" userId="ce3dd1fefe4ca585" providerId="LiveId" clId="{CB265468-0E3B-4B40-930D-24B9577CC958}" dt="2019-05-12T15:05:26.710" v="11168" actId="20577"/>
        <pc:sldMkLst>
          <pc:docMk/>
          <pc:sldMk cId="1240189106" sldId="520"/>
        </pc:sldMkLst>
        <pc:spChg chg="mod">
          <ac:chgData name="Oskar Masztalerz" userId="ce3dd1fefe4ca585" providerId="LiveId" clId="{CB265468-0E3B-4B40-930D-24B9577CC958}" dt="2019-05-12T15:04:05.525" v="11060" actId="20577"/>
          <ac:spMkLst>
            <pc:docMk/>
            <pc:sldMk cId="1240189106" sldId="520"/>
            <ac:spMk id="2" creationId="{00000000-0000-0000-0000-000000000000}"/>
          </ac:spMkLst>
        </pc:spChg>
        <pc:spChg chg="mod">
          <ac:chgData name="Oskar Masztalerz" userId="ce3dd1fefe4ca585" providerId="LiveId" clId="{CB265468-0E3B-4B40-930D-24B9577CC958}" dt="2019-05-12T15:04:29.038" v="11121" actId="20577"/>
          <ac:spMkLst>
            <pc:docMk/>
            <pc:sldMk cId="1240189106" sldId="520"/>
            <ac:spMk id="4" creationId="{00000000-0000-0000-0000-000000000000}"/>
          </ac:spMkLst>
        </pc:spChg>
        <pc:spChg chg="mod">
          <ac:chgData name="Oskar Masztalerz" userId="ce3dd1fefe4ca585" providerId="LiveId" clId="{CB265468-0E3B-4B40-930D-24B9577CC958}" dt="2019-05-12T15:05:26.710" v="11168" actId="20577"/>
          <ac:spMkLst>
            <pc:docMk/>
            <pc:sldMk cId="1240189106" sldId="520"/>
            <ac:spMk id="5" creationId="{00000000-0000-0000-0000-000000000000}"/>
          </ac:spMkLst>
        </pc:spChg>
        <pc:spChg chg="mod">
          <ac:chgData name="Oskar Masztalerz" userId="ce3dd1fefe4ca585" providerId="LiveId" clId="{CB265468-0E3B-4B40-930D-24B9577CC958}" dt="2019-04-30T11:14:13.342" v="2588"/>
          <ac:spMkLst>
            <pc:docMk/>
            <pc:sldMk cId="1240189106" sldId="520"/>
            <ac:spMk id="7" creationId="{00000000-0000-0000-0000-000000000000}"/>
          </ac:spMkLst>
        </pc:spChg>
      </pc:sldChg>
      <pc:sldChg chg="modSp">
        <pc:chgData name="Oskar Masztalerz" userId="ce3dd1fefe4ca585" providerId="LiveId" clId="{CB265468-0E3B-4B40-930D-24B9577CC958}" dt="2019-05-13T11:57:01.953" v="13352" actId="20577"/>
        <pc:sldMkLst>
          <pc:docMk/>
          <pc:sldMk cId="1925313167" sldId="524"/>
        </pc:sldMkLst>
        <pc:spChg chg="mod">
          <ac:chgData name="Oskar Masztalerz" userId="ce3dd1fefe4ca585" providerId="LiveId" clId="{CB265468-0E3B-4B40-930D-24B9577CC958}" dt="2019-05-13T11:57:01.953" v="13352" actId="20577"/>
          <ac:spMkLst>
            <pc:docMk/>
            <pc:sldMk cId="1925313167" sldId="524"/>
            <ac:spMk id="2" creationId="{00000000-0000-0000-0000-000000000000}"/>
          </ac:spMkLst>
        </pc:spChg>
        <pc:spChg chg="mod">
          <ac:chgData name="Oskar Masztalerz" userId="ce3dd1fefe4ca585" providerId="LiveId" clId="{CB265468-0E3B-4B40-930D-24B9577CC958}" dt="2019-04-30T11:14:13.342" v="2588"/>
          <ac:spMkLst>
            <pc:docMk/>
            <pc:sldMk cId="1925313167" sldId="524"/>
            <ac:spMk id="6" creationId="{00000000-0000-0000-0000-000000000000}"/>
          </ac:spMkLst>
        </pc:spChg>
        <pc:spChg chg="mod">
          <ac:chgData name="Oskar Masztalerz" userId="ce3dd1fefe4ca585" providerId="LiveId" clId="{CB265468-0E3B-4B40-930D-24B9577CC958}" dt="2019-04-30T11:14:13.342" v="2588"/>
          <ac:spMkLst>
            <pc:docMk/>
            <pc:sldMk cId="1925313167" sldId="524"/>
            <ac:spMk id="12" creationId="{00000000-0000-0000-0000-000000000000}"/>
          </ac:spMkLst>
        </pc:spChg>
      </pc:sldChg>
      <pc:sldChg chg="modSp">
        <pc:chgData name="Oskar Masztalerz" userId="ce3dd1fefe4ca585" providerId="LiveId" clId="{CB265468-0E3B-4B40-930D-24B9577CC958}" dt="2019-05-12T15:07:49.181" v="11250" actId="1076"/>
        <pc:sldMkLst>
          <pc:docMk/>
          <pc:sldMk cId="474281389" sldId="539"/>
        </pc:sldMkLst>
        <pc:spChg chg="mod">
          <ac:chgData name="Oskar Masztalerz" userId="ce3dd1fefe4ca585" providerId="LiveId" clId="{CB265468-0E3B-4B40-930D-24B9577CC958}" dt="2019-05-12T15:07:19.480" v="11224" actId="1035"/>
          <ac:spMkLst>
            <pc:docMk/>
            <pc:sldMk cId="474281389" sldId="539"/>
            <ac:spMk id="4" creationId="{00000000-0000-0000-0000-000000000000}"/>
          </ac:spMkLst>
        </pc:spChg>
        <pc:spChg chg="mod">
          <ac:chgData name="Oskar Masztalerz" userId="ce3dd1fefe4ca585" providerId="LiveId" clId="{CB265468-0E3B-4B40-930D-24B9577CC958}" dt="2019-05-12T15:07:44.166" v="11249" actId="1076"/>
          <ac:spMkLst>
            <pc:docMk/>
            <pc:sldMk cId="474281389" sldId="539"/>
            <ac:spMk id="10" creationId="{00000000-0000-0000-0000-000000000000}"/>
          </ac:spMkLst>
        </pc:spChg>
        <pc:spChg chg="mod">
          <ac:chgData name="Oskar Masztalerz" userId="ce3dd1fefe4ca585" providerId="LiveId" clId="{CB265468-0E3B-4B40-930D-24B9577CC958}" dt="2019-05-12T15:07:36.214" v="11237" actId="1076"/>
          <ac:spMkLst>
            <pc:docMk/>
            <pc:sldMk cId="474281389" sldId="539"/>
            <ac:spMk id="11" creationId="{00000000-0000-0000-0000-000000000000}"/>
          </ac:spMkLst>
        </pc:spChg>
        <pc:spChg chg="mod">
          <ac:chgData name="Oskar Masztalerz" userId="ce3dd1fefe4ca585" providerId="LiveId" clId="{CB265468-0E3B-4B40-930D-24B9577CC958}" dt="2019-05-12T15:07:49.181" v="11250" actId="1076"/>
          <ac:spMkLst>
            <pc:docMk/>
            <pc:sldMk cId="474281389" sldId="539"/>
            <ac:spMk id="12" creationId="{00000000-0000-0000-0000-000000000000}"/>
          </ac:spMkLst>
        </pc:spChg>
      </pc:sldChg>
      <pc:sldChg chg="modSp">
        <pc:chgData name="Oskar Masztalerz" userId="ce3dd1fefe4ca585" providerId="LiveId" clId="{CB265468-0E3B-4B40-930D-24B9577CC958}" dt="2019-05-12T15:10:14.461" v="11334" actId="20577"/>
        <pc:sldMkLst>
          <pc:docMk/>
          <pc:sldMk cId="1682738716" sldId="541"/>
        </pc:sldMkLst>
        <pc:spChg chg="mod">
          <ac:chgData name="Oskar Masztalerz" userId="ce3dd1fefe4ca585" providerId="LiveId" clId="{CB265468-0E3B-4B40-930D-24B9577CC958}" dt="2019-05-12T15:09:00.341" v="11315" actId="20577"/>
          <ac:spMkLst>
            <pc:docMk/>
            <pc:sldMk cId="1682738716" sldId="541"/>
            <ac:spMk id="7" creationId="{00000000-0000-0000-0000-000000000000}"/>
          </ac:spMkLst>
        </pc:spChg>
        <pc:spChg chg="mod">
          <ac:chgData name="Oskar Masztalerz" userId="ce3dd1fefe4ca585" providerId="LiveId" clId="{CB265468-0E3B-4B40-930D-24B9577CC958}" dt="2019-05-12T15:10:14.461" v="11334" actId="20577"/>
          <ac:spMkLst>
            <pc:docMk/>
            <pc:sldMk cId="1682738716" sldId="541"/>
            <ac:spMk id="9" creationId="{00000000-0000-0000-0000-000000000000}"/>
          </ac:spMkLst>
        </pc:spChg>
      </pc:sldChg>
      <pc:sldChg chg="modSp">
        <pc:chgData name="Oskar Masztalerz" userId="ce3dd1fefe4ca585" providerId="LiveId" clId="{CB265468-0E3B-4B40-930D-24B9577CC958}" dt="2019-05-13T12:25:18.783" v="14021" actId="20577"/>
        <pc:sldMkLst>
          <pc:docMk/>
          <pc:sldMk cId="1132026289" sldId="546"/>
        </pc:sldMkLst>
        <pc:spChg chg="mod">
          <ac:chgData name="Oskar Masztalerz" userId="ce3dd1fefe4ca585" providerId="LiveId" clId="{CB265468-0E3B-4B40-930D-24B9577CC958}" dt="2019-05-12T14:31:56.821" v="10225" actId="20577"/>
          <ac:spMkLst>
            <pc:docMk/>
            <pc:sldMk cId="1132026289" sldId="546"/>
            <ac:spMk id="8" creationId="{00000000-0000-0000-0000-000000000000}"/>
          </ac:spMkLst>
        </pc:spChg>
        <pc:spChg chg="mod">
          <ac:chgData name="Oskar Masztalerz" userId="ce3dd1fefe4ca585" providerId="LiveId" clId="{CB265468-0E3B-4B40-930D-24B9577CC958}" dt="2019-05-13T12:25:15.720" v="14019" actId="20577"/>
          <ac:spMkLst>
            <pc:docMk/>
            <pc:sldMk cId="1132026289" sldId="546"/>
            <ac:spMk id="9" creationId="{00000000-0000-0000-0000-000000000000}"/>
          </ac:spMkLst>
        </pc:spChg>
        <pc:spChg chg="mod">
          <ac:chgData name="Oskar Masztalerz" userId="ce3dd1fefe4ca585" providerId="LiveId" clId="{CB265468-0E3B-4B40-930D-24B9577CC958}" dt="2019-04-30T11:14:13.342" v="2588"/>
          <ac:spMkLst>
            <pc:docMk/>
            <pc:sldMk cId="1132026289" sldId="546"/>
            <ac:spMk id="15" creationId="{00000000-0000-0000-0000-000000000000}"/>
          </ac:spMkLst>
        </pc:spChg>
        <pc:spChg chg="mod">
          <ac:chgData name="Oskar Masztalerz" userId="ce3dd1fefe4ca585" providerId="LiveId" clId="{CB265468-0E3B-4B40-930D-24B9577CC958}" dt="2019-05-12T14:31:41.330" v="10206" actId="1076"/>
          <ac:spMkLst>
            <pc:docMk/>
            <pc:sldMk cId="1132026289" sldId="546"/>
            <ac:spMk id="16" creationId="{00000000-0000-0000-0000-000000000000}"/>
          </ac:spMkLst>
        </pc:spChg>
        <pc:spChg chg="mod">
          <ac:chgData name="Oskar Masztalerz" userId="ce3dd1fefe4ca585" providerId="LiveId" clId="{CB265468-0E3B-4B40-930D-24B9577CC958}" dt="2019-05-12T14:31:33.158" v="10202" actId="1076"/>
          <ac:spMkLst>
            <pc:docMk/>
            <pc:sldMk cId="1132026289" sldId="546"/>
            <ac:spMk id="17" creationId="{00000000-0000-0000-0000-000000000000}"/>
          </ac:spMkLst>
        </pc:spChg>
        <pc:spChg chg="mod">
          <ac:chgData name="Oskar Masztalerz" userId="ce3dd1fefe4ca585" providerId="LiveId" clId="{CB265468-0E3B-4B40-930D-24B9577CC958}" dt="2019-05-13T12:25:18.783" v="14021" actId="20577"/>
          <ac:spMkLst>
            <pc:docMk/>
            <pc:sldMk cId="1132026289" sldId="546"/>
            <ac:spMk id="20" creationId="{00000000-0000-0000-0000-000000000000}"/>
          </ac:spMkLst>
        </pc:spChg>
      </pc:sldChg>
      <pc:sldChg chg="modSp">
        <pc:chgData name="Oskar Masztalerz" userId="ce3dd1fefe4ca585" providerId="LiveId" clId="{CB265468-0E3B-4B40-930D-24B9577CC958}" dt="2019-05-12T15:26:57.545" v="11932" actId="20577"/>
        <pc:sldMkLst>
          <pc:docMk/>
          <pc:sldMk cId="362143478" sldId="547"/>
        </pc:sldMkLst>
        <pc:spChg chg="mod">
          <ac:chgData name="Oskar Masztalerz" userId="ce3dd1fefe4ca585" providerId="LiveId" clId="{CB265468-0E3B-4B40-930D-24B9577CC958}" dt="2019-05-12T15:26:57.545" v="11932" actId="20577"/>
          <ac:spMkLst>
            <pc:docMk/>
            <pc:sldMk cId="362143478" sldId="547"/>
            <ac:spMk id="2" creationId="{00000000-0000-0000-0000-000000000000}"/>
          </ac:spMkLst>
        </pc:spChg>
        <pc:spChg chg="mod">
          <ac:chgData name="Oskar Masztalerz" userId="ce3dd1fefe4ca585" providerId="LiveId" clId="{CB265468-0E3B-4B40-930D-24B9577CC958}" dt="2019-05-12T15:26:46.936" v="11930" actId="20577"/>
          <ac:spMkLst>
            <pc:docMk/>
            <pc:sldMk cId="362143478" sldId="547"/>
            <ac:spMk id="3" creationId="{00000000-0000-0000-0000-000000000000}"/>
          </ac:spMkLst>
        </pc:spChg>
        <pc:spChg chg="mod">
          <ac:chgData name="Oskar Masztalerz" userId="ce3dd1fefe4ca585" providerId="LiveId" clId="{CB265468-0E3B-4B40-930D-24B9577CC958}" dt="2019-04-30T11:14:13.342" v="2588"/>
          <ac:spMkLst>
            <pc:docMk/>
            <pc:sldMk cId="362143478" sldId="547"/>
            <ac:spMk id="6" creationId="{00000000-0000-0000-0000-000000000000}"/>
          </ac:spMkLst>
        </pc:spChg>
      </pc:sldChg>
      <pc:sldChg chg="modSp">
        <pc:chgData name="Oskar Masztalerz" userId="ce3dd1fefe4ca585" providerId="LiveId" clId="{CB265468-0E3B-4B40-930D-24B9577CC958}" dt="2019-05-13T14:02:19.584" v="14279" actId="20577"/>
        <pc:sldMkLst>
          <pc:docMk/>
          <pc:sldMk cId="1419451945" sldId="548"/>
        </pc:sldMkLst>
        <pc:spChg chg="mod">
          <ac:chgData name="Oskar Masztalerz" userId="ce3dd1fefe4ca585" providerId="LiveId" clId="{CB265468-0E3B-4B40-930D-24B9577CC958}" dt="2019-05-13T14:02:19.584" v="14279" actId="20577"/>
          <ac:spMkLst>
            <pc:docMk/>
            <pc:sldMk cId="1419451945" sldId="548"/>
            <ac:spMk id="2" creationId="{00000000-0000-0000-0000-000000000000}"/>
          </ac:spMkLst>
        </pc:spChg>
        <pc:spChg chg="mod">
          <ac:chgData name="Oskar Masztalerz" userId="ce3dd1fefe4ca585" providerId="LiveId" clId="{CB265468-0E3B-4B40-930D-24B9577CC958}" dt="2019-05-12T15:24:40.059" v="11818" actId="20577"/>
          <ac:spMkLst>
            <pc:docMk/>
            <pc:sldMk cId="1419451945" sldId="548"/>
            <ac:spMk id="3" creationId="{00000000-0000-0000-0000-000000000000}"/>
          </ac:spMkLst>
        </pc:spChg>
        <pc:spChg chg="mod">
          <ac:chgData name="Oskar Masztalerz" userId="ce3dd1fefe4ca585" providerId="LiveId" clId="{CB265468-0E3B-4B40-930D-24B9577CC958}" dt="2019-05-12T15:24:20.419" v="11816" actId="313"/>
          <ac:spMkLst>
            <pc:docMk/>
            <pc:sldMk cId="1419451945" sldId="548"/>
            <ac:spMk id="4" creationId="{00000000-0000-0000-0000-000000000000}"/>
          </ac:spMkLst>
        </pc:spChg>
        <pc:spChg chg="mod">
          <ac:chgData name="Oskar Masztalerz" userId="ce3dd1fefe4ca585" providerId="LiveId" clId="{CB265468-0E3B-4B40-930D-24B9577CC958}" dt="2019-04-30T11:14:13.342" v="2588"/>
          <ac:spMkLst>
            <pc:docMk/>
            <pc:sldMk cId="1419451945" sldId="548"/>
            <ac:spMk id="6" creationId="{00000000-0000-0000-0000-000000000000}"/>
          </ac:spMkLst>
        </pc:spChg>
      </pc:sldChg>
      <pc:sldChg chg="delSp modSp">
        <pc:chgData name="Oskar Masztalerz" userId="ce3dd1fefe4ca585" providerId="LiveId" clId="{CB265468-0E3B-4B40-930D-24B9577CC958}" dt="2019-04-30T10:33:39.342" v="1571" actId="20577"/>
        <pc:sldMkLst>
          <pc:docMk/>
          <pc:sldMk cId="456586154" sldId="549"/>
        </pc:sldMkLst>
        <pc:spChg chg="del">
          <ac:chgData name="Oskar Masztalerz" userId="ce3dd1fefe4ca585" providerId="LiveId" clId="{CB265468-0E3B-4B40-930D-24B9577CC958}" dt="2019-04-30T10:33:19.045" v="1563" actId="478"/>
          <ac:spMkLst>
            <pc:docMk/>
            <pc:sldMk cId="456586154" sldId="549"/>
            <ac:spMk id="2" creationId="{00000000-0000-0000-0000-000000000000}"/>
          </ac:spMkLst>
        </pc:spChg>
        <pc:spChg chg="mod">
          <ac:chgData name="Oskar Masztalerz" userId="ce3dd1fefe4ca585" providerId="LiveId" clId="{CB265468-0E3B-4B40-930D-24B9577CC958}" dt="2019-04-30T10:33:39.342" v="1571" actId="20577"/>
          <ac:spMkLst>
            <pc:docMk/>
            <pc:sldMk cId="456586154" sldId="549"/>
            <ac:spMk id="6" creationId="{00000000-0000-0000-0000-000000000000}"/>
          </ac:spMkLst>
        </pc:spChg>
        <pc:spChg chg="mod">
          <ac:chgData name="Oskar Masztalerz" userId="ce3dd1fefe4ca585" providerId="LiveId" clId="{CB265468-0E3B-4B40-930D-24B9577CC958}" dt="2019-04-30T10:31:27.545" v="1517" actId="20577"/>
          <ac:spMkLst>
            <pc:docMk/>
            <pc:sldMk cId="456586154" sldId="549"/>
            <ac:spMk id="7" creationId="{00000000-0000-0000-0000-000000000000}"/>
          </ac:spMkLst>
        </pc:spChg>
        <pc:spChg chg="del">
          <ac:chgData name="Oskar Masztalerz" userId="ce3dd1fefe4ca585" providerId="LiveId" clId="{CB265468-0E3B-4B40-930D-24B9577CC958}" dt="2019-04-30T10:33:21.864" v="1564" actId="478"/>
          <ac:spMkLst>
            <pc:docMk/>
            <pc:sldMk cId="456586154" sldId="549"/>
            <ac:spMk id="8" creationId="{00000000-0000-0000-0000-000000000000}"/>
          </ac:spMkLst>
        </pc:spChg>
        <pc:spChg chg="del">
          <ac:chgData name="Oskar Masztalerz" userId="ce3dd1fefe4ca585" providerId="LiveId" clId="{CB265468-0E3B-4B40-930D-24B9577CC958}" dt="2019-04-30T10:33:16.182" v="1562" actId="478"/>
          <ac:spMkLst>
            <pc:docMk/>
            <pc:sldMk cId="456586154" sldId="549"/>
            <ac:spMk id="9" creationId="{00000000-0000-0000-0000-000000000000}"/>
          </ac:spMkLst>
        </pc:spChg>
        <pc:spChg chg="del">
          <ac:chgData name="Oskar Masztalerz" userId="ce3dd1fefe4ca585" providerId="LiveId" clId="{CB265468-0E3B-4B40-930D-24B9577CC958}" dt="2019-04-30T10:33:13.353" v="1561" actId="478"/>
          <ac:spMkLst>
            <pc:docMk/>
            <pc:sldMk cId="456586154" sldId="549"/>
            <ac:spMk id="10" creationId="{00000000-0000-0000-0000-000000000000}"/>
          </ac:spMkLst>
        </pc:spChg>
        <pc:spChg chg="del mod">
          <ac:chgData name="Oskar Masztalerz" userId="ce3dd1fefe4ca585" providerId="LiveId" clId="{CB265468-0E3B-4B40-930D-24B9577CC958}" dt="2019-04-30T10:33:09.540" v="1560" actId="478"/>
          <ac:spMkLst>
            <pc:docMk/>
            <pc:sldMk cId="456586154" sldId="549"/>
            <ac:spMk id="11" creationId="{00000000-0000-0000-0000-000000000000}"/>
          </ac:spMkLst>
        </pc:spChg>
        <pc:spChg chg="del mod">
          <ac:chgData name="Oskar Masztalerz" userId="ce3dd1fefe4ca585" providerId="LiveId" clId="{CB265468-0E3B-4B40-930D-24B9577CC958}" dt="2019-04-30T10:33:06.665" v="1559" actId="478"/>
          <ac:spMkLst>
            <pc:docMk/>
            <pc:sldMk cId="456586154" sldId="549"/>
            <ac:spMk id="12" creationId="{00000000-0000-0000-0000-000000000000}"/>
          </ac:spMkLst>
        </pc:spChg>
      </pc:sldChg>
      <pc:sldChg chg="modSp">
        <pc:chgData name="Oskar Masztalerz" userId="ce3dd1fefe4ca585" providerId="LiveId" clId="{CB265468-0E3B-4B40-930D-24B9577CC958}" dt="2019-04-30T11:14:13.342" v="2588"/>
        <pc:sldMkLst>
          <pc:docMk/>
          <pc:sldMk cId="1812768391" sldId="555"/>
        </pc:sldMkLst>
        <pc:spChg chg="mod">
          <ac:chgData name="Oskar Masztalerz" userId="ce3dd1fefe4ca585" providerId="LiveId" clId="{CB265468-0E3B-4B40-930D-24B9577CC958}" dt="2019-04-30T11:14:13.342" v="2588"/>
          <ac:spMkLst>
            <pc:docMk/>
            <pc:sldMk cId="1812768391" sldId="555"/>
            <ac:spMk id="2" creationId="{00000000-0000-0000-0000-000000000000}"/>
          </ac:spMkLst>
        </pc:spChg>
      </pc:sldChg>
      <pc:sldChg chg="modSp">
        <pc:chgData name="Oskar Masztalerz" userId="ce3dd1fefe4ca585" providerId="LiveId" clId="{CB265468-0E3B-4B40-930D-24B9577CC958}" dt="2019-04-30T11:53:52.347" v="4613" actId="1038"/>
        <pc:sldMkLst>
          <pc:docMk/>
          <pc:sldMk cId="1168711898" sldId="558"/>
        </pc:sldMkLst>
        <pc:spChg chg="mod">
          <ac:chgData name="Oskar Masztalerz" userId="ce3dd1fefe4ca585" providerId="LiveId" clId="{CB265468-0E3B-4B40-930D-24B9577CC958}" dt="2019-04-30T11:52:56.872" v="4561" actId="1037"/>
          <ac:spMkLst>
            <pc:docMk/>
            <pc:sldMk cId="1168711898" sldId="558"/>
            <ac:spMk id="5" creationId="{00000000-0000-0000-0000-000000000000}"/>
          </ac:spMkLst>
        </pc:spChg>
        <pc:spChg chg="mod">
          <ac:chgData name="Oskar Masztalerz" userId="ce3dd1fefe4ca585" providerId="LiveId" clId="{CB265468-0E3B-4B40-930D-24B9577CC958}" dt="2019-04-30T11:50:45.088" v="4366" actId="14100"/>
          <ac:spMkLst>
            <pc:docMk/>
            <pc:sldMk cId="1168711898" sldId="558"/>
            <ac:spMk id="8" creationId="{00000000-0000-0000-0000-000000000000}"/>
          </ac:spMkLst>
        </pc:spChg>
        <pc:spChg chg="mod">
          <ac:chgData name="Oskar Masztalerz" userId="ce3dd1fefe4ca585" providerId="LiveId" clId="{CB265468-0E3B-4B40-930D-24B9577CC958}" dt="2019-04-30T11:51:00.057" v="4368" actId="14100"/>
          <ac:spMkLst>
            <pc:docMk/>
            <pc:sldMk cId="1168711898" sldId="558"/>
            <ac:spMk id="9" creationId="{00000000-0000-0000-0000-000000000000}"/>
          </ac:spMkLst>
        </pc:spChg>
        <pc:spChg chg="mod">
          <ac:chgData name="Oskar Masztalerz" userId="ce3dd1fefe4ca585" providerId="LiveId" clId="{CB265468-0E3B-4B40-930D-24B9577CC958}" dt="2019-04-30T11:51:37.383" v="4402" actId="20577"/>
          <ac:spMkLst>
            <pc:docMk/>
            <pc:sldMk cId="1168711898" sldId="558"/>
            <ac:spMk id="10" creationId="{00000000-0000-0000-0000-000000000000}"/>
          </ac:spMkLst>
        </pc:spChg>
        <pc:spChg chg="mod">
          <ac:chgData name="Oskar Masztalerz" userId="ce3dd1fefe4ca585" providerId="LiveId" clId="{CB265468-0E3B-4B40-930D-24B9577CC958}" dt="2019-04-30T11:53:52.347" v="4613" actId="1038"/>
          <ac:spMkLst>
            <pc:docMk/>
            <pc:sldMk cId="1168711898" sldId="558"/>
            <ac:spMk id="12" creationId="{00000000-0000-0000-0000-000000000000}"/>
          </ac:spMkLst>
        </pc:spChg>
        <pc:spChg chg="mod">
          <ac:chgData name="Oskar Masztalerz" userId="ce3dd1fefe4ca585" providerId="LiveId" clId="{CB265468-0E3B-4B40-930D-24B9577CC958}" dt="2019-04-30T11:53:25.348" v="4592" actId="1037"/>
          <ac:spMkLst>
            <pc:docMk/>
            <pc:sldMk cId="1168711898" sldId="558"/>
            <ac:spMk id="19" creationId="{00000000-0000-0000-0000-000000000000}"/>
          </ac:spMkLst>
        </pc:spChg>
        <pc:spChg chg="mod">
          <ac:chgData name="Oskar Masztalerz" userId="ce3dd1fefe4ca585" providerId="LiveId" clId="{CB265468-0E3B-4B40-930D-24B9577CC958}" dt="2019-04-30T11:52:05.937" v="4458" actId="1037"/>
          <ac:spMkLst>
            <pc:docMk/>
            <pc:sldMk cId="1168711898" sldId="558"/>
            <ac:spMk id="25" creationId="{00000000-0000-0000-0000-000000000000}"/>
          </ac:spMkLst>
        </pc:spChg>
      </pc:sldChg>
      <pc:sldChg chg="modSp">
        <pc:chgData name="Oskar Masztalerz" userId="ce3dd1fefe4ca585" providerId="LiveId" clId="{CB265468-0E3B-4B40-930D-24B9577CC958}" dt="2019-05-12T15:17:43.175" v="11656" actId="20577"/>
        <pc:sldMkLst>
          <pc:docMk/>
          <pc:sldMk cId="2080030402" sldId="564"/>
        </pc:sldMkLst>
        <pc:spChg chg="mod">
          <ac:chgData name="Oskar Masztalerz" userId="ce3dd1fefe4ca585" providerId="LiveId" clId="{CB265468-0E3B-4B40-930D-24B9577CC958}" dt="2019-05-12T15:17:43.175" v="11656" actId="20577"/>
          <ac:spMkLst>
            <pc:docMk/>
            <pc:sldMk cId="2080030402" sldId="564"/>
            <ac:spMk id="2" creationId="{00000000-0000-0000-0000-000000000000}"/>
          </ac:spMkLst>
        </pc:spChg>
      </pc:sldChg>
      <pc:sldChg chg="modSp">
        <pc:chgData name="Oskar Masztalerz" userId="ce3dd1fefe4ca585" providerId="LiveId" clId="{CB265468-0E3B-4B40-930D-24B9577CC958}" dt="2019-04-30T11:56:03.802" v="4732" actId="20577"/>
        <pc:sldMkLst>
          <pc:docMk/>
          <pc:sldMk cId="422835288" sldId="567"/>
        </pc:sldMkLst>
        <pc:spChg chg="mod">
          <ac:chgData name="Oskar Masztalerz" userId="ce3dd1fefe4ca585" providerId="LiveId" clId="{CB265468-0E3B-4B40-930D-24B9577CC958}" dt="2019-04-30T11:55:18.273" v="4709" actId="122"/>
          <ac:spMkLst>
            <pc:docMk/>
            <pc:sldMk cId="422835288" sldId="567"/>
            <ac:spMk id="2" creationId="{00000000-0000-0000-0000-000000000000}"/>
          </ac:spMkLst>
        </pc:spChg>
        <pc:spChg chg="mod">
          <ac:chgData name="Oskar Masztalerz" userId="ce3dd1fefe4ca585" providerId="LiveId" clId="{CB265468-0E3B-4B40-930D-24B9577CC958}" dt="2019-04-30T11:55:58.365" v="4729" actId="20577"/>
          <ac:spMkLst>
            <pc:docMk/>
            <pc:sldMk cId="422835288" sldId="567"/>
            <ac:spMk id="4" creationId="{00000000-0000-0000-0000-000000000000}"/>
          </ac:spMkLst>
        </pc:spChg>
        <pc:spChg chg="mod">
          <ac:chgData name="Oskar Masztalerz" userId="ce3dd1fefe4ca585" providerId="LiveId" clId="{CB265468-0E3B-4B40-930D-24B9577CC958}" dt="2019-04-30T11:56:03.802" v="4732" actId="20577"/>
          <ac:spMkLst>
            <pc:docMk/>
            <pc:sldMk cId="422835288" sldId="567"/>
            <ac:spMk id="6" creationId="{00000000-0000-0000-0000-000000000000}"/>
          </ac:spMkLst>
        </pc:spChg>
        <pc:spChg chg="mod">
          <ac:chgData name="Oskar Masztalerz" userId="ce3dd1fefe4ca585" providerId="LiveId" clId="{CB265468-0E3B-4B40-930D-24B9577CC958}" dt="2019-04-30T11:54:52.313" v="4661" actId="20577"/>
          <ac:spMkLst>
            <pc:docMk/>
            <pc:sldMk cId="422835288" sldId="567"/>
            <ac:spMk id="7" creationId="{00000000-0000-0000-0000-000000000000}"/>
          </ac:spMkLst>
        </pc:spChg>
        <pc:spChg chg="mod">
          <ac:chgData name="Oskar Masztalerz" userId="ce3dd1fefe4ca585" providerId="LiveId" clId="{CB265468-0E3B-4B40-930D-24B9577CC958}" dt="2019-04-30T11:54:23.814" v="4626" actId="20577"/>
          <ac:spMkLst>
            <pc:docMk/>
            <pc:sldMk cId="422835288" sldId="567"/>
            <ac:spMk id="10" creationId="{00000000-0000-0000-0000-000000000000}"/>
          </ac:spMkLst>
        </pc:spChg>
      </pc:sldChg>
      <pc:sldChg chg="modSp addCm modCm">
        <pc:chgData name="Oskar Masztalerz" userId="ce3dd1fefe4ca585" providerId="LiveId" clId="{CB265468-0E3B-4B40-930D-24B9577CC958}" dt="2019-05-13T12:05:10.635" v="13645"/>
        <pc:sldMkLst>
          <pc:docMk/>
          <pc:sldMk cId="1678939615" sldId="571"/>
        </pc:sldMkLst>
        <pc:spChg chg="mod">
          <ac:chgData name="Oskar Masztalerz" userId="ce3dd1fefe4ca585" providerId="LiveId" clId="{CB265468-0E3B-4B40-930D-24B9577CC958}" dt="2019-05-13T11:57:30.268" v="13362" actId="20577"/>
          <ac:spMkLst>
            <pc:docMk/>
            <pc:sldMk cId="1678939615" sldId="571"/>
            <ac:spMk id="2" creationId="{00000000-0000-0000-0000-000000000000}"/>
          </ac:spMkLst>
        </pc:spChg>
        <pc:spChg chg="mod">
          <ac:chgData name="Oskar Masztalerz" userId="ce3dd1fefe4ca585" providerId="LiveId" clId="{CB265468-0E3B-4B40-930D-24B9577CC958}" dt="2019-05-13T11:57:36.082" v="13366" actId="20577"/>
          <ac:spMkLst>
            <pc:docMk/>
            <pc:sldMk cId="1678939615" sldId="571"/>
            <ac:spMk id="3" creationId="{00000000-0000-0000-0000-000000000000}"/>
          </ac:spMkLst>
        </pc:spChg>
        <pc:spChg chg="mod">
          <ac:chgData name="Oskar Masztalerz" userId="ce3dd1fefe4ca585" providerId="LiveId" clId="{CB265468-0E3B-4B40-930D-24B9577CC958}" dt="2019-04-30T11:14:13.342" v="2588"/>
          <ac:spMkLst>
            <pc:docMk/>
            <pc:sldMk cId="1678939615" sldId="571"/>
            <ac:spMk id="5" creationId="{00000000-0000-0000-0000-000000000000}"/>
          </ac:spMkLst>
        </pc:spChg>
        <pc:spChg chg="mod">
          <ac:chgData name="Oskar Masztalerz" userId="ce3dd1fefe4ca585" providerId="LiveId" clId="{CB265468-0E3B-4B40-930D-24B9577CC958}" dt="2019-05-13T11:58:23.309" v="13422" actId="20577"/>
          <ac:spMkLst>
            <pc:docMk/>
            <pc:sldMk cId="1678939615" sldId="571"/>
            <ac:spMk id="6" creationId="{00000000-0000-0000-0000-000000000000}"/>
          </ac:spMkLst>
        </pc:spChg>
        <pc:spChg chg="mod">
          <ac:chgData name="Oskar Masztalerz" userId="ce3dd1fefe4ca585" providerId="LiveId" clId="{CB265468-0E3B-4B40-930D-24B9577CC958}" dt="2019-05-13T12:04:12.378" v="13643" actId="1076"/>
          <ac:spMkLst>
            <pc:docMk/>
            <pc:sldMk cId="1678939615" sldId="571"/>
            <ac:spMk id="7" creationId="{00000000-0000-0000-0000-000000000000}"/>
          </ac:spMkLst>
        </pc:spChg>
      </pc:sldChg>
      <pc:sldChg chg="modSp">
        <pc:chgData name="Oskar Masztalerz" userId="ce3dd1fefe4ca585" providerId="LiveId" clId="{CB265468-0E3B-4B40-930D-24B9577CC958}" dt="2019-05-01T12:18:10.503" v="4845" actId="20577"/>
        <pc:sldMkLst>
          <pc:docMk/>
          <pc:sldMk cId="546492727" sldId="572"/>
        </pc:sldMkLst>
        <pc:spChg chg="mod">
          <ac:chgData name="Oskar Masztalerz" userId="ce3dd1fefe4ca585" providerId="LiveId" clId="{CB265468-0E3B-4B40-930D-24B9577CC958}" dt="2019-05-01T12:18:10.503" v="4845" actId="20577"/>
          <ac:spMkLst>
            <pc:docMk/>
            <pc:sldMk cId="546492727" sldId="572"/>
            <ac:spMk id="4" creationId="{00000000-0000-0000-0000-000000000000}"/>
          </ac:spMkLst>
        </pc:spChg>
      </pc:sldChg>
      <pc:sldChg chg="modSp">
        <pc:chgData name="Oskar Masztalerz" userId="ce3dd1fefe4ca585" providerId="LiveId" clId="{CB265468-0E3B-4B40-930D-24B9577CC958}" dt="2019-05-13T12:23:17.682" v="14015" actId="20577"/>
        <pc:sldMkLst>
          <pc:docMk/>
          <pc:sldMk cId="995536829" sldId="574"/>
        </pc:sldMkLst>
        <pc:spChg chg="mod">
          <ac:chgData name="Oskar Masztalerz" userId="ce3dd1fefe4ca585" providerId="LiveId" clId="{CB265468-0E3B-4B40-930D-24B9577CC958}" dt="2019-05-01T12:42:24.750" v="5217" actId="20577"/>
          <ac:spMkLst>
            <pc:docMk/>
            <pc:sldMk cId="995536829" sldId="574"/>
            <ac:spMk id="2" creationId="{00000000-0000-0000-0000-000000000000}"/>
          </ac:spMkLst>
        </pc:spChg>
        <pc:spChg chg="mod">
          <ac:chgData name="Oskar Masztalerz" userId="ce3dd1fefe4ca585" providerId="LiveId" clId="{CB265468-0E3B-4B40-930D-24B9577CC958}" dt="2019-05-13T12:23:12.326" v="14011" actId="20577"/>
          <ac:spMkLst>
            <pc:docMk/>
            <pc:sldMk cId="995536829" sldId="574"/>
            <ac:spMk id="24" creationId="{00000000-0000-0000-0000-000000000000}"/>
          </ac:spMkLst>
        </pc:spChg>
        <pc:spChg chg="mod">
          <ac:chgData name="Oskar Masztalerz" userId="ce3dd1fefe4ca585" providerId="LiveId" clId="{CB265468-0E3B-4B40-930D-24B9577CC958}" dt="2019-05-13T12:23:14.935" v="14013" actId="20577"/>
          <ac:spMkLst>
            <pc:docMk/>
            <pc:sldMk cId="995536829" sldId="574"/>
            <ac:spMk id="25" creationId="{00000000-0000-0000-0000-000000000000}"/>
          </ac:spMkLst>
        </pc:spChg>
        <pc:spChg chg="mod">
          <ac:chgData name="Oskar Masztalerz" userId="ce3dd1fefe4ca585" providerId="LiveId" clId="{CB265468-0E3B-4B40-930D-24B9577CC958}" dt="2019-05-13T12:23:17.682" v="14015" actId="20577"/>
          <ac:spMkLst>
            <pc:docMk/>
            <pc:sldMk cId="995536829" sldId="574"/>
            <ac:spMk id="26" creationId="{00000000-0000-0000-0000-000000000000}"/>
          </ac:spMkLst>
        </pc:spChg>
        <pc:spChg chg="mod">
          <ac:chgData name="Oskar Masztalerz" userId="ce3dd1fefe4ca585" providerId="LiveId" clId="{CB265468-0E3B-4B40-930D-24B9577CC958}" dt="2019-05-01T12:44:09.680" v="5377" actId="20577"/>
          <ac:spMkLst>
            <pc:docMk/>
            <pc:sldMk cId="995536829" sldId="574"/>
            <ac:spMk id="27" creationId="{00000000-0000-0000-0000-000000000000}"/>
          </ac:spMkLst>
        </pc:spChg>
        <pc:spChg chg="mod">
          <ac:chgData name="Oskar Masztalerz" userId="ce3dd1fefe4ca585" providerId="LiveId" clId="{CB265468-0E3B-4B40-930D-24B9577CC958}" dt="2019-05-01T12:44:24.466" v="5378"/>
          <ac:spMkLst>
            <pc:docMk/>
            <pc:sldMk cId="995536829" sldId="574"/>
            <ac:spMk id="28" creationId="{00000000-0000-0000-0000-000000000000}"/>
          </ac:spMkLst>
        </pc:spChg>
        <pc:spChg chg="mod">
          <ac:chgData name="Oskar Masztalerz" userId="ce3dd1fefe4ca585" providerId="LiveId" clId="{CB265468-0E3B-4B40-930D-24B9577CC958}" dt="2019-05-01T12:44:30.577" v="5379"/>
          <ac:spMkLst>
            <pc:docMk/>
            <pc:sldMk cId="995536829" sldId="574"/>
            <ac:spMk id="29" creationId="{00000000-0000-0000-0000-000000000000}"/>
          </ac:spMkLst>
        </pc:spChg>
        <pc:grpChg chg="mod">
          <ac:chgData name="Oskar Masztalerz" userId="ce3dd1fefe4ca585" providerId="LiveId" clId="{CB265468-0E3B-4B40-930D-24B9577CC958}" dt="2019-05-01T12:44:24.466" v="5378"/>
          <ac:grpSpMkLst>
            <pc:docMk/>
            <pc:sldMk cId="995536829" sldId="574"/>
            <ac:grpSpMk id="7" creationId="{00000000-0000-0000-0000-000000000000}"/>
          </ac:grpSpMkLst>
        </pc:grpChg>
        <pc:grpChg chg="mod">
          <ac:chgData name="Oskar Masztalerz" userId="ce3dd1fefe4ca585" providerId="LiveId" clId="{CB265468-0E3B-4B40-930D-24B9577CC958}" dt="2019-05-01T12:44:24.466" v="5378"/>
          <ac:grpSpMkLst>
            <pc:docMk/>
            <pc:sldMk cId="995536829" sldId="574"/>
            <ac:grpSpMk id="30" creationId="{00000000-0000-0000-0000-000000000000}"/>
          </ac:grpSpMkLst>
        </pc:grpChg>
        <pc:grpChg chg="mod">
          <ac:chgData name="Oskar Masztalerz" userId="ce3dd1fefe4ca585" providerId="LiveId" clId="{CB265468-0E3B-4B40-930D-24B9577CC958}" dt="2019-05-01T12:44:30.577" v="5379"/>
          <ac:grpSpMkLst>
            <pc:docMk/>
            <pc:sldMk cId="995536829" sldId="574"/>
            <ac:grpSpMk id="32" creationId="{00000000-0000-0000-0000-000000000000}"/>
          </ac:grpSpMkLst>
        </pc:grpChg>
      </pc:sldChg>
      <pc:sldChg chg="modSp">
        <pc:chgData name="Oskar Masztalerz" userId="ce3dd1fefe4ca585" providerId="LiveId" clId="{CB265468-0E3B-4B40-930D-24B9577CC958}" dt="2019-04-30T10:25:31.973" v="1326" actId="20577"/>
        <pc:sldMkLst>
          <pc:docMk/>
          <pc:sldMk cId="1648441493" sldId="575"/>
        </pc:sldMkLst>
        <pc:spChg chg="mod">
          <ac:chgData name="Oskar Masztalerz" userId="ce3dd1fefe4ca585" providerId="LiveId" clId="{CB265468-0E3B-4B40-930D-24B9577CC958}" dt="2019-04-30T10:17:56.121" v="1272" actId="20577"/>
          <ac:spMkLst>
            <pc:docMk/>
            <pc:sldMk cId="1648441493" sldId="575"/>
            <ac:spMk id="2" creationId="{00000000-0000-0000-0000-000000000000}"/>
          </ac:spMkLst>
        </pc:spChg>
        <pc:spChg chg="mod">
          <ac:chgData name="Oskar Masztalerz" userId="ce3dd1fefe4ca585" providerId="LiveId" clId="{CB265468-0E3B-4B40-930D-24B9577CC958}" dt="2019-04-30T10:25:31.973" v="1326" actId="20577"/>
          <ac:spMkLst>
            <pc:docMk/>
            <pc:sldMk cId="1648441493" sldId="575"/>
            <ac:spMk id="9" creationId="{00000000-0000-0000-0000-000000000000}"/>
          </ac:spMkLst>
        </pc:spChg>
        <pc:spChg chg="mod">
          <ac:chgData name="Oskar Masztalerz" userId="ce3dd1fefe4ca585" providerId="LiveId" clId="{CB265468-0E3B-4B40-930D-24B9577CC958}" dt="2019-04-30T10:25:25.707" v="1314" actId="20577"/>
          <ac:spMkLst>
            <pc:docMk/>
            <pc:sldMk cId="1648441493" sldId="575"/>
            <ac:spMk id="11" creationId="{00000000-0000-0000-0000-000000000000}"/>
          </ac:spMkLst>
        </pc:spChg>
      </pc:sldChg>
      <pc:sldChg chg="modSp addCm modCm">
        <pc:chgData name="Oskar Masztalerz" userId="ce3dd1fefe4ca585" providerId="LiveId" clId="{CB265468-0E3B-4B40-930D-24B9577CC958}" dt="2019-05-12T14:23:25.216" v="9733"/>
        <pc:sldMkLst>
          <pc:docMk/>
          <pc:sldMk cId="1259778908" sldId="583"/>
        </pc:sldMkLst>
        <pc:spChg chg="mod">
          <ac:chgData name="Oskar Masztalerz" userId="ce3dd1fefe4ca585" providerId="LiveId" clId="{CB265468-0E3B-4B40-930D-24B9577CC958}" dt="2019-05-12T14:20:06.747" v="9697" actId="20577"/>
          <ac:spMkLst>
            <pc:docMk/>
            <pc:sldMk cId="1259778908" sldId="583"/>
            <ac:spMk id="4" creationId="{00000000-0000-0000-0000-000000000000}"/>
          </ac:spMkLst>
        </pc:spChg>
        <pc:spChg chg="mod">
          <ac:chgData name="Oskar Masztalerz" userId="ce3dd1fefe4ca585" providerId="LiveId" clId="{CB265468-0E3B-4B40-930D-24B9577CC958}" dt="2019-05-12T14:20:19.622" v="9703" actId="20577"/>
          <ac:spMkLst>
            <pc:docMk/>
            <pc:sldMk cId="1259778908" sldId="583"/>
            <ac:spMk id="35" creationId="{00000000-0000-0000-0000-000000000000}"/>
          </ac:spMkLst>
        </pc:spChg>
        <pc:spChg chg="mod">
          <ac:chgData name="Oskar Masztalerz" userId="ce3dd1fefe4ca585" providerId="LiveId" clId="{CB265468-0E3B-4B40-930D-24B9577CC958}" dt="2019-05-12T14:22:17.374" v="9728" actId="20577"/>
          <ac:spMkLst>
            <pc:docMk/>
            <pc:sldMk cId="1259778908" sldId="583"/>
            <ac:spMk id="43" creationId="{00000000-0000-0000-0000-000000000000}"/>
          </ac:spMkLst>
        </pc:spChg>
      </pc:sldChg>
      <pc:sldChg chg="addSp delSp modSp">
        <pc:chgData name="Oskar Masztalerz" userId="ce3dd1fefe4ca585" providerId="LiveId" clId="{CB265468-0E3B-4B40-930D-24B9577CC958}" dt="2019-05-12T15:18:19.500" v="11660" actId="478"/>
        <pc:sldMkLst>
          <pc:docMk/>
          <pc:sldMk cId="2066245143" sldId="594"/>
        </pc:sldMkLst>
        <pc:spChg chg="del">
          <ac:chgData name="Oskar Masztalerz" userId="ce3dd1fefe4ca585" providerId="LiveId" clId="{CB265468-0E3B-4B40-930D-24B9577CC958}" dt="2019-05-12T15:18:01.705" v="11657" actId="478"/>
          <ac:spMkLst>
            <pc:docMk/>
            <pc:sldMk cId="2066245143" sldId="594"/>
            <ac:spMk id="2" creationId="{00000000-0000-0000-0000-000000000000}"/>
          </ac:spMkLst>
        </pc:spChg>
        <pc:spChg chg="mod">
          <ac:chgData name="Oskar Masztalerz" userId="ce3dd1fefe4ca585" providerId="LiveId" clId="{CB265468-0E3B-4B40-930D-24B9577CC958}" dt="2019-04-30T11:14:13.342" v="2588"/>
          <ac:spMkLst>
            <pc:docMk/>
            <pc:sldMk cId="2066245143" sldId="594"/>
            <ac:spMk id="5" creationId="{00000000-0000-0000-0000-000000000000}"/>
          </ac:spMkLst>
        </pc:spChg>
        <pc:spChg chg="add del mod">
          <ac:chgData name="Oskar Masztalerz" userId="ce3dd1fefe4ca585" providerId="LiveId" clId="{CB265468-0E3B-4B40-930D-24B9577CC958}" dt="2019-05-12T15:18:19.500" v="11660" actId="478"/>
          <ac:spMkLst>
            <pc:docMk/>
            <pc:sldMk cId="2066245143" sldId="594"/>
            <ac:spMk id="7" creationId="{19F3CC7F-96AF-45E7-ABC5-6D0013B1564D}"/>
          </ac:spMkLst>
        </pc:spChg>
        <pc:picChg chg="add del">
          <ac:chgData name="Oskar Masztalerz" userId="ce3dd1fefe4ca585" providerId="LiveId" clId="{CB265468-0E3B-4B40-930D-24B9577CC958}" dt="2019-05-12T15:18:12.954" v="11659" actId="478"/>
          <ac:picMkLst>
            <pc:docMk/>
            <pc:sldMk cId="2066245143" sldId="594"/>
            <ac:picMk id="3" creationId="{00000000-0000-0000-0000-000000000000}"/>
          </ac:picMkLst>
        </pc:picChg>
      </pc:sldChg>
      <pc:sldChg chg="modSp">
        <pc:chgData name="Oskar Masztalerz" userId="ce3dd1fefe4ca585" providerId="LiveId" clId="{CB265468-0E3B-4B40-930D-24B9577CC958}" dt="2019-05-12T15:16:24.180" v="11621" actId="20577"/>
        <pc:sldMkLst>
          <pc:docMk/>
          <pc:sldMk cId="1461903211" sldId="595"/>
        </pc:sldMkLst>
        <pc:spChg chg="mod">
          <ac:chgData name="Oskar Masztalerz" userId="ce3dd1fefe4ca585" providerId="LiveId" clId="{CB265468-0E3B-4B40-930D-24B9577CC958}" dt="2019-05-12T15:16:24.180" v="11621" actId="20577"/>
          <ac:spMkLst>
            <pc:docMk/>
            <pc:sldMk cId="1461903211" sldId="595"/>
            <ac:spMk id="5" creationId="{00000000-0000-0000-0000-000000000000}"/>
          </ac:spMkLst>
        </pc:spChg>
        <pc:spChg chg="mod">
          <ac:chgData name="Oskar Masztalerz" userId="ce3dd1fefe4ca585" providerId="LiveId" clId="{CB265468-0E3B-4B40-930D-24B9577CC958}" dt="2019-05-12T15:15:04.798" v="11580" actId="1076"/>
          <ac:spMkLst>
            <pc:docMk/>
            <pc:sldMk cId="1461903211" sldId="595"/>
            <ac:spMk id="6" creationId="{00000000-0000-0000-0000-000000000000}"/>
          </ac:spMkLst>
        </pc:spChg>
      </pc:sldChg>
      <pc:sldChg chg="modSp">
        <pc:chgData name="Oskar Masztalerz" userId="ce3dd1fefe4ca585" providerId="LiveId" clId="{CB265468-0E3B-4B40-930D-24B9577CC958}" dt="2019-05-13T14:00:48.021" v="14277" actId="20577"/>
        <pc:sldMkLst>
          <pc:docMk/>
          <pc:sldMk cId="922441071" sldId="596"/>
        </pc:sldMkLst>
        <pc:spChg chg="mod">
          <ac:chgData name="Oskar Masztalerz" userId="ce3dd1fefe4ca585" providerId="LiveId" clId="{CB265468-0E3B-4B40-930D-24B9577CC958}" dt="2019-05-13T14:00:48.021" v="14277" actId="20577"/>
          <ac:spMkLst>
            <pc:docMk/>
            <pc:sldMk cId="922441071" sldId="596"/>
            <ac:spMk id="6" creationId="{00000000-0000-0000-0000-000000000000}"/>
          </ac:spMkLst>
        </pc:spChg>
      </pc:sldChg>
      <pc:sldChg chg="modSp">
        <pc:chgData name="Oskar Masztalerz" userId="ce3dd1fefe4ca585" providerId="LiveId" clId="{CB265468-0E3B-4B40-930D-24B9577CC958}" dt="2019-05-12T15:14:07.564" v="11544" actId="20577"/>
        <pc:sldMkLst>
          <pc:docMk/>
          <pc:sldMk cId="368837553" sldId="597"/>
        </pc:sldMkLst>
        <pc:spChg chg="mod">
          <ac:chgData name="Oskar Masztalerz" userId="ce3dd1fefe4ca585" providerId="LiveId" clId="{CB265468-0E3B-4B40-930D-24B9577CC958}" dt="2019-05-12T15:14:07.564" v="11544" actId="20577"/>
          <ac:spMkLst>
            <pc:docMk/>
            <pc:sldMk cId="368837553" sldId="597"/>
            <ac:spMk id="4" creationId="{00000000-0000-0000-0000-000000000000}"/>
          </ac:spMkLst>
        </pc:spChg>
        <pc:spChg chg="mod">
          <ac:chgData name="Oskar Masztalerz" userId="ce3dd1fefe4ca585" providerId="LiveId" clId="{CB265468-0E3B-4B40-930D-24B9577CC958}" dt="2019-04-30T11:14:13.342" v="2588"/>
          <ac:spMkLst>
            <pc:docMk/>
            <pc:sldMk cId="368837553" sldId="597"/>
            <ac:spMk id="6" creationId="{00000000-0000-0000-0000-000000000000}"/>
          </ac:spMkLst>
        </pc:spChg>
      </pc:sldChg>
      <pc:sldChg chg="modSp addCm modCm">
        <pc:chgData name="Oskar Masztalerz" userId="ce3dd1fefe4ca585" providerId="LiveId" clId="{CB265468-0E3B-4B40-930D-24B9577CC958}" dt="2019-05-12T15:17:29.613" v="11647" actId="20577"/>
        <pc:sldMkLst>
          <pc:docMk/>
          <pc:sldMk cId="577523812" sldId="598"/>
        </pc:sldMkLst>
        <pc:spChg chg="mod">
          <ac:chgData name="Oskar Masztalerz" userId="ce3dd1fefe4ca585" providerId="LiveId" clId="{CB265468-0E3B-4B40-930D-24B9577CC958}" dt="2019-05-12T15:17:09.927" v="11639" actId="20577"/>
          <ac:spMkLst>
            <pc:docMk/>
            <pc:sldMk cId="577523812" sldId="598"/>
            <ac:spMk id="2" creationId="{00000000-0000-0000-0000-000000000000}"/>
          </ac:spMkLst>
        </pc:spChg>
        <pc:spChg chg="mod">
          <ac:chgData name="Oskar Masztalerz" userId="ce3dd1fefe4ca585" providerId="LiveId" clId="{CB265468-0E3B-4B40-930D-24B9577CC958}" dt="2019-05-12T15:17:29.613" v="11647" actId="20577"/>
          <ac:spMkLst>
            <pc:docMk/>
            <pc:sldMk cId="577523812" sldId="598"/>
            <ac:spMk id="17" creationId="{00000000-0000-0000-0000-000000000000}"/>
          </ac:spMkLst>
        </pc:spChg>
      </pc:sldChg>
      <pc:sldChg chg="modSp">
        <pc:chgData name="Oskar Masztalerz" userId="ce3dd1fefe4ca585" providerId="LiveId" clId="{CB265468-0E3B-4B40-930D-24B9577CC958}" dt="2019-05-12T15:10:42.084" v="11351" actId="20577"/>
        <pc:sldMkLst>
          <pc:docMk/>
          <pc:sldMk cId="427553224" sldId="599"/>
        </pc:sldMkLst>
        <pc:spChg chg="mod">
          <ac:chgData name="Oskar Masztalerz" userId="ce3dd1fefe4ca585" providerId="LiveId" clId="{CB265468-0E3B-4B40-930D-24B9577CC958}" dt="2019-05-12T15:10:42.084" v="11351" actId="20577"/>
          <ac:spMkLst>
            <pc:docMk/>
            <pc:sldMk cId="427553224" sldId="599"/>
            <ac:spMk id="2" creationId="{00000000-0000-0000-0000-000000000000}"/>
          </ac:spMkLst>
        </pc:spChg>
        <pc:spChg chg="mod">
          <ac:chgData name="Oskar Masztalerz" userId="ce3dd1fefe4ca585" providerId="LiveId" clId="{CB265468-0E3B-4B40-930D-24B9577CC958}" dt="2019-04-30T11:14:13.342" v="2588"/>
          <ac:spMkLst>
            <pc:docMk/>
            <pc:sldMk cId="427553224" sldId="599"/>
            <ac:spMk id="7" creationId="{00000000-0000-0000-0000-000000000000}"/>
          </ac:spMkLst>
        </pc:spChg>
        <pc:spChg chg="mod">
          <ac:chgData name="Oskar Masztalerz" userId="ce3dd1fefe4ca585" providerId="LiveId" clId="{CB265468-0E3B-4B40-930D-24B9577CC958}" dt="2019-04-30T11:14:13.342" v="2588"/>
          <ac:spMkLst>
            <pc:docMk/>
            <pc:sldMk cId="427553224" sldId="599"/>
            <ac:spMk id="13" creationId="{00000000-0000-0000-0000-000000000000}"/>
          </ac:spMkLst>
        </pc:spChg>
        <pc:spChg chg="mod">
          <ac:chgData name="Oskar Masztalerz" userId="ce3dd1fefe4ca585" providerId="LiveId" clId="{CB265468-0E3B-4B40-930D-24B9577CC958}" dt="2019-04-30T11:14:13.342" v="2588"/>
          <ac:spMkLst>
            <pc:docMk/>
            <pc:sldMk cId="427553224" sldId="599"/>
            <ac:spMk id="17" creationId="{00000000-0000-0000-0000-000000000000}"/>
          </ac:spMkLst>
        </pc:spChg>
        <pc:spChg chg="mod">
          <ac:chgData name="Oskar Masztalerz" userId="ce3dd1fefe4ca585" providerId="LiveId" clId="{CB265468-0E3B-4B40-930D-24B9577CC958}" dt="2019-04-30T11:14:13.342" v="2588"/>
          <ac:spMkLst>
            <pc:docMk/>
            <pc:sldMk cId="427553224" sldId="599"/>
            <ac:spMk id="18" creationId="{00000000-0000-0000-0000-000000000000}"/>
          </ac:spMkLst>
        </pc:spChg>
        <pc:spChg chg="mod">
          <ac:chgData name="Oskar Masztalerz" userId="ce3dd1fefe4ca585" providerId="LiveId" clId="{CB265468-0E3B-4B40-930D-24B9577CC958}" dt="2019-04-30T11:14:13.342" v="2588"/>
          <ac:spMkLst>
            <pc:docMk/>
            <pc:sldMk cId="427553224" sldId="599"/>
            <ac:spMk id="21" creationId="{00000000-0000-0000-0000-000000000000}"/>
          </ac:spMkLst>
        </pc:spChg>
        <pc:grpChg chg="mod">
          <ac:chgData name="Oskar Masztalerz" userId="ce3dd1fefe4ca585" providerId="LiveId" clId="{CB265468-0E3B-4B40-930D-24B9577CC958}" dt="2019-04-30T11:14:13.342" v="2588"/>
          <ac:grpSpMkLst>
            <pc:docMk/>
            <pc:sldMk cId="427553224" sldId="599"/>
            <ac:grpSpMk id="14" creationId="{00000000-0000-0000-0000-000000000000}"/>
          </ac:grpSpMkLst>
        </pc:grpChg>
      </pc:sldChg>
      <pc:sldChg chg="modSp">
        <pc:chgData name="Oskar Masztalerz" userId="ce3dd1fefe4ca585" providerId="LiveId" clId="{CB265468-0E3B-4B40-930D-24B9577CC958}" dt="2019-05-12T15:13:23.293" v="11519" actId="20577"/>
        <pc:sldMkLst>
          <pc:docMk/>
          <pc:sldMk cId="855642741" sldId="600"/>
        </pc:sldMkLst>
        <pc:spChg chg="mod">
          <ac:chgData name="Oskar Masztalerz" userId="ce3dd1fefe4ca585" providerId="LiveId" clId="{CB265468-0E3B-4B40-930D-24B9577CC958}" dt="2019-05-12T15:13:23.293" v="11519" actId="20577"/>
          <ac:spMkLst>
            <pc:docMk/>
            <pc:sldMk cId="855642741" sldId="600"/>
            <ac:spMk id="3" creationId="{00000000-0000-0000-0000-000000000000}"/>
          </ac:spMkLst>
        </pc:spChg>
        <pc:spChg chg="mod">
          <ac:chgData name="Oskar Masztalerz" userId="ce3dd1fefe4ca585" providerId="LiveId" clId="{CB265468-0E3B-4B40-930D-24B9577CC958}" dt="2019-05-12T15:11:23.035" v="11378" actId="20577"/>
          <ac:spMkLst>
            <pc:docMk/>
            <pc:sldMk cId="855642741" sldId="600"/>
            <ac:spMk id="4" creationId="{00000000-0000-0000-0000-000000000000}"/>
          </ac:spMkLst>
        </pc:spChg>
        <pc:spChg chg="mod">
          <ac:chgData name="Oskar Masztalerz" userId="ce3dd1fefe4ca585" providerId="LiveId" clId="{CB265468-0E3B-4B40-930D-24B9577CC958}" dt="2019-04-30T11:14:13.342" v="2588"/>
          <ac:spMkLst>
            <pc:docMk/>
            <pc:sldMk cId="855642741" sldId="600"/>
            <ac:spMk id="5" creationId="{00000000-0000-0000-0000-000000000000}"/>
          </ac:spMkLst>
        </pc:spChg>
      </pc:sldChg>
      <pc:sldChg chg="modSp">
        <pc:chgData name="Oskar Masztalerz" userId="ce3dd1fefe4ca585" providerId="LiveId" clId="{CB265468-0E3B-4B40-930D-24B9577CC958}" dt="2019-05-12T15:33:16.764" v="12327" actId="20577"/>
        <pc:sldMkLst>
          <pc:docMk/>
          <pc:sldMk cId="1411875748" sldId="601"/>
        </pc:sldMkLst>
        <pc:spChg chg="mod">
          <ac:chgData name="Oskar Masztalerz" userId="ce3dd1fefe4ca585" providerId="LiveId" clId="{CB265468-0E3B-4B40-930D-24B9577CC958}" dt="2019-05-12T15:28:27.722" v="12015" actId="20577"/>
          <ac:spMkLst>
            <pc:docMk/>
            <pc:sldMk cId="1411875748" sldId="601"/>
            <ac:spMk id="2" creationId="{00000000-0000-0000-0000-000000000000}"/>
          </ac:spMkLst>
        </pc:spChg>
        <pc:spChg chg="mod">
          <ac:chgData name="Oskar Masztalerz" userId="ce3dd1fefe4ca585" providerId="LiveId" clId="{CB265468-0E3B-4B40-930D-24B9577CC958}" dt="2019-05-12T15:30:51.335" v="12187" actId="20577"/>
          <ac:spMkLst>
            <pc:docMk/>
            <pc:sldMk cId="1411875748" sldId="601"/>
            <ac:spMk id="3" creationId="{00000000-0000-0000-0000-000000000000}"/>
          </ac:spMkLst>
        </pc:spChg>
        <pc:spChg chg="mod">
          <ac:chgData name="Oskar Masztalerz" userId="ce3dd1fefe4ca585" providerId="LiveId" clId="{CB265468-0E3B-4B40-930D-24B9577CC958}" dt="2019-05-12T15:33:16.764" v="12327" actId="20577"/>
          <ac:spMkLst>
            <pc:docMk/>
            <pc:sldMk cId="1411875748" sldId="601"/>
            <ac:spMk id="6" creationId="{00000000-0000-0000-0000-000000000000}"/>
          </ac:spMkLst>
        </pc:spChg>
        <pc:spChg chg="mod">
          <ac:chgData name="Oskar Masztalerz" userId="ce3dd1fefe4ca585" providerId="LiveId" clId="{CB265468-0E3B-4B40-930D-24B9577CC958}" dt="2019-05-12T15:32:44.020" v="12325" actId="20577"/>
          <ac:spMkLst>
            <pc:docMk/>
            <pc:sldMk cId="1411875748" sldId="601"/>
            <ac:spMk id="8" creationId="{00000000-0000-0000-0000-000000000000}"/>
          </ac:spMkLst>
        </pc:spChg>
      </pc:sldChg>
      <pc:sldChg chg="modSp">
        <pc:chgData name="Oskar Masztalerz" userId="ce3dd1fefe4ca585" providerId="LiveId" clId="{CB265468-0E3B-4B40-930D-24B9577CC958}" dt="2019-05-12T14:33:37.012" v="10282" actId="20577"/>
        <pc:sldMkLst>
          <pc:docMk/>
          <pc:sldMk cId="1539245421" sldId="605"/>
        </pc:sldMkLst>
        <pc:spChg chg="mod">
          <ac:chgData name="Oskar Masztalerz" userId="ce3dd1fefe4ca585" providerId="LiveId" clId="{CB265468-0E3B-4B40-930D-24B9577CC958}" dt="2019-05-12T14:33:17.570" v="10278" actId="20577"/>
          <ac:spMkLst>
            <pc:docMk/>
            <pc:sldMk cId="1539245421" sldId="605"/>
            <ac:spMk id="2" creationId="{00000000-0000-0000-0000-000000000000}"/>
          </ac:spMkLst>
        </pc:spChg>
        <pc:spChg chg="mod">
          <ac:chgData name="Oskar Masztalerz" userId="ce3dd1fefe4ca585" providerId="LiveId" clId="{CB265468-0E3B-4B40-930D-24B9577CC958}" dt="2019-05-12T14:33:37.012" v="10282" actId="20577"/>
          <ac:spMkLst>
            <pc:docMk/>
            <pc:sldMk cId="1539245421" sldId="605"/>
            <ac:spMk id="8" creationId="{00000000-0000-0000-0000-000000000000}"/>
          </ac:spMkLst>
        </pc:spChg>
      </pc:sldChg>
      <pc:sldChg chg="modSp">
        <pc:chgData name="Oskar Masztalerz" userId="ce3dd1fefe4ca585" providerId="LiveId" clId="{CB265468-0E3B-4B40-930D-24B9577CC958}" dt="2019-05-12T14:37:17.386" v="10453" actId="20577"/>
        <pc:sldMkLst>
          <pc:docMk/>
          <pc:sldMk cId="1464582695" sldId="606"/>
        </pc:sldMkLst>
        <pc:spChg chg="mod">
          <ac:chgData name="Oskar Masztalerz" userId="ce3dd1fefe4ca585" providerId="LiveId" clId="{CB265468-0E3B-4B40-930D-24B9577CC958}" dt="2019-05-12T14:35:26.245" v="10354" actId="20577"/>
          <ac:spMkLst>
            <pc:docMk/>
            <pc:sldMk cId="1464582695" sldId="606"/>
            <ac:spMk id="2" creationId="{00000000-0000-0000-0000-000000000000}"/>
          </ac:spMkLst>
        </pc:spChg>
        <pc:spChg chg="mod">
          <ac:chgData name="Oskar Masztalerz" userId="ce3dd1fefe4ca585" providerId="LiveId" clId="{CB265468-0E3B-4B40-930D-24B9577CC958}" dt="2019-05-12T14:37:17.386" v="10453" actId="20577"/>
          <ac:spMkLst>
            <pc:docMk/>
            <pc:sldMk cId="1464582695" sldId="606"/>
            <ac:spMk id="5" creationId="{00000000-0000-0000-0000-000000000000}"/>
          </ac:spMkLst>
        </pc:spChg>
      </pc:sldChg>
      <pc:sldChg chg="modSp">
        <pc:chgData name="Oskar Masztalerz" userId="ce3dd1fefe4ca585" providerId="LiveId" clId="{CB265468-0E3B-4B40-930D-24B9577CC958}" dt="2019-05-13T12:26:43.738" v="14053" actId="20577"/>
        <pc:sldMkLst>
          <pc:docMk/>
          <pc:sldMk cId="155361957" sldId="607"/>
        </pc:sldMkLst>
        <pc:spChg chg="mod">
          <ac:chgData name="Oskar Masztalerz" userId="ce3dd1fefe4ca585" providerId="LiveId" clId="{CB265468-0E3B-4B40-930D-24B9577CC958}" dt="2019-05-13T12:26:43.738" v="14053" actId="20577"/>
          <ac:spMkLst>
            <pc:docMk/>
            <pc:sldMk cId="155361957" sldId="607"/>
            <ac:spMk id="4" creationId="{00000000-0000-0000-0000-000000000000}"/>
          </ac:spMkLst>
        </pc:spChg>
      </pc:sldChg>
      <pc:sldChg chg="modSp">
        <pc:chgData name="Oskar Masztalerz" userId="ce3dd1fefe4ca585" providerId="LiveId" clId="{CB265468-0E3B-4B40-930D-24B9577CC958}" dt="2019-05-12T14:34:10.985" v="10324" actId="20577"/>
        <pc:sldMkLst>
          <pc:docMk/>
          <pc:sldMk cId="1910743507" sldId="609"/>
        </pc:sldMkLst>
        <pc:spChg chg="mod">
          <ac:chgData name="Oskar Masztalerz" userId="ce3dd1fefe4ca585" providerId="LiveId" clId="{CB265468-0E3B-4B40-930D-24B9577CC958}" dt="2019-05-12T14:34:10.985" v="10324" actId="20577"/>
          <ac:spMkLst>
            <pc:docMk/>
            <pc:sldMk cId="1910743507" sldId="609"/>
            <ac:spMk id="4" creationId="{00000000-0000-0000-0000-000000000000}"/>
          </ac:spMkLst>
        </pc:spChg>
      </pc:sldChg>
      <pc:sldChg chg="modSp">
        <pc:chgData name="Oskar Masztalerz" userId="ce3dd1fefe4ca585" providerId="LiveId" clId="{CB265468-0E3B-4B40-930D-24B9577CC958}" dt="2019-04-30T11:14:13.342" v="2588"/>
        <pc:sldMkLst>
          <pc:docMk/>
          <pc:sldMk cId="1197059239" sldId="610"/>
        </pc:sldMkLst>
        <pc:spChg chg="mod">
          <ac:chgData name="Oskar Masztalerz" userId="ce3dd1fefe4ca585" providerId="LiveId" clId="{CB265468-0E3B-4B40-930D-24B9577CC958}" dt="2019-04-30T11:14:13.342" v="2588"/>
          <ac:spMkLst>
            <pc:docMk/>
            <pc:sldMk cId="1197059239" sldId="610"/>
            <ac:spMk id="7" creationId="{00000000-0000-0000-0000-000000000000}"/>
          </ac:spMkLst>
        </pc:spChg>
      </pc:sldChg>
      <pc:sldChg chg="modSp">
        <pc:chgData name="Oskar Masztalerz" userId="ce3dd1fefe4ca585" providerId="LiveId" clId="{CB265468-0E3B-4B40-930D-24B9577CC958}" dt="2019-05-13T12:27:07.380" v="14057" actId="20577"/>
        <pc:sldMkLst>
          <pc:docMk/>
          <pc:sldMk cId="876686400" sldId="611"/>
        </pc:sldMkLst>
        <pc:spChg chg="mod">
          <ac:chgData name="Oskar Masztalerz" userId="ce3dd1fefe4ca585" providerId="LiveId" clId="{CB265468-0E3B-4B40-930D-24B9577CC958}" dt="2019-05-13T12:27:07.380" v="14057" actId="20577"/>
          <ac:spMkLst>
            <pc:docMk/>
            <pc:sldMk cId="876686400" sldId="611"/>
            <ac:spMk id="8" creationId="{00000000-0000-0000-0000-000000000000}"/>
          </ac:spMkLst>
        </pc:spChg>
      </pc:sldChg>
      <pc:sldChg chg="modSp add">
        <pc:chgData name="Oskar Masztalerz" userId="ce3dd1fefe4ca585" providerId="LiveId" clId="{CB265468-0E3B-4B40-930D-24B9577CC958}" dt="2019-05-01T13:00:02.170" v="5916" actId="207"/>
        <pc:sldMkLst>
          <pc:docMk/>
          <pc:sldMk cId="3782720706" sldId="614"/>
        </pc:sldMkLst>
        <pc:spChg chg="mod">
          <ac:chgData name="Oskar Masztalerz" userId="ce3dd1fefe4ca585" providerId="LiveId" clId="{CB265468-0E3B-4B40-930D-24B9577CC958}" dt="2019-05-01T13:00:02.170" v="5916" actId="207"/>
          <ac:spMkLst>
            <pc:docMk/>
            <pc:sldMk cId="3782720706" sldId="614"/>
            <ac:spMk id="3" creationId="{00000000-0000-0000-0000-000000000000}"/>
          </ac:spMkLst>
        </pc:spChg>
      </pc:sldChg>
      <pc:sldChg chg="modSp add">
        <pc:chgData name="Oskar Masztalerz" userId="ce3dd1fefe4ca585" providerId="LiveId" clId="{CB265468-0E3B-4B40-930D-24B9577CC958}" dt="2019-05-12T14:38:27.630" v="10457" actId="207"/>
        <pc:sldMkLst>
          <pc:docMk/>
          <pc:sldMk cId="2735194109" sldId="616"/>
        </pc:sldMkLst>
        <pc:spChg chg="mod">
          <ac:chgData name="Oskar Masztalerz" userId="ce3dd1fefe4ca585" providerId="LiveId" clId="{CB265468-0E3B-4B40-930D-24B9577CC958}" dt="2019-05-12T14:38:27.630" v="10457" actId="207"/>
          <ac:spMkLst>
            <pc:docMk/>
            <pc:sldMk cId="2735194109" sldId="616"/>
            <ac:spMk id="22" creationId="{AD61A37F-36E0-400F-8FC1-7753C4CC4FCF}"/>
          </ac:spMkLst>
        </pc:spChg>
      </pc:sldChg>
      <pc:sldChg chg="add modNotesTx">
        <pc:chgData name="Oskar Masztalerz" userId="ce3dd1fefe4ca585" providerId="LiveId" clId="{CB265468-0E3B-4B40-930D-24B9577CC958}" dt="2019-05-12T14:40:24.581" v="10521" actId="20577"/>
        <pc:sldMkLst>
          <pc:docMk/>
          <pc:sldMk cId="1727107256" sldId="617"/>
        </pc:sldMkLst>
      </pc:sldChg>
      <pc:sldChg chg="modSp add">
        <pc:chgData name="Oskar Masztalerz" userId="ce3dd1fefe4ca585" providerId="LiveId" clId="{CB265468-0E3B-4B40-930D-24B9577CC958}" dt="2019-05-12T15:03:38.620" v="11048" actId="207"/>
        <pc:sldMkLst>
          <pc:docMk/>
          <pc:sldMk cId="2530839396" sldId="618"/>
        </pc:sldMkLst>
        <pc:spChg chg="mod">
          <ac:chgData name="Oskar Masztalerz" userId="ce3dd1fefe4ca585" providerId="LiveId" clId="{CB265468-0E3B-4B40-930D-24B9577CC958}" dt="2019-05-12T15:03:38.620" v="11048" actId="207"/>
          <ac:spMkLst>
            <pc:docMk/>
            <pc:sldMk cId="2530839396" sldId="618"/>
            <ac:spMk id="22" creationId="{AD61A37F-36E0-400F-8FC1-7753C4CC4FCF}"/>
          </ac:spMkLst>
        </pc:spChg>
      </pc:sldChg>
      <pc:sldChg chg="modSp add modAnim delCm">
        <pc:chgData name="Oskar Masztalerz" userId="ce3dd1fefe4ca585" providerId="LiveId" clId="{CB265468-0E3B-4B40-930D-24B9577CC958}" dt="2019-05-13T12:11:25.087" v="13722"/>
        <pc:sldMkLst>
          <pc:docMk/>
          <pc:sldMk cId="544815887" sldId="619"/>
        </pc:sldMkLst>
        <pc:spChg chg="mod">
          <ac:chgData name="Oskar Masztalerz" userId="ce3dd1fefe4ca585" providerId="LiveId" clId="{CB265468-0E3B-4B40-930D-24B9577CC958}" dt="2019-05-13T12:10:25.615" v="13719" actId="207"/>
          <ac:spMkLst>
            <pc:docMk/>
            <pc:sldMk cId="544815887" sldId="619"/>
            <ac:spMk id="6" creationId="{00000000-0000-0000-0000-000000000000}"/>
          </ac:spMkLst>
        </pc:spChg>
      </pc:sldChg>
      <pc:sldChg chg="modSp add modNotesTx">
        <pc:chgData name="Oskar Masztalerz" userId="ce3dd1fefe4ca585" providerId="LiveId" clId="{CB265468-0E3B-4B40-930D-24B9577CC958}" dt="2019-05-13T12:12:01.409" v="13756" actId="207"/>
        <pc:sldMkLst>
          <pc:docMk/>
          <pc:sldMk cId="3802484604" sldId="620"/>
        </pc:sldMkLst>
        <pc:spChg chg="mod">
          <ac:chgData name="Oskar Masztalerz" userId="ce3dd1fefe4ca585" providerId="LiveId" clId="{CB265468-0E3B-4B40-930D-24B9577CC958}" dt="2019-05-13T12:12:01.409" v="13756" actId="207"/>
          <ac:spMkLst>
            <pc:docMk/>
            <pc:sldMk cId="3802484604" sldId="620"/>
            <ac:spMk id="6" creationId="{00000000-0000-0000-0000-000000000000}"/>
          </ac:spMkLst>
        </pc:spChg>
      </pc:sldChg>
      <pc:sldChg chg="modSp add">
        <pc:chgData name="Oskar Masztalerz" userId="ce3dd1fefe4ca585" providerId="LiveId" clId="{CB265468-0E3B-4B40-930D-24B9577CC958}" dt="2019-05-13T12:12:28.145" v="13760" actId="207"/>
        <pc:sldMkLst>
          <pc:docMk/>
          <pc:sldMk cId="2848062150" sldId="621"/>
        </pc:sldMkLst>
        <pc:spChg chg="mod">
          <ac:chgData name="Oskar Masztalerz" userId="ce3dd1fefe4ca585" providerId="LiveId" clId="{CB265468-0E3B-4B40-930D-24B9577CC958}" dt="2019-05-13T12:12:28.145" v="13760" actId="207"/>
          <ac:spMkLst>
            <pc:docMk/>
            <pc:sldMk cId="2848062150" sldId="621"/>
            <ac:spMk id="6" creationId="{00000000-0000-0000-0000-000000000000}"/>
          </ac:spMkLst>
        </pc:spChg>
      </pc:sldChg>
    </pc:docChg>
  </pc:docChgLst>
  <pc:docChgLst>
    <pc:chgData name="Oskar Masztalerz" userId="ce3dd1fefe4ca585" providerId="LiveId" clId="{E6F83500-A8A1-4E76-B1E8-6533B0D65E25}"/>
    <pc:docChg chg="undo custSel addSld delSld modSld">
      <pc:chgData name="Oskar Masztalerz" userId="ce3dd1fefe4ca585" providerId="LiveId" clId="{E6F83500-A8A1-4E76-B1E8-6533B0D65E25}" dt="2019-05-25T16:29:23.530" v="2159"/>
      <pc:docMkLst>
        <pc:docMk/>
      </pc:docMkLst>
      <pc:sldChg chg="modSp">
        <pc:chgData name="Oskar Masztalerz" userId="ce3dd1fefe4ca585" providerId="LiveId" clId="{E6F83500-A8A1-4E76-B1E8-6533B0D65E25}" dt="2019-05-25T11:30:27.860" v="840"/>
        <pc:sldMkLst>
          <pc:docMk/>
          <pc:sldMk cId="461328764" sldId="256"/>
        </pc:sldMkLst>
        <pc:spChg chg="mod">
          <ac:chgData name="Oskar Masztalerz" userId="ce3dd1fefe4ca585" providerId="LiveId" clId="{E6F83500-A8A1-4E76-B1E8-6533B0D65E25}" dt="2019-05-25T10:54:41.282" v="13" actId="20577"/>
          <ac:spMkLst>
            <pc:docMk/>
            <pc:sldMk cId="461328764" sldId="256"/>
            <ac:spMk id="3" creationId="{00000000-0000-0000-0000-000000000000}"/>
          </ac:spMkLst>
        </pc:spChg>
        <pc:spChg chg="mod">
          <ac:chgData name="Oskar Masztalerz" userId="ce3dd1fefe4ca585" providerId="LiveId" clId="{E6F83500-A8A1-4E76-B1E8-6533B0D65E25}" dt="2019-05-25T11:30:27.860" v="840"/>
          <ac:spMkLst>
            <pc:docMk/>
            <pc:sldMk cId="461328764" sldId="256"/>
            <ac:spMk id="5" creationId="{00000000-0000-0000-0000-000000000000}"/>
          </ac:spMkLst>
        </pc:spChg>
      </pc:sldChg>
      <pc:sldChg chg="modSp addCm modCm">
        <pc:chgData name="Oskar Masztalerz" userId="ce3dd1fefe4ca585" providerId="LiveId" clId="{E6F83500-A8A1-4E76-B1E8-6533B0D65E25}" dt="2019-05-25T12:46:22.010" v="953"/>
        <pc:sldMkLst>
          <pc:docMk/>
          <pc:sldMk cId="1524176024" sldId="261"/>
        </pc:sldMkLst>
        <pc:spChg chg="mod">
          <ac:chgData name="Oskar Masztalerz" userId="ce3dd1fefe4ca585" providerId="LiveId" clId="{E6F83500-A8A1-4E76-B1E8-6533B0D65E25}" dt="2019-05-25T10:55:35.360" v="33" actId="20577"/>
          <ac:spMkLst>
            <pc:docMk/>
            <pc:sldMk cId="1524176024" sldId="261"/>
            <ac:spMk id="2" creationId="{00000000-0000-0000-0000-000000000000}"/>
          </ac:spMkLst>
        </pc:spChg>
        <pc:spChg chg="mod">
          <ac:chgData name="Oskar Masztalerz" userId="ce3dd1fefe4ca585" providerId="LiveId" clId="{E6F83500-A8A1-4E76-B1E8-6533B0D65E25}" dt="2019-05-25T10:55:32.297" v="31" actId="20577"/>
          <ac:spMkLst>
            <pc:docMk/>
            <pc:sldMk cId="1524176024" sldId="261"/>
            <ac:spMk id="8" creationId="{00000000-0000-0000-0000-000000000000}"/>
          </ac:spMkLst>
        </pc:spChg>
        <pc:spChg chg="mod">
          <ac:chgData name="Oskar Masztalerz" userId="ce3dd1fefe4ca585" providerId="LiveId" clId="{E6F83500-A8A1-4E76-B1E8-6533B0D65E25}" dt="2019-05-25T12:07:38.215" v="845" actId="1076"/>
          <ac:spMkLst>
            <pc:docMk/>
            <pc:sldMk cId="1524176024" sldId="261"/>
            <ac:spMk id="9" creationId="{1A098075-9534-4013-A67D-95B1977CF4E0}"/>
          </ac:spMkLst>
        </pc:spChg>
      </pc:sldChg>
      <pc:sldChg chg="modSp">
        <pc:chgData name="Oskar Masztalerz" userId="ce3dd1fefe4ca585" providerId="LiveId" clId="{E6F83500-A8A1-4E76-B1E8-6533B0D65E25}" dt="2019-05-25T11:30:27.860" v="840"/>
        <pc:sldMkLst>
          <pc:docMk/>
          <pc:sldMk cId="1275330108" sldId="262"/>
        </pc:sldMkLst>
        <pc:spChg chg="mod">
          <ac:chgData name="Oskar Masztalerz" userId="ce3dd1fefe4ca585" providerId="LiveId" clId="{E6F83500-A8A1-4E76-B1E8-6533B0D65E25}" dt="2019-05-25T10:55:11.080" v="23" actId="20577"/>
          <ac:spMkLst>
            <pc:docMk/>
            <pc:sldMk cId="1275330108" sldId="262"/>
            <ac:spMk id="5" creationId="{00000000-0000-0000-0000-000000000000}"/>
          </ac:spMkLst>
        </pc:spChg>
        <pc:spChg chg="mod">
          <ac:chgData name="Oskar Masztalerz" userId="ce3dd1fefe4ca585" providerId="LiveId" clId="{E6F83500-A8A1-4E76-B1E8-6533B0D65E25}" dt="2019-05-25T10:55:06.908" v="21" actId="20577"/>
          <ac:spMkLst>
            <pc:docMk/>
            <pc:sldMk cId="1275330108" sldId="262"/>
            <ac:spMk id="10" creationId="{00000000-0000-0000-0000-000000000000}"/>
          </ac:spMkLst>
        </pc:spChg>
        <pc:spChg chg="mod">
          <ac:chgData name="Oskar Masztalerz" userId="ce3dd1fefe4ca585" providerId="LiveId" clId="{E6F83500-A8A1-4E76-B1E8-6533B0D65E25}" dt="2019-05-25T10:55:20.142" v="29" actId="20577"/>
          <ac:spMkLst>
            <pc:docMk/>
            <pc:sldMk cId="1275330108" sldId="262"/>
            <ac:spMk id="18" creationId="{00000000-0000-0000-0000-000000000000}"/>
          </ac:spMkLst>
        </pc:spChg>
        <pc:spChg chg="mod">
          <ac:chgData name="Oskar Masztalerz" userId="ce3dd1fefe4ca585" providerId="LiveId" clId="{E6F83500-A8A1-4E76-B1E8-6533B0D65E25}" dt="2019-05-25T10:55:16.720" v="27" actId="20577"/>
          <ac:spMkLst>
            <pc:docMk/>
            <pc:sldMk cId="1275330108" sldId="262"/>
            <ac:spMk id="19" creationId="{00000000-0000-0000-0000-000000000000}"/>
          </ac:spMkLst>
        </pc:spChg>
        <pc:spChg chg="mod">
          <ac:chgData name="Oskar Masztalerz" userId="ce3dd1fefe4ca585" providerId="LiveId" clId="{E6F83500-A8A1-4E76-B1E8-6533B0D65E25}" dt="2019-05-25T11:30:27.860" v="840"/>
          <ac:spMkLst>
            <pc:docMk/>
            <pc:sldMk cId="1275330108" sldId="262"/>
            <ac:spMk id="20" creationId="{00000000-0000-0000-0000-000000000000}"/>
          </ac:spMkLst>
        </pc:spChg>
        <pc:spChg chg="mod">
          <ac:chgData name="Oskar Masztalerz" userId="ce3dd1fefe4ca585" providerId="LiveId" clId="{E6F83500-A8A1-4E76-B1E8-6533B0D65E25}" dt="2019-05-25T10:55:13.439" v="25" actId="20577"/>
          <ac:spMkLst>
            <pc:docMk/>
            <pc:sldMk cId="1275330108" sldId="262"/>
            <ac:spMk id="22" creationId="{00000000-0000-0000-0000-000000000000}"/>
          </ac:spMkLst>
        </pc:spChg>
      </pc:sldChg>
      <pc:sldChg chg="modSp">
        <pc:chgData name="Oskar Masztalerz" userId="ce3dd1fefe4ca585" providerId="LiveId" clId="{E6F83500-A8A1-4E76-B1E8-6533B0D65E25}" dt="2019-05-25T10:56:18.897" v="47" actId="20577"/>
        <pc:sldMkLst>
          <pc:docMk/>
          <pc:sldMk cId="1068558801" sldId="263"/>
        </pc:sldMkLst>
        <pc:spChg chg="mod">
          <ac:chgData name="Oskar Masztalerz" userId="ce3dd1fefe4ca585" providerId="LiveId" clId="{E6F83500-A8A1-4E76-B1E8-6533B0D65E25}" dt="2019-05-25T10:56:18.897" v="47" actId="20577"/>
          <ac:spMkLst>
            <pc:docMk/>
            <pc:sldMk cId="1068558801" sldId="263"/>
            <ac:spMk id="9" creationId="{00000000-0000-0000-0000-000000000000}"/>
          </ac:spMkLst>
        </pc:spChg>
        <pc:spChg chg="mod">
          <ac:chgData name="Oskar Masztalerz" userId="ce3dd1fefe4ca585" providerId="LiveId" clId="{E6F83500-A8A1-4E76-B1E8-6533B0D65E25}" dt="2019-05-25T10:56:04.420" v="43" actId="20577"/>
          <ac:spMkLst>
            <pc:docMk/>
            <pc:sldMk cId="1068558801" sldId="263"/>
            <ac:spMk id="10" creationId="{00000000-0000-0000-0000-000000000000}"/>
          </ac:spMkLst>
        </pc:spChg>
      </pc:sldChg>
      <pc:sldChg chg="modSp">
        <pc:chgData name="Oskar Masztalerz" userId="ce3dd1fefe4ca585" providerId="LiveId" clId="{E6F83500-A8A1-4E76-B1E8-6533B0D65E25}" dt="2019-05-25T11:30:27.860" v="840"/>
        <pc:sldMkLst>
          <pc:docMk/>
          <pc:sldMk cId="882302945" sldId="266"/>
        </pc:sldMkLst>
        <pc:spChg chg="mod">
          <ac:chgData name="Oskar Masztalerz" userId="ce3dd1fefe4ca585" providerId="LiveId" clId="{E6F83500-A8A1-4E76-B1E8-6533B0D65E25}" dt="2019-05-25T11:01:32.402" v="185" actId="20577"/>
          <ac:spMkLst>
            <pc:docMk/>
            <pc:sldMk cId="882302945" sldId="266"/>
            <ac:spMk id="2" creationId="{00000000-0000-0000-0000-000000000000}"/>
          </ac:spMkLst>
        </pc:spChg>
        <pc:spChg chg="mod">
          <ac:chgData name="Oskar Masztalerz" userId="ce3dd1fefe4ca585" providerId="LiveId" clId="{E6F83500-A8A1-4E76-B1E8-6533B0D65E25}" dt="2019-05-25T11:30:27.860" v="840"/>
          <ac:spMkLst>
            <pc:docMk/>
            <pc:sldMk cId="882302945" sldId="266"/>
            <ac:spMk id="5" creationId="{00000000-0000-0000-0000-000000000000}"/>
          </ac:spMkLst>
        </pc:spChg>
      </pc:sldChg>
      <pc:sldChg chg="modSp">
        <pc:chgData name="Oskar Masztalerz" userId="ce3dd1fefe4ca585" providerId="LiveId" clId="{E6F83500-A8A1-4E76-B1E8-6533B0D65E25}" dt="2019-05-25T11:30:27.860" v="840"/>
        <pc:sldMkLst>
          <pc:docMk/>
          <pc:sldMk cId="1841470786" sldId="267"/>
        </pc:sldMkLst>
        <pc:spChg chg="mod">
          <ac:chgData name="Oskar Masztalerz" userId="ce3dd1fefe4ca585" providerId="LiveId" clId="{E6F83500-A8A1-4E76-B1E8-6533B0D65E25}" dt="2019-05-25T11:30:27.860" v="840"/>
          <ac:spMkLst>
            <pc:docMk/>
            <pc:sldMk cId="1841470786" sldId="267"/>
            <ac:spMk id="3" creationId="{00000000-0000-0000-0000-000000000000}"/>
          </ac:spMkLst>
        </pc:spChg>
        <pc:spChg chg="mod">
          <ac:chgData name="Oskar Masztalerz" userId="ce3dd1fefe4ca585" providerId="LiveId" clId="{E6F83500-A8A1-4E76-B1E8-6533B0D65E25}" dt="2019-05-25T11:19:02.119" v="601" actId="20577"/>
          <ac:spMkLst>
            <pc:docMk/>
            <pc:sldMk cId="1841470786" sldId="267"/>
            <ac:spMk id="6" creationId="{00000000-0000-0000-0000-000000000000}"/>
          </ac:spMkLst>
        </pc:spChg>
        <pc:spChg chg="mod">
          <ac:chgData name="Oskar Masztalerz" userId="ce3dd1fefe4ca585" providerId="LiveId" clId="{E6F83500-A8A1-4E76-B1E8-6533B0D65E25}" dt="2019-05-25T11:19:04.322" v="603" actId="20577"/>
          <ac:spMkLst>
            <pc:docMk/>
            <pc:sldMk cId="1841470786" sldId="267"/>
            <ac:spMk id="10" creationId="{00000000-0000-0000-0000-000000000000}"/>
          </ac:spMkLst>
        </pc:spChg>
        <pc:spChg chg="mod">
          <ac:chgData name="Oskar Masztalerz" userId="ce3dd1fefe4ca585" providerId="LiveId" clId="{E6F83500-A8A1-4E76-B1E8-6533B0D65E25}" dt="2019-05-25T11:19:08.213" v="605" actId="20577"/>
          <ac:spMkLst>
            <pc:docMk/>
            <pc:sldMk cId="1841470786" sldId="267"/>
            <ac:spMk id="12" creationId="{00000000-0000-0000-0000-000000000000}"/>
          </ac:spMkLst>
        </pc:spChg>
      </pc:sldChg>
      <pc:sldChg chg="modSp">
        <pc:chgData name="Oskar Masztalerz" userId="ce3dd1fefe4ca585" providerId="LiveId" clId="{E6F83500-A8A1-4E76-B1E8-6533B0D65E25}" dt="2019-05-25T10:57:06.297" v="73" actId="20577"/>
        <pc:sldMkLst>
          <pc:docMk/>
          <pc:sldMk cId="2039055024" sldId="268"/>
        </pc:sldMkLst>
        <pc:spChg chg="mod">
          <ac:chgData name="Oskar Masztalerz" userId="ce3dd1fefe4ca585" providerId="LiveId" clId="{E6F83500-A8A1-4E76-B1E8-6533B0D65E25}" dt="2019-05-25T10:57:06.297" v="73" actId="20577"/>
          <ac:spMkLst>
            <pc:docMk/>
            <pc:sldMk cId="2039055024" sldId="268"/>
            <ac:spMk id="9" creationId="{00000000-0000-0000-0000-000000000000}"/>
          </ac:spMkLst>
        </pc:spChg>
        <pc:spChg chg="mod">
          <ac:chgData name="Oskar Masztalerz" userId="ce3dd1fefe4ca585" providerId="LiveId" clId="{E6F83500-A8A1-4E76-B1E8-6533B0D65E25}" dt="2019-05-25T10:57:03.578" v="71" actId="20577"/>
          <ac:spMkLst>
            <pc:docMk/>
            <pc:sldMk cId="2039055024" sldId="268"/>
            <ac:spMk id="10" creationId="{00000000-0000-0000-0000-000000000000}"/>
          </ac:spMkLst>
        </pc:spChg>
      </pc:sldChg>
      <pc:sldChg chg="modSp">
        <pc:chgData name="Oskar Masztalerz" userId="ce3dd1fefe4ca585" providerId="LiveId" clId="{E6F83500-A8A1-4E76-B1E8-6533B0D65E25}" dt="2019-05-25T10:57:32.626" v="93" actId="20577"/>
        <pc:sldMkLst>
          <pc:docMk/>
          <pc:sldMk cId="1139910992" sldId="269"/>
        </pc:sldMkLst>
        <pc:spChg chg="mod">
          <ac:chgData name="Oskar Masztalerz" userId="ce3dd1fefe4ca585" providerId="LiveId" clId="{E6F83500-A8A1-4E76-B1E8-6533B0D65E25}" dt="2019-05-25T10:57:13.219" v="77" actId="20577"/>
          <ac:spMkLst>
            <pc:docMk/>
            <pc:sldMk cId="1139910992" sldId="269"/>
            <ac:spMk id="5" creationId="{00000000-0000-0000-0000-000000000000}"/>
          </ac:spMkLst>
        </pc:spChg>
        <pc:spChg chg="mod">
          <ac:chgData name="Oskar Masztalerz" userId="ce3dd1fefe4ca585" providerId="LiveId" clId="{E6F83500-A8A1-4E76-B1E8-6533B0D65E25}" dt="2019-05-25T10:57:10.578" v="75" actId="20577"/>
          <ac:spMkLst>
            <pc:docMk/>
            <pc:sldMk cId="1139910992" sldId="269"/>
            <ac:spMk id="7" creationId="{00000000-0000-0000-0000-000000000000}"/>
          </ac:spMkLst>
        </pc:spChg>
        <pc:graphicFrameChg chg="mod">
          <ac:chgData name="Oskar Masztalerz" userId="ce3dd1fefe4ca585" providerId="LiveId" clId="{E6F83500-A8A1-4E76-B1E8-6533B0D65E25}" dt="2019-05-25T10:57:32.626" v="93" actId="20577"/>
          <ac:graphicFrameMkLst>
            <pc:docMk/>
            <pc:sldMk cId="1139910992" sldId="269"/>
            <ac:graphicFrameMk id="4" creationId="{00000000-0000-0000-0000-000000000000}"/>
          </ac:graphicFrameMkLst>
        </pc:graphicFrameChg>
      </pc:sldChg>
      <pc:sldChg chg="modSp">
        <pc:chgData name="Oskar Masztalerz" userId="ce3dd1fefe4ca585" providerId="LiveId" clId="{E6F83500-A8A1-4E76-B1E8-6533B0D65E25}" dt="2019-05-25T10:59:38.243" v="141" actId="20577"/>
        <pc:sldMkLst>
          <pc:docMk/>
          <pc:sldMk cId="1391878262" sldId="274"/>
        </pc:sldMkLst>
        <pc:spChg chg="mod">
          <ac:chgData name="Oskar Masztalerz" userId="ce3dd1fefe4ca585" providerId="LiveId" clId="{E6F83500-A8A1-4E76-B1E8-6533B0D65E25}" dt="2019-05-25T10:59:38.243" v="141" actId="20577"/>
          <ac:spMkLst>
            <pc:docMk/>
            <pc:sldMk cId="1391878262" sldId="274"/>
            <ac:spMk id="3" creationId="{00000000-0000-0000-0000-000000000000}"/>
          </ac:spMkLst>
        </pc:spChg>
      </pc:sldChg>
      <pc:sldChg chg="modSp">
        <pc:chgData name="Oskar Masztalerz" userId="ce3dd1fefe4ca585" providerId="LiveId" clId="{E6F83500-A8A1-4E76-B1E8-6533B0D65E25}" dt="2019-05-25T11:00:43.681" v="165" actId="20577"/>
        <pc:sldMkLst>
          <pc:docMk/>
          <pc:sldMk cId="194995391" sldId="275"/>
        </pc:sldMkLst>
        <pc:spChg chg="mod">
          <ac:chgData name="Oskar Masztalerz" userId="ce3dd1fefe4ca585" providerId="LiveId" clId="{E6F83500-A8A1-4E76-B1E8-6533B0D65E25}" dt="2019-05-25T11:00:43.681" v="165" actId="20577"/>
          <ac:spMkLst>
            <pc:docMk/>
            <pc:sldMk cId="194995391" sldId="275"/>
            <ac:spMk id="3" creationId="{00000000-0000-0000-0000-000000000000}"/>
          </ac:spMkLst>
        </pc:spChg>
      </pc:sldChg>
      <pc:sldChg chg="addSp delSp modSp mod setBg addCm modCm">
        <pc:chgData name="Oskar Masztalerz" userId="ce3dd1fefe4ca585" providerId="LiveId" clId="{E6F83500-A8A1-4E76-B1E8-6533B0D65E25}" dt="2019-05-25T12:52:24.476" v="982"/>
        <pc:sldMkLst>
          <pc:docMk/>
          <pc:sldMk cId="1599143087" sldId="276"/>
        </pc:sldMkLst>
        <pc:spChg chg="mod">
          <ac:chgData name="Oskar Masztalerz" userId="ce3dd1fefe4ca585" providerId="LiveId" clId="{E6F83500-A8A1-4E76-B1E8-6533B0D65E25}" dt="2019-05-25T12:50:38.152" v="956" actId="26606"/>
          <ac:spMkLst>
            <pc:docMk/>
            <pc:sldMk cId="1599143087" sldId="276"/>
            <ac:spMk id="2" creationId="{00000000-0000-0000-0000-000000000000}"/>
          </ac:spMkLst>
        </pc:spChg>
        <pc:spChg chg="mod">
          <ac:chgData name="Oskar Masztalerz" userId="ce3dd1fefe4ca585" providerId="LiveId" clId="{E6F83500-A8A1-4E76-B1E8-6533B0D65E25}" dt="2019-05-25T12:50:38.152" v="956" actId="26606"/>
          <ac:spMkLst>
            <pc:docMk/>
            <pc:sldMk cId="1599143087" sldId="276"/>
            <ac:spMk id="3" creationId="{00000000-0000-0000-0000-000000000000}"/>
          </ac:spMkLst>
        </pc:spChg>
        <pc:spChg chg="add del">
          <ac:chgData name="Oskar Masztalerz" userId="ce3dd1fefe4ca585" providerId="LiveId" clId="{E6F83500-A8A1-4E76-B1E8-6533B0D65E25}" dt="2019-05-25T12:50:38.152" v="956" actId="26606"/>
          <ac:spMkLst>
            <pc:docMk/>
            <pc:sldMk cId="1599143087" sldId="276"/>
            <ac:spMk id="13" creationId="{1B2AF202-99CD-4D7D-B75F-9C9E5FCB35DC}"/>
          </ac:spMkLst>
        </pc:spChg>
        <pc:spChg chg="add del">
          <ac:chgData name="Oskar Masztalerz" userId="ce3dd1fefe4ca585" providerId="LiveId" clId="{E6F83500-A8A1-4E76-B1E8-6533B0D65E25}" dt="2019-05-25T12:50:38.152" v="956" actId="26606"/>
          <ac:spMkLst>
            <pc:docMk/>
            <pc:sldMk cId="1599143087" sldId="276"/>
            <ac:spMk id="15" creationId="{E7D0293F-4714-4ED3-9B3D-2009BAD30541}"/>
          </ac:spMkLst>
        </pc:spChg>
        <pc:picChg chg="mod">
          <ac:chgData name="Oskar Masztalerz" userId="ce3dd1fefe4ca585" providerId="LiveId" clId="{E6F83500-A8A1-4E76-B1E8-6533B0D65E25}" dt="2019-05-25T12:50:38.152" v="956" actId="26606"/>
          <ac:picMkLst>
            <pc:docMk/>
            <pc:sldMk cId="1599143087" sldId="276"/>
            <ac:picMk id="4" creationId="{00000000-0000-0000-0000-000000000000}"/>
          </ac:picMkLst>
        </pc:picChg>
        <pc:picChg chg="add mod">
          <ac:chgData name="Oskar Masztalerz" userId="ce3dd1fefe4ca585" providerId="LiveId" clId="{E6F83500-A8A1-4E76-B1E8-6533B0D65E25}" dt="2019-05-25T12:51:13.134" v="977" actId="1036"/>
          <ac:picMkLst>
            <pc:docMk/>
            <pc:sldMk cId="1599143087" sldId="276"/>
            <ac:picMk id="6" creationId="{BE160E39-7D60-43BF-8349-12B858D32893}"/>
          </ac:picMkLst>
        </pc:picChg>
        <pc:cxnChg chg="add del">
          <ac:chgData name="Oskar Masztalerz" userId="ce3dd1fefe4ca585" providerId="LiveId" clId="{E6F83500-A8A1-4E76-B1E8-6533B0D65E25}" dt="2019-05-25T12:50:38.152" v="956" actId="26606"/>
          <ac:cxnSpMkLst>
            <pc:docMk/>
            <pc:sldMk cId="1599143087" sldId="276"/>
            <ac:cxnSpMk id="11" creationId="{0EDAB602-A0DB-4325-8907-4F988F911003}"/>
          </ac:cxnSpMkLst>
        </pc:cxnChg>
      </pc:sldChg>
      <pc:sldChg chg="modSp">
        <pc:chgData name="Oskar Masztalerz" userId="ce3dd1fefe4ca585" providerId="LiveId" clId="{E6F83500-A8A1-4E76-B1E8-6533B0D65E25}" dt="2019-05-25T11:30:27.860" v="840"/>
        <pc:sldMkLst>
          <pc:docMk/>
          <pc:sldMk cId="1049249882" sldId="277"/>
        </pc:sldMkLst>
        <pc:spChg chg="mod">
          <ac:chgData name="Oskar Masztalerz" userId="ce3dd1fefe4ca585" providerId="LiveId" clId="{E6F83500-A8A1-4E76-B1E8-6533B0D65E25}" dt="2019-05-25T11:01:43.377" v="189" actId="20577"/>
          <ac:spMkLst>
            <pc:docMk/>
            <pc:sldMk cId="1049249882" sldId="277"/>
            <ac:spMk id="2" creationId="{00000000-0000-0000-0000-000000000000}"/>
          </ac:spMkLst>
        </pc:spChg>
        <pc:spChg chg="mod">
          <ac:chgData name="Oskar Masztalerz" userId="ce3dd1fefe4ca585" providerId="LiveId" clId="{E6F83500-A8A1-4E76-B1E8-6533B0D65E25}" dt="2019-05-25T11:30:27.860" v="840"/>
          <ac:spMkLst>
            <pc:docMk/>
            <pc:sldMk cId="1049249882" sldId="277"/>
            <ac:spMk id="5" creationId="{00000000-0000-0000-0000-000000000000}"/>
          </ac:spMkLst>
        </pc:spChg>
      </pc:sldChg>
      <pc:sldChg chg="modSp">
        <pc:chgData name="Oskar Masztalerz" userId="ce3dd1fefe4ca585" providerId="LiveId" clId="{E6F83500-A8A1-4E76-B1E8-6533B0D65E25}" dt="2019-05-25T11:08:47.301" v="348" actId="20577"/>
        <pc:sldMkLst>
          <pc:docMk/>
          <pc:sldMk cId="662953077" sldId="280"/>
        </pc:sldMkLst>
        <pc:spChg chg="mod">
          <ac:chgData name="Oskar Masztalerz" userId="ce3dd1fefe4ca585" providerId="LiveId" clId="{E6F83500-A8A1-4E76-B1E8-6533B0D65E25}" dt="2019-05-25T11:08:47.301" v="348" actId="20577"/>
          <ac:spMkLst>
            <pc:docMk/>
            <pc:sldMk cId="662953077" sldId="280"/>
            <ac:spMk id="6" creationId="{00000000-0000-0000-0000-000000000000}"/>
          </ac:spMkLst>
        </pc:spChg>
      </pc:sldChg>
      <pc:sldChg chg="modSp">
        <pc:chgData name="Oskar Masztalerz" userId="ce3dd1fefe4ca585" providerId="LiveId" clId="{E6F83500-A8A1-4E76-B1E8-6533B0D65E25}" dt="2019-05-25T11:31:33.018" v="843"/>
        <pc:sldMkLst>
          <pc:docMk/>
          <pc:sldMk cId="1277503521" sldId="281"/>
        </pc:sldMkLst>
        <pc:spChg chg="mod">
          <ac:chgData name="Oskar Masztalerz" userId="ce3dd1fefe4ca585" providerId="LiveId" clId="{E6F83500-A8A1-4E76-B1E8-6533B0D65E25}" dt="2019-05-25T11:08:19.738" v="330" actId="20577"/>
          <ac:spMkLst>
            <pc:docMk/>
            <pc:sldMk cId="1277503521" sldId="281"/>
            <ac:spMk id="2" creationId="{00000000-0000-0000-0000-000000000000}"/>
          </ac:spMkLst>
        </pc:spChg>
        <pc:spChg chg="mod">
          <ac:chgData name="Oskar Masztalerz" userId="ce3dd1fefe4ca585" providerId="LiveId" clId="{E6F83500-A8A1-4E76-B1E8-6533B0D65E25}" dt="2019-05-25T11:08:24.863" v="338" actId="20577"/>
          <ac:spMkLst>
            <pc:docMk/>
            <pc:sldMk cId="1277503521" sldId="281"/>
            <ac:spMk id="3" creationId="{00000000-0000-0000-0000-000000000000}"/>
          </ac:spMkLst>
        </pc:spChg>
        <pc:spChg chg="mod">
          <ac:chgData name="Oskar Masztalerz" userId="ce3dd1fefe4ca585" providerId="LiveId" clId="{E6F83500-A8A1-4E76-B1E8-6533B0D65E25}" dt="2019-05-25T11:31:33.018" v="843"/>
          <ac:spMkLst>
            <pc:docMk/>
            <pc:sldMk cId="1277503521" sldId="281"/>
            <ac:spMk id="9" creationId="{00000000-0000-0000-0000-000000000000}"/>
          </ac:spMkLst>
        </pc:spChg>
        <pc:spChg chg="mod">
          <ac:chgData name="Oskar Masztalerz" userId="ce3dd1fefe4ca585" providerId="LiveId" clId="{E6F83500-A8A1-4E76-B1E8-6533B0D65E25}" dt="2019-05-25T11:08:27.238" v="340" actId="20577"/>
          <ac:spMkLst>
            <pc:docMk/>
            <pc:sldMk cId="1277503521" sldId="281"/>
            <ac:spMk id="12" creationId="{00000000-0000-0000-0000-000000000000}"/>
          </ac:spMkLst>
        </pc:spChg>
        <pc:spChg chg="mod">
          <ac:chgData name="Oskar Masztalerz" userId="ce3dd1fefe4ca585" providerId="LiveId" clId="{E6F83500-A8A1-4E76-B1E8-6533B0D65E25}" dt="2019-05-25T11:08:30.097" v="342" actId="20577"/>
          <ac:spMkLst>
            <pc:docMk/>
            <pc:sldMk cId="1277503521" sldId="281"/>
            <ac:spMk id="15" creationId="{00000000-0000-0000-0000-000000000000}"/>
          </ac:spMkLst>
        </pc:spChg>
        <pc:spChg chg="mod">
          <ac:chgData name="Oskar Masztalerz" userId="ce3dd1fefe4ca585" providerId="LiveId" clId="{E6F83500-A8A1-4E76-B1E8-6533B0D65E25}" dt="2019-05-25T11:08:32.926" v="344" actId="20577"/>
          <ac:spMkLst>
            <pc:docMk/>
            <pc:sldMk cId="1277503521" sldId="281"/>
            <ac:spMk id="16" creationId="{00000000-0000-0000-0000-000000000000}"/>
          </ac:spMkLst>
        </pc:spChg>
        <pc:spChg chg="mod">
          <ac:chgData name="Oskar Masztalerz" userId="ce3dd1fefe4ca585" providerId="LiveId" clId="{E6F83500-A8A1-4E76-B1E8-6533B0D65E25}" dt="2019-05-25T11:08:35.660" v="346" actId="20577"/>
          <ac:spMkLst>
            <pc:docMk/>
            <pc:sldMk cId="1277503521" sldId="281"/>
            <ac:spMk id="17" creationId="{00000000-0000-0000-0000-000000000000}"/>
          </ac:spMkLst>
        </pc:spChg>
        <pc:spChg chg="mod">
          <ac:chgData name="Oskar Masztalerz" userId="ce3dd1fefe4ca585" providerId="LiveId" clId="{E6F83500-A8A1-4E76-B1E8-6533B0D65E25}" dt="2019-05-25T11:30:27.860" v="840"/>
          <ac:spMkLst>
            <pc:docMk/>
            <pc:sldMk cId="1277503521" sldId="281"/>
            <ac:spMk id="18" creationId="{00000000-0000-0000-0000-000000000000}"/>
          </ac:spMkLst>
        </pc:spChg>
        <pc:spChg chg="mod">
          <ac:chgData name="Oskar Masztalerz" userId="ce3dd1fefe4ca585" providerId="LiveId" clId="{E6F83500-A8A1-4E76-B1E8-6533B0D65E25}" dt="2019-05-25T11:30:27.860" v="840"/>
          <ac:spMkLst>
            <pc:docMk/>
            <pc:sldMk cId="1277503521" sldId="281"/>
            <ac:spMk id="19" creationId="{00000000-0000-0000-0000-000000000000}"/>
          </ac:spMkLst>
        </pc:spChg>
      </pc:sldChg>
      <pc:sldChg chg="modSp modCm">
        <pc:chgData name="Oskar Masztalerz" userId="ce3dd1fefe4ca585" providerId="LiveId" clId="{E6F83500-A8A1-4E76-B1E8-6533B0D65E25}" dt="2019-05-25T11:30:27.860" v="840"/>
        <pc:sldMkLst>
          <pc:docMk/>
          <pc:sldMk cId="1949563754" sldId="282"/>
        </pc:sldMkLst>
        <pc:spChg chg="mod">
          <ac:chgData name="Oskar Masztalerz" userId="ce3dd1fefe4ca585" providerId="LiveId" clId="{E6F83500-A8A1-4E76-B1E8-6533B0D65E25}" dt="2019-05-25T11:02:34.206" v="213" actId="20577"/>
          <ac:spMkLst>
            <pc:docMk/>
            <pc:sldMk cId="1949563754" sldId="282"/>
            <ac:spMk id="2" creationId="{00000000-0000-0000-0000-000000000000}"/>
          </ac:spMkLst>
        </pc:spChg>
        <pc:spChg chg="mod">
          <ac:chgData name="Oskar Masztalerz" userId="ce3dd1fefe4ca585" providerId="LiveId" clId="{E6F83500-A8A1-4E76-B1E8-6533B0D65E25}" dt="2019-05-25T11:06:10.510" v="282" actId="20577"/>
          <ac:spMkLst>
            <pc:docMk/>
            <pc:sldMk cId="1949563754" sldId="282"/>
            <ac:spMk id="3" creationId="{00000000-0000-0000-0000-000000000000}"/>
          </ac:spMkLst>
        </pc:spChg>
        <pc:spChg chg="mod">
          <ac:chgData name="Oskar Masztalerz" userId="ce3dd1fefe4ca585" providerId="LiveId" clId="{E6F83500-A8A1-4E76-B1E8-6533B0D65E25}" dt="2019-05-25T11:30:27.860" v="840"/>
          <ac:spMkLst>
            <pc:docMk/>
            <pc:sldMk cId="1949563754" sldId="282"/>
            <ac:spMk id="10" creationId="{00000000-0000-0000-0000-000000000000}"/>
          </ac:spMkLst>
        </pc:spChg>
      </pc:sldChg>
      <pc:sldChg chg="modSp">
        <pc:chgData name="Oskar Masztalerz" userId="ce3dd1fefe4ca585" providerId="LiveId" clId="{E6F83500-A8A1-4E76-B1E8-6533B0D65E25}" dt="2019-05-25T11:06:38.883" v="298" actId="20577"/>
        <pc:sldMkLst>
          <pc:docMk/>
          <pc:sldMk cId="1311538375" sldId="284"/>
        </pc:sldMkLst>
        <pc:spChg chg="mod">
          <ac:chgData name="Oskar Masztalerz" userId="ce3dd1fefe4ca585" providerId="LiveId" clId="{E6F83500-A8A1-4E76-B1E8-6533B0D65E25}" dt="2019-05-25T11:06:23.166" v="292" actId="27636"/>
          <ac:spMkLst>
            <pc:docMk/>
            <pc:sldMk cId="1311538375" sldId="284"/>
            <ac:spMk id="3" creationId="{00000000-0000-0000-0000-000000000000}"/>
          </ac:spMkLst>
        </pc:spChg>
        <pc:spChg chg="mod">
          <ac:chgData name="Oskar Masztalerz" userId="ce3dd1fefe4ca585" providerId="LiveId" clId="{E6F83500-A8A1-4E76-B1E8-6533B0D65E25}" dt="2019-05-25T11:06:27.229" v="296" actId="20577"/>
          <ac:spMkLst>
            <pc:docMk/>
            <pc:sldMk cId="1311538375" sldId="284"/>
            <ac:spMk id="9" creationId="{00000000-0000-0000-0000-000000000000}"/>
          </ac:spMkLst>
        </pc:spChg>
        <pc:spChg chg="mod">
          <ac:chgData name="Oskar Masztalerz" userId="ce3dd1fefe4ca585" providerId="LiveId" clId="{E6F83500-A8A1-4E76-B1E8-6533B0D65E25}" dt="2019-05-25T11:06:38.883" v="298" actId="20577"/>
          <ac:spMkLst>
            <pc:docMk/>
            <pc:sldMk cId="1311538375" sldId="284"/>
            <ac:spMk id="11" creationId="{00000000-0000-0000-0000-000000000000}"/>
          </ac:spMkLst>
        </pc:spChg>
      </pc:sldChg>
      <pc:sldChg chg="addSp delSp modSp addCm modCm">
        <pc:chgData name="Oskar Masztalerz" userId="ce3dd1fefe4ca585" providerId="LiveId" clId="{E6F83500-A8A1-4E76-B1E8-6533B0D65E25}" dt="2019-05-25T12:46:07.776" v="951"/>
        <pc:sldMkLst>
          <pc:docMk/>
          <pc:sldMk cId="522410426" sldId="293"/>
        </pc:sldMkLst>
        <pc:spChg chg="add del mod">
          <ac:chgData name="Oskar Masztalerz" userId="ce3dd1fefe4ca585" providerId="LiveId" clId="{E6F83500-A8A1-4E76-B1E8-6533B0D65E25}" dt="2019-05-25T12:32:05.502" v="851" actId="478"/>
          <ac:spMkLst>
            <pc:docMk/>
            <pc:sldMk cId="522410426" sldId="293"/>
            <ac:spMk id="4" creationId="{894DABD3-9473-4E46-8109-1C9D6FC8F8AC}"/>
          </ac:spMkLst>
        </pc:spChg>
        <pc:spChg chg="mod">
          <ac:chgData name="Oskar Masztalerz" userId="ce3dd1fefe4ca585" providerId="LiveId" clId="{E6F83500-A8A1-4E76-B1E8-6533B0D65E25}" dt="2019-05-25T11:00:12.602" v="151" actId="20577"/>
          <ac:spMkLst>
            <pc:docMk/>
            <pc:sldMk cId="522410426" sldId="293"/>
            <ac:spMk id="12" creationId="{00000000-0000-0000-0000-000000000000}"/>
          </ac:spMkLst>
        </pc:spChg>
        <pc:spChg chg="mod">
          <ac:chgData name="Oskar Masztalerz" userId="ce3dd1fefe4ca585" providerId="LiveId" clId="{E6F83500-A8A1-4E76-B1E8-6533B0D65E25}" dt="2019-05-25T12:33:04.515" v="862" actId="1076"/>
          <ac:spMkLst>
            <pc:docMk/>
            <pc:sldMk cId="522410426" sldId="293"/>
            <ac:spMk id="15" creationId="{00000000-0000-0000-0000-000000000000}"/>
          </ac:spMkLst>
        </pc:spChg>
        <pc:spChg chg="mod">
          <ac:chgData name="Oskar Masztalerz" userId="ce3dd1fefe4ca585" providerId="LiveId" clId="{E6F83500-A8A1-4E76-B1E8-6533B0D65E25}" dt="2019-05-25T12:38:57.414" v="877" actId="1076"/>
          <ac:spMkLst>
            <pc:docMk/>
            <pc:sldMk cId="522410426" sldId="293"/>
            <ac:spMk id="16" creationId="{00000000-0000-0000-0000-000000000000}"/>
          </ac:spMkLst>
        </pc:spChg>
        <pc:spChg chg="del mod">
          <ac:chgData name="Oskar Masztalerz" userId="ce3dd1fefe4ca585" providerId="LiveId" clId="{E6F83500-A8A1-4E76-B1E8-6533B0D65E25}" dt="2019-05-25T12:32:34.751" v="856" actId="478"/>
          <ac:spMkLst>
            <pc:docMk/>
            <pc:sldMk cId="522410426" sldId="293"/>
            <ac:spMk id="21" creationId="{00000000-0000-0000-0000-000000000000}"/>
          </ac:spMkLst>
        </pc:spChg>
        <pc:spChg chg="add mod">
          <ac:chgData name="Oskar Masztalerz" userId="ce3dd1fefe4ca585" providerId="LiveId" clId="{E6F83500-A8A1-4E76-B1E8-6533B0D65E25}" dt="2019-05-25T12:45:39.028" v="949" actId="207"/>
          <ac:spMkLst>
            <pc:docMk/>
            <pc:sldMk cId="522410426" sldId="293"/>
            <ac:spMk id="22" creationId="{1A8BCF2F-68A1-48D8-A134-9DDCFF403A5C}"/>
          </ac:spMkLst>
        </pc:spChg>
        <pc:spChg chg="add mod">
          <ac:chgData name="Oskar Masztalerz" userId="ce3dd1fefe4ca585" providerId="LiveId" clId="{E6F83500-A8A1-4E76-B1E8-6533B0D65E25}" dt="2019-05-25T12:45:14.180" v="947" actId="1035"/>
          <ac:spMkLst>
            <pc:docMk/>
            <pc:sldMk cId="522410426" sldId="293"/>
            <ac:spMk id="23" creationId="{3898EC50-BC02-48D3-98AA-2C07E23DB236}"/>
          </ac:spMkLst>
        </pc:spChg>
        <pc:picChg chg="del">
          <ac:chgData name="Oskar Masztalerz" userId="ce3dd1fefe4ca585" providerId="LiveId" clId="{E6F83500-A8A1-4E76-B1E8-6533B0D65E25}" dt="2019-05-25T12:32:02.451" v="850" actId="478"/>
          <ac:picMkLst>
            <pc:docMk/>
            <pc:sldMk cId="522410426" sldId="293"/>
            <ac:picMk id="2" creationId="{00000000-0000-0000-0000-000000000000}"/>
          </ac:picMkLst>
        </pc:picChg>
        <pc:picChg chg="add mod">
          <ac:chgData name="Oskar Masztalerz" userId="ce3dd1fefe4ca585" providerId="LiveId" clId="{E6F83500-A8A1-4E76-B1E8-6533B0D65E25}" dt="2019-05-25T12:33:22.967" v="864" actId="14100"/>
          <ac:picMkLst>
            <pc:docMk/>
            <pc:sldMk cId="522410426" sldId="293"/>
            <ac:picMk id="6" creationId="{133EF47B-3A38-4265-BD52-3A369FDD1F7F}"/>
          </ac:picMkLst>
        </pc:picChg>
        <pc:picChg chg="add del mod">
          <ac:chgData name="Oskar Masztalerz" userId="ce3dd1fefe4ca585" providerId="LiveId" clId="{E6F83500-A8A1-4E76-B1E8-6533B0D65E25}" dt="2019-05-25T12:37:18.293" v="867" actId="478"/>
          <ac:picMkLst>
            <pc:docMk/>
            <pc:sldMk cId="522410426" sldId="293"/>
            <ac:picMk id="8" creationId="{83F9472E-6BBA-4292-BED3-0125801959DD}"/>
          </ac:picMkLst>
        </pc:picChg>
        <pc:picChg chg="add del mod">
          <ac:chgData name="Oskar Masztalerz" userId="ce3dd1fefe4ca585" providerId="LiveId" clId="{E6F83500-A8A1-4E76-B1E8-6533B0D65E25}" dt="2019-05-25T12:40:45.952" v="884" actId="478"/>
          <ac:picMkLst>
            <pc:docMk/>
            <pc:sldMk cId="522410426" sldId="293"/>
            <ac:picMk id="10" creationId="{AC83CFD0-3F51-446E-B579-574CA4E03D03}"/>
          </ac:picMkLst>
        </pc:picChg>
        <pc:picChg chg="mod">
          <ac:chgData name="Oskar Masztalerz" userId="ce3dd1fefe4ca585" providerId="LiveId" clId="{E6F83500-A8A1-4E76-B1E8-6533B0D65E25}" dt="2019-05-25T12:32:52.156" v="859" actId="1076"/>
          <ac:picMkLst>
            <pc:docMk/>
            <pc:sldMk cId="522410426" sldId="293"/>
            <ac:picMk id="11" creationId="{00000000-0000-0000-0000-000000000000}"/>
          </ac:picMkLst>
        </pc:picChg>
        <pc:picChg chg="mod">
          <ac:chgData name="Oskar Masztalerz" userId="ce3dd1fefe4ca585" providerId="LiveId" clId="{E6F83500-A8A1-4E76-B1E8-6533B0D65E25}" dt="2019-05-25T12:38:52.211" v="876" actId="1076"/>
          <ac:picMkLst>
            <pc:docMk/>
            <pc:sldMk cId="522410426" sldId="293"/>
            <ac:picMk id="13" creationId="{00000000-0000-0000-0000-000000000000}"/>
          </ac:picMkLst>
        </pc:picChg>
        <pc:picChg chg="del">
          <ac:chgData name="Oskar Masztalerz" userId="ce3dd1fefe4ca585" providerId="LiveId" clId="{E6F83500-A8A1-4E76-B1E8-6533B0D65E25}" dt="2019-05-25T12:31:55.958" v="848" actId="478"/>
          <ac:picMkLst>
            <pc:docMk/>
            <pc:sldMk cId="522410426" sldId="293"/>
            <ac:picMk id="14" creationId="{00000000-0000-0000-0000-000000000000}"/>
          </ac:picMkLst>
        </pc:picChg>
        <pc:picChg chg="add mod">
          <ac:chgData name="Oskar Masztalerz" userId="ce3dd1fefe4ca585" providerId="LiveId" clId="{E6F83500-A8A1-4E76-B1E8-6533B0D65E25}" dt="2019-05-25T12:40:51.092" v="912" actId="1036"/>
          <ac:picMkLst>
            <pc:docMk/>
            <pc:sldMk cId="522410426" sldId="293"/>
            <ac:picMk id="18" creationId="{BAFDD459-741B-4D7D-B9D8-B9014780A9F4}"/>
          </ac:picMkLst>
        </pc:picChg>
      </pc:sldChg>
      <pc:sldChg chg="modSp">
        <pc:chgData name="Oskar Masztalerz" userId="ce3dd1fefe4ca585" providerId="LiveId" clId="{E6F83500-A8A1-4E76-B1E8-6533B0D65E25}" dt="2019-05-25T10:59:00.883" v="119" actId="20577"/>
        <pc:sldMkLst>
          <pc:docMk/>
          <pc:sldMk cId="2857225575" sldId="294"/>
        </pc:sldMkLst>
        <pc:spChg chg="mod">
          <ac:chgData name="Oskar Masztalerz" userId="ce3dd1fefe4ca585" providerId="LiveId" clId="{E6F83500-A8A1-4E76-B1E8-6533B0D65E25}" dt="2019-05-25T10:59:00.883" v="119" actId="20577"/>
          <ac:spMkLst>
            <pc:docMk/>
            <pc:sldMk cId="2857225575" sldId="294"/>
            <ac:spMk id="2" creationId="{00000000-0000-0000-0000-000000000000}"/>
          </ac:spMkLst>
        </pc:spChg>
        <pc:spChg chg="mod">
          <ac:chgData name="Oskar Masztalerz" userId="ce3dd1fefe4ca585" providerId="LiveId" clId="{E6F83500-A8A1-4E76-B1E8-6533B0D65E25}" dt="2019-05-25T10:57:56.923" v="103" actId="20577"/>
          <ac:spMkLst>
            <pc:docMk/>
            <pc:sldMk cId="2857225575" sldId="294"/>
            <ac:spMk id="14" creationId="{00000000-0000-0000-0000-000000000000}"/>
          </ac:spMkLst>
        </pc:spChg>
        <pc:spChg chg="mod">
          <ac:chgData name="Oskar Masztalerz" userId="ce3dd1fefe4ca585" providerId="LiveId" clId="{E6F83500-A8A1-4E76-B1E8-6533B0D65E25}" dt="2019-05-25T10:58:06.861" v="111" actId="20577"/>
          <ac:spMkLst>
            <pc:docMk/>
            <pc:sldMk cId="2857225575" sldId="294"/>
            <ac:spMk id="15" creationId="{00000000-0000-0000-0000-000000000000}"/>
          </ac:spMkLst>
        </pc:spChg>
        <pc:spChg chg="mod">
          <ac:chgData name="Oskar Masztalerz" userId="ce3dd1fefe4ca585" providerId="LiveId" clId="{E6F83500-A8A1-4E76-B1E8-6533B0D65E25}" dt="2019-05-25T10:58:56.930" v="117" actId="20577"/>
          <ac:spMkLst>
            <pc:docMk/>
            <pc:sldMk cId="2857225575" sldId="294"/>
            <ac:spMk id="22" creationId="{AD61A37F-36E0-400F-8FC1-7753C4CC4FCF}"/>
          </ac:spMkLst>
        </pc:spChg>
      </pc:sldChg>
      <pc:sldChg chg="modSp">
        <pc:chgData name="Oskar Masztalerz" userId="ce3dd1fefe4ca585" providerId="LiveId" clId="{E6F83500-A8A1-4E76-B1E8-6533B0D65E25}" dt="2019-05-25T10:55:46.640" v="37" actId="20577"/>
        <pc:sldMkLst>
          <pc:docMk/>
          <pc:sldMk cId="1962298999" sldId="295"/>
        </pc:sldMkLst>
        <pc:spChg chg="mod">
          <ac:chgData name="Oskar Masztalerz" userId="ce3dd1fefe4ca585" providerId="LiveId" clId="{E6F83500-A8A1-4E76-B1E8-6533B0D65E25}" dt="2019-05-25T10:55:43.890" v="35" actId="20577"/>
          <ac:spMkLst>
            <pc:docMk/>
            <pc:sldMk cId="1962298999" sldId="295"/>
            <ac:spMk id="5" creationId="{00000000-0000-0000-0000-000000000000}"/>
          </ac:spMkLst>
        </pc:spChg>
        <pc:spChg chg="mod">
          <ac:chgData name="Oskar Masztalerz" userId="ce3dd1fefe4ca585" providerId="LiveId" clId="{E6F83500-A8A1-4E76-B1E8-6533B0D65E25}" dt="2019-05-25T10:55:46.640" v="37" actId="20577"/>
          <ac:spMkLst>
            <pc:docMk/>
            <pc:sldMk cId="1962298999" sldId="295"/>
            <ac:spMk id="6" creationId="{00000000-0000-0000-0000-000000000000}"/>
          </ac:spMkLst>
        </pc:spChg>
      </pc:sldChg>
      <pc:sldChg chg="modSp">
        <pc:chgData name="Oskar Masztalerz" userId="ce3dd1fefe4ca585" providerId="LiveId" clId="{E6F83500-A8A1-4E76-B1E8-6533B0D65E25}" dt="2019-05-25T11:30:27.860" v="840"/>
        <pc:sldMkLst>
          <pc:docMk/>
          <pc:sldMk cId="606955893" sldId="307"/>
        </pc:sldMkLst>
        <pc:spChg chg="mod">
          <ac:chgData name="Oskar Masztalerz" userId="ce3dd1fefe4ca585" providerId="LiveId" clId="{E6F83500-A8A1-4E76-B1E8-6533B0D65E25}" dt="2019-05-25T11:30:27.860" v="840"/>
          <ac:spMkLst>
            <pc:docMk/>
            <pc:sldMk cId="606955893" sldId="307"/>
            <ac:spMk id="5" creationId="{00000000-0000-0000-0000-000000000000}"/>
          </ac:spMkLst>
        </pc:spChg>
      </pc:sldChg>
      <pc:sldChg chg="modSp">
        <pc:chgData name="Oskar Masztalerz" userId="ce3dd1fefe4ca585" providerId="LiveId" clId="{E6F83500-A8A1-4E76-B1E8-6533B0D65E25}" dt="2019-05-25T11:30:27.860" v="840"/>
        <pc:sldMkLst>
          <pc:docMk/>
          <pc:sldMk cId="850757794" sldId="308"/>
        </pc:sldMkLst>
        <pc:spChg chg="mod">
          <ac:chgData name="Oskar Masztalerz" userId="ce3dd1fefe4ca585" providerId="LiveId" clId="{E6F83500-A8A1-4E76-B1E8-6533B0D65E25}" dt="2019-05-25T11:30:27.860" v="840"/>
          <ac:spMkLst>
            <pc:docMk/>
            <pc:sldMk cId="850757794" sldId="308"/>
            <ac:spMk id="4" creationId="{00000000-0000-0000-0000-000000000000}"/>
          </ac:spMkLst>
        </pc:spChg>
        <pc:spChg chg="mod">
          <ac:chgData name="Oskar Masztalerz" userId="ce3dd1fefe4ca585" providerId="LiveId" clId="{E6F83500-A8A1-4E76-B1E8-6533B0D65E25}" dt="2019-05-25T11:30:27.860" v="840"/>
          <ac:spMkLst>
            <pc:docMk/>
            <pc:sldMk cId="850757794" sldId="308"/>
            <ac:spMk id="7" creationId="{00000000-0000-0000-0000-000000000000}"/>
          </ac:spMkLst>
        </pc:spChg>
      </pc:sldChg>
      <pc:sldChg chg="modSp">
        <pc:chgData name="Oskar Masztalerz" userId="ce3dd1fefe4ca585" providerId="LiveId" clId="{E6F83500-A8A1-4E76-B1E8-6533B0D65E25}" dt="2019-05-25T11:30:27.860" v="840"/>
        <pc:sldMkLst>
          <pc:docMk/>
          <pc:sldMk cId="1259181597" sldId="309"/>
        </pc:sldMkLst>
        <pc:spChg chg="mod">
          <ac:chgData name="Oskar Masztalerz" userId="ce3dd1fefe4ca585" providerId="LiveId" clId="{E6F83500-A8A1-4E76-B1E8-6533B0D65E25}" dt="2019-05-25T11:30:27.860" v="840"/>
          <ac:spMkLst>
            <pc:docMk/>
            <pc:sldMk cId="1259181597" sldId="309"/>
            <ac:spMk id="7" creationId="{00000000-0000-0000-0000-000000000000}"/>
          </ac:spMkLst>
        </pc:spChg>
      </pc:sldChg>
      <pc:sldChg chg="modSp">
        <pc:chgData name="Oskar Masztalerz" userId="ce3dd1fefe4ca585" providerId="LiveId" clId="{E6F83500-A8A1-4E76-B1E8-6533B0D65E25}" dt="2019-05-25T11:30:27.860" v="840"/>
        <pc:sldMkLst>
          <pc:docMk/>
          <pc:sldMk cId="426910416" sldId="310"/>
        </pc:sldMkLst>
        <pc:spChg chg="mod">
          <ac:chgData name="Oskar Masztalerz" userId="ce3dd1fefe4ca585" providerId="LiveId" clId="{E6F83500-A8A1-4E76-B1E8-6533B0D65E25}" dt="2019-05-25T11:30:27.860" v="840"/>
          <ac:spMkLst>
            <pc:docMk/>
            <pc:sldMk cId="426910416" sldId="310"/>
            <ac:spMk id="5" creationId="{00000000-0000-0000-0000-000000000000}"/>
          </ac:spMkLst>
        </pc:spChg>
      </pc:sldChg>
      <pc:sldChg chg="modSp">
        <pc:chgData name="Oskar Masztalerz" userId="ce3dd1fefe4ca585" providerId="LiveId" clId="{E6F83500-A8A1-4E76-B1E8-6533B0D65E25}" dt="2019-05-25T11:06:15.853" v="284" actId="20577"/>
        <pc:sldMkLst>
          <pc:docMk/>
          <pc:sldMk cId="340497085" sldId="311"/>
        </pc:sldMkLst>
        <pc:spChg chg="mod">
          <ac:chgData name="Oskar Masztalerz" userId="ce3dd1fefe4ca585" providerId="LiveId" clId="{E6F83500-A8A1-4E76-B1E8-6533B0D65E25}" dt="2019-05-25T11:06:15.853" v="284" actId="20577"/>
          <ac:spMkLst>
            <pc:docMk/>
            <pc:sldMk cId="340497085" sldId="311"/>
            <ac:spMk id="2" creationId="{00000000-0000-0000-0000-000000000000}"/>
          </ac:spMkLst>
        </pc:spChg>
      </pc:sldChg>
      <pc:sldChg chg="modSp">
        <pc:chgData name="Oskar Masztalerz" userId="ce3dd1fefe4ca585" providerId="LiveId" clId="{E6F83500-A8A1-4E76-B1E8-6533B0D65E25}" dt="2019-05-25T11:30:27.860" v="840"/>
        <pc:sldMkLst>
          <pc:docMk/>
          <pc:sldMk cId="1655074641" sldId="312"/>
        </pc:sldMkLst>
        <pc:spChg chg="mod">
          <ac:chgData name="Oskar Masztalerz" userId="ce3dd1fefe4ca585" providerId="LiveId" clId="{E6F83500-A8A1-4E76-B1E8-6533B0D65E25}" dt="2019-05-25T11:15:05.059" v="512" actId="20577"/>
          <ac:spMkLst>
            <pc:docMk/>
            <pc:sldMk cId="1655074641" sldId="312"/>
            <ac:spMk id="2" creationId="{00000000-0000-0000-0000-000000000000}"/>
          </ac:spMkLst>
        </pc:spChg>
        <pc:spChg chg="mod">
          <ac:chgData name="Oskar Masztalerz" userId="ce3dd1fefe4ca585" providerId="LiveId" clId="{E6F83500-A8A1-4E76-B1E8-6533B0D65E25}" dt="2019-05-25T11:15:22.637" v="524" actId="20577"/>
          <ac:spMkLst>
            <pc:docMk/>
            <pc:sldMk cId="1655074641" sldId="312"/>
            <ac:spMk id="3" creationId="{00000000-0000-0000-0000-000000000000}"/>
          </ac:spMkLst>
        </pc:spChg>
        <pc:spChg chg="mod">
          <ac:chgData name="Oskar Masztalerz" userId="ce3dd1fefe4ca585" providerId="LiveId" clId="{E6F83500-A8A1-4E76-B1E8-6533B0D65E25}" dt="2019-05-25T11:30:27.860" v="840"/>
          <ac:spMkLst>
            <pc:docMk/>
            <pc:sldMk cId="1655074641" sldId="312"/>
            <ac:spMk id="5" creationId="{00000000-0000-0000-0000-000000000000}"/>
          </ac:spMkLst>
        </pc:spChg>
      </pc:sldChg>
      <pc:sldChg chg="modSp">
        <pc:chgData name="Oskar Masztalerz" userId="ce3dd1fefe4ca585" providerId="LiveId" clId="{E6F83500-A8A1-4E76-B1E8-6533B0D65E25}" dt="2019-05-25T11:30:27.860" v="840"/>
        <pc:sldMkLst>
          <pc:docMk/>
          <pc:sldMk cId="1723195954" sldId="318"/>
        </pc:sldMkLst>
        <pc:spChg chg="mod">
          <ac:chgData name="Oskar Masztalerz" userId="ce3dd1fefe4ca585" providerId="LiveId" clId="{E6F83500-A8A1-4E76-B1E8-6533B0D65E25}" dt="2019-05-25T11:30:27.860" v="840"/>
          <ac:spMkLst>
            <pc:docMk/>
            <pc:sldMk cId="1723195954" sldId="318"/>
            <ac:spMk id="12" creationId="{00000000-0000-0000-0000-000000000000}"/>
          </ac:spMkLst>
        </pc:spChg>
      </pc:sldChg>
      <pc:sldChg chg="modSp">
        <pc:chgData name="Oskar Masztalerz" userId="ce3dd1fefe4ca585" providerId="LiveId" clId="{E6F83500-A8A1-4E76-B1E8-6533B0D65E25}" dt="2019-05-25T11:30:27.860" v="840"/>
        <pc:sldMkLst>
          <pc:docMk/>
          <pc:sldMk cId="934813326" sldId="325"/>
        </pc:sldMkLst>
        <pc:spChg chg="mod">
          <ac:chgData name="Oskar Masztalerz" userId="ce3dd1fefe4ca585" providerId="LiveId" clId="{E6F83500-A8A1-4E76-B1E8-6533B0D65E25}" dt="2019-05-25T11:15:38.778" v="528" actId="20577"/>
          <ac:spMkLst>
            <pc:docMk/>
            <pc:sldMk cId="934813326" sldId="325"/>
            <ac:spMk id="14" creationId="{00000000-0000-0000-0000-000000000000}"/>
          </ac:spMkLst>
        </pc:spChg>
        <pc:spChg chg="mod">
          <ac:chgData name="Oskar Masztalerz" userId="ce3dd1fefe4ca585" providerId="LiveId" clId="{E6F83500-A8A1-4E76-B1E8-6533B0D65E25}" dt="2019-05-25T11:15:51.996" v="538" actId="20577"/>
          <ac:spMkLst>
            <pc:docMk/>
            <pc:sldMk cId="934813326" sldId="325"/>
            <ac:spMk id="15" creationId="{00000000-0000-0000-0000-000000000000}"/>
          </ac:spMkLst>
        </pc:spChg>
        <pc:spChg chg="mod">
          <ac:chgData name="Oskar Masztalerz" userId="ce3dd1fefe4ca585" providerId="LiveId" clId="{E6F83500-A8A1-4E76-B1E8-6533B0D65E25}" dt="2019-05-25T11:15:44.215" v="532" actId="20577"/>
          <ac:spMkLst>
            <pc:docMk/>
            <pc:sldMk cId="934813326" sldId="325"/>
            <ac:spMk id="111" creationId="{00000000-0000-0000-0000-000000000000}"/>
          </ac:spMkLst>
        </pc:spChg>
        <pc:spChg chg="mod">
          <ac:chgData name="Oskar Masztalerz" userId="ce3dd1fefe4ca585" providerId="LiveId" clId="{E6F83500-A8A1-4E76-B1E8-6533B0D65E25}" dt="2019-05-25T11:15:46.496" v="534" actId="20577"/>
          <ac:spMkLst>
            <pc:docMk/>
            <pc:sldMk cId="934813326" sldId="325"/>
            <ac:spMk id="112" creationId="{00000000-0000-0000-0000-000000000000}"/>
          </ac:spMkLst>
        </pc:spChg>
        <pc:spChg chg="mod">
          <ac:chgData name="Oskar Masztalerz" userId="ce3dd1fefe4ca585" providerId="LiveId" clId="{E6F83500-A8A1-4E76-B1E8-6533B0D65E25}" dt="2019-05-25T11:15:41.996" v="530" actId="20577"/>
          <ac:spMkLst>
            <pc:docMk/>
            <pc:sldMk cId="934813326" sldId="325"/>
            <ac:spMk id="113" creationId="{00000000-0000-0000-0000-000000000000}"/>
          </ac:spMkLst>
        </pc:spChg>
        <pc:spChg chg="mod">
          <ac:chgData name="Oskar Masztalerz" userId="ce3dd1fefe4ca585" providerId="LiveId" clId="{E6F83500-A8A1-4E76-B1E8-6533B0D65E25}" dt="2019-05-25T11:30:27.860" v="840"/>
          <ac:spMkLst>
            <pc:docMk/>
            <pc:sldMk cId="934813326" sldId="325"/>
            <ac:spMk id="123" creationId="{00000000-0000-0000-0000-000000000000}"/>
          </ac:spMkLst>
        </pc:spChg>
      </pc:sldChg>
      <pc:sldChg chg="modSp">
        <pc:chgData name="Oskar Masztalerz" userId="ce3dd1fefe4ca585" providerId="LiveId" clId="{E6F83500-A8A1-4E76-B1E8-6533B0D65E25}" dt="2019-05-25T11:30:27.860" v="840"/>
        <pc:sldMkLst>
          <pc:docMk/>
          <pc:sldMk cId="857466691" sldId="349"/>
        </pc:sldMkLst>
        <pc:spChg chg="mod">
          <ac:chgData name="Oskar Masztalerz" userId="ce3dd1fefe4ca585" providerId="LiveId" clId="{E6F83500-A8A1-4E76-B1E8-6533B0D65E25}" dt="2019-05-25T11:10:13.383" v="402" actId="20577"/>
          <ac:spMkLst>
            <pc:docMk/>
            <pc:sldMk cId="857466691" sldId="349"/>
            <ac:spMk id="2" creationId="{00000000-0000-0000-0000-000000000000}"/>
          </ac:spMkLst>
        </pc:spChg>
        <pc:spChg chg="mod">
          <ac:chgData name="Oskar Masztalerz" userId="ce3dd1fefe4ca585" providerId="LiveId" clId="{E6F83500-A8A1-4E76-B1E8-6533B0D65E25}" dt="2019-05-25T11:30:27.860" v="840"/>
          <ac:spMkLst>
            <pc:docMk/>
            <pc:sldMk cId="857466691" sldId="349"/>
            <ac:spMk id="7" creationId="{00000000-0000-0000-0000-000000000000}"/>
          </ac:spMkLst>
        </pc:spChg>
      </pc:sldChg>
      <pc:sldChg chg="modSp">
        <pc:chgData name="Oskar Masztalerz" userId="ce3dd1fefe4ca585" providerId="LiveId" clId="{E6F83500-A8A1-4E76-B1E8-6533B0D65E25}" dt="2019-05-25T11:21:07.198" v="680" actId="207"/>
        <pc:sldMkLst>
          <pc:docMk/>
          <pc:sldMk cId="440888258" sldId="350"/>
        </pc:sldMkLst>
        <pc:spChg chg="mod">
          <ac:chgData name="Oskar Masztalerz" userId="ce3dd1fefe4ca585" providerId="LiveId" clId="{E6F83500-A8A1-4E76-B1E8-6533B0D65E25}" dt="2019-05-25T11:21:07.198" v="680" actId="207"/>
          <ac:spMkLst>
            <pc:docMk/>
            <pc:sldMk cId="440888258" sldId="350"/>
            <ac:spMk id="2" creationId="{00000000-0000-0000-0000-000000000000}"/>
          </ac:spMkLst>
        </pc:spChg>
      </pc:sldChg>
      <pc:sldChg chg="modSp">
        <pc:chgData name="Oskar Masztalerz" userId="ce3dd1fefe4ca585" providerId="LiveId" clId="{E6F83500-A8A1-4E76-B1E8-6533B0D65E25}" dt="2019-05-25T11:30:27.860" v="840"/>
        <pc:sldMkLst>
          <pc:docMk/>
          <pc:sldMk cId="1616996224" sldId="362"/>
        </pc:sldMkLst>
        <pc:spChg chg="mod">
          <ac:chgData name="Oskar Masztalerz" userId="ce3dd1fefe4ca585" providerId="LiveId" clId="{E6F83500-A8A1-4E76-B1E8-6533B0D65E25}" dt="2019-05-25T11:30:27.860" v="840"/>
          <ac:spMkLst>
            <pc:docMk/>
            <pc:sldMk cId="1616996224" sldId="362"/>
            <ac:spMk id="7" creationId="{00000000-0000-0000-0000-000000000000}"/>
          </ac:spMkLst>
        </pc:spChg>
        <pc:spChg chg="mod">
          <ac:chgData name="Oskar Masztalerz" userId="ce3dd1fefe4ca585" providerId="LiveId" clId="{E6F83500-A8A1-4E76-B1E8-6533B0D65E25}" dt="2019-05-25T11:30:27.860" v="840"/>
          <ac:spMkLst>
            <pc:docMk/>
            <pc:sldMk cId="1616996224" sldId="362"/>
            <ac:spMk id="12" creationId="{00000000-0000-0000-0000-000000000000}"/>
          </ac:spMkLst>
        </pc:spChg>
        <pc:spChg chg="mod">
          <ac:chgData name="Oskar Masztalerz" userId="ce3dd1fefe4ca585" providerId="LiveId" clId="{E6F83500-A8A1-4E76-B1E8-6533B0D65E25}" dt="2019-05-25T11:30:27.860" v="840"/>
          <ac:spMkLst>
            <pc:docMk/>
            <pc:sldMk cId="1616996224" sldId="362"/>
            <ac:spMk id="16" creationId="{00000000-0000-0000-0000-000000000000}"/>
          </ac:spMkLst>
        </pc:spChg>
      </pc:sldChg>
      <pc:sldChg chg="modSp">
        <pc:chgData name="Oskar Masztalerz" userId="ce3dd1fefe4ca585" providerId="LiveId" clId="{E6F83500-A8A1-4E76-B1E8-6533B0D65E25}" dt="2019-05-25T11:30:27.860" v="840"/>
        <pc:sldMkLst>
          <pc:docMk/>
          <pc:sldMk cId="1702581955" sldId="363"/>
        </pc:sldMkLst>
        <pc:spChg chg="mod">
          <ac:chgData name="Oskar Masztalerz" userId="ce3dd1fefe4ca585" providerId="LiveId" clId="{E6F83500-A8A1-4E76-B1E8-6533B0D65E25}" dt="2019-05-25T11:30:27.860" v="840"/>
          <ac:spMkLst>
            <pc:docMk/>
            <pc:sldMk cId="1702581955" sldId="363"/>
            <ac:spMk id="4" creationId="{00000000-0000-0000-0000-000000000000}"/>
          </ac:spMkLst>
        </pc:spChg>
      </pc:sldChg>
      <pc:sldChg chg="modSp addCm modCm">
        <pc:chgData name="Oskar Masztalerz" userId="ce3dd1fefe4ca585" providerId="LiveId" clId="{E6F83500-A8A1-4E76-B1E8-6533B0D65E25}" dt="2019-05-25T12:10:14.455" v="847"/>
        <pc:sldMkLst>
          <pc:docMk/>
          <pc:sldMk cId="209218652" sldId="364"/>
        </pc:sldMkLst>
        <pc:spChg chg="mod">
          <ac:chgData name="Oskar Masztalerz" userId="ce3dd1fefe4ca585" providerId="LiveId" clId="{E6F83500-A8A1-4E76-B1E8-6533B0D65E25}" dt="2019-05-25T10:59:47.603" v="143" actId="20577"/>
          <ac:spMkLst>
            <pc:docMk/>
            <pc:sldMk cId="209218652" sldId="364"/>
            <ac:spMk id="8" creationId="{00000000-0000-0000-0000-000000000000}"/>
          </ac:spMkLst>
        </pc:spChg>
        <pc:spChg chg="mod">
          <ac:chgData name="Oskar Masztalerz" userId="ce3dd1fefe4ca585" providerId="LiveId" clId="{E6F83500-A8A1-4E76-B1E8-6533B0D65E25}" dt="2019-05-25T11:30:27.860" v="840"/>
          <ac:spMkLst>
            <pc:docMk/>
            <pc:sldMk cId="209218652" sldId="364"/>
            <ac:spMk id="9" creationId="{00000000-0000-0000-0000-000000000000}"/>
          </ac:spMkLst>
        </pc:spChg>
        <pc:spChg chg="mod">
          <ac:chgData name="Oskar Masztalerz" userId="ce3dd1fefe4ca585" providerId="LiveId" clId="{E6F83500-A8A1-4E76-B1E8-6533B0D65E25}" dt="2019-05-25T10:59:50.192" v="145" actId="20577"/>
          <ac:spMkLst>
            <pc:docMk/>
            <pc:sldMk cId="209218652" sldId="364"/>
            <ac:spMk id="10" creationId="{00000000-0000-0000-0000-000000000000}"/>
          </ac:spMkLst>
        </pc:spChg>
        <pc:spChg chg="mod">
          <ac:chgData name="Oskar Masztalerz" userId="ce3dd1fefe4ca585" providerId="LiveId" clId="{E6F83500-A8A1-4E76-B1E8-6533B0D65E25}" dt="2019-05-25T11:30:27.860" v="840"/>
          <ac:spMkLst>
            <pc:docMk/>
            <pc:sldMk cId="209218652" sldId="364"/>
            <ac:spMk id="11" creationId="{00000000-0000-0000-0000-000000000000}"/>
          </ac:spMkLst>
        </pc:spChg>
        <pc:spChg chg="mod">
          <ac:chgData name="Oskar Masztalerz" userId="ce3dd1fefe4ca585" providerId="LiveId" clId="{E6F83500-A8A1-4E76-B1E8-6533B0D65E25}" dt="2019-05-25T11:30:27.860" v="840"/>
          <ac:spMkLst>
            <pc:docMk/>
            <pc:sldMk cId="209218652" sldId="364"/>
            <ac:spMk id="14" creationId="{00000000-0000-0000-0000-000000000000}"/>
          </ac:spMkLst>
        </pc:spChg>
        <pc:spChg chg="mod">
          <ac:chgData name="Oskar Masztalerz" userId="ce3dd1fefe4ca585" providerId="LiveId" clId="{E6F83500-A8A1-4E76-B1E8-6533B0D65E25}" dt="2019-05-25T10:59:52.900" v="147" actId="20577"/>
          <ac:spMkLst>
            <pc:docMk/>
            <pc:sldMk cId="209218652" sldId="364"/>
            <ac:spMk id="15" creationId="{00000000-0000-0000-0000-000000000000}"/>
          </ac:spMkLst>
        </pc:spChg>
        <pc:spChg chg="mod">
          <ac:chgData name="Oskar Masztalerz" userId="ce3dd1fefe4ca585" providerId="LiveId" clId="{E6F83500-A8A1-4E76-B1E8-6533B0D65E25}" dt="2019-05-25T10:59:55.810" v="149" actId="20577"/>
          <ac:spMkLst>
            <pc:docMk/>
            <pc:sldMk cId="209218652" sldId="364"/>
            <ac:spMk id="17" creationId="{00000000-0000-0000-0000-000000000000}"/>
          </ac:spMkLst>
        </pc:spChg>
        <pc:spChg chg="mod">
          <ac:chgData name="Oskar Masztalerz" userId="ce3dd1fefe4ca585" providerId="LiveId" clId="{E6F83500-A8A1-4E76-B1E8-6533B0D65E25}" dt="2019-05-25T11:30:27.860" v="840"/>
          <ac:spMkLst>
            <pc:docMk/>
            <pc:sldMk cId="209218652" sldId="364"/>
            <ac:spMk id="18" creationId="{00000000-0000-0000-0000-000000000000}"/>
          </ac:spMkLst>
        </pc:spChg>
      </pc:sldChg>
      <pc:sldChg chg="modSp">
        <pc:chgData name="Oskar Masztalerz" userId="ce3dd1fefe4ca585" providerId="LiveId" clId="{E6F83500-A8A1-4E76-B1E8-6533B0D65E25}" dt="2019-05-25T11:30:27.860" v="840"/>
        <pc:sldMkLst>
          <pc:docMk/>
          <pc:sldMk cId="1541900123" sldId="369"/>
        </pc:sldMkLst>
        <pc:spChg chg="mod">
          <ac:chgData name="Oskar Masztalerz" userId="ce3dd1fefe4ca585" providerId="LiveId" clId="{E6F83500-A8A1-4E76-B1E8-6533B0D65E25}" dt="2019-05-25T11:10:48.743" v="428" actId="20577"/>
          <ac:spMkLst>
            <pc:docMk/>
            <pc:sldMk cId="1541900123" sldId="369"/>
            <ac:spMk id="2" creationId="{00000000-0000-0000-0000-000000000000}"/>
          </ac:spMkLst>
        </pc:spChg>
        <pc:spChg chg="mod">
          <ac:chgData name="Oskar Masztalerz" userId="ce3dd1fefe4ca585" providerId="LiveId" clId="{E6F83500-A8A1-4E76-B1E8-6533B0D65E25}" dt="2019-05-25T11:30:27.860" v="840"/>
          <ac:spMkLst>
            <pc:docMk/>
            <pc:sldMk cId="1541900123" sldId="369"/>
            <ac:spMk id="5" creationId="{00000000-0000-0000-0000-000000000000}"/>
          </ac:spMkLst>
        </pc:spChg>
      </pc:sldChg>
      <pc:sldChg chg="modSp">
        <pc:chgData name="Oskar Masztalerz" userId="ce3dd1fefe4ca585" providerId="LiveId" clId="{E6F83500-A8A1-4E76-B1E8-6533B0D65E25}" dt="2019-05-25T11:30:27.860" v="840"/>
        <pc:sldMkLst>
          <pc:docMk/>
          <pc:sldMk cId="1030198912" sldId="370"/>
        </pc:sldMkLst>
        <pc:spChg chg="mod">
          <ac:chgData name="Oskar Masztalerz" userId="ce3dd1fefe4ca585" providerId="LiveId" clId="{E6F83500-A8A1-4E76-B1E8-6533B0D65E25}" dt="2019-05-25T11:10:58.041" v="434" actId="20577"/>
          <ac:spMkLst>
            <pc:docMk/>
            <pc:sldMk cId="1030198912" sldId="370"/>
            <ac:spMk id="2" creationId="{00000000-0000-0000-0000-000000000000}"/>
          </ac:spMkLst>
        </pc:spChg>
        <pc:spChg chg="mod">
          <ac:chgData name="Oskar Masztalerz" userId="ce3dd1fefe4ca585" providerId="LiveId" clId="{E6F83500-A8A1-4E76-B1E8-6533B0D65E25}" dt="2019-05-25T11:11:08.572" v="444" actId="20577"/>
          <ac:spMkLst>
            <pc:docMk/>
            <pc:sldMk cId="1030198912" sldId="370"/>
            <ac:spMk id="3" creationId="{00000000-0000-0000-0000-000000000000}"/>
          </ac:spMkLst>
        </pc:spChg>
        <pc:spChg chg="mod">
          <ac:chgData name="Oskar Masztalerz" userId="ce3dd1fefe4ca585" providerId="LiveId" clId="{E6F83500-A8A1-4E76-B1E8-6533B0D65E25}" dt="2019-05-25T11:30:27.860" v="840"/>
          <ac:spMkLst>
            <pc:docMk/>
            <pc:sldMk cId="1030198912" sldId="370"/>
            <ac:spMk id="9" creationId="{00000000-0000-0000-0000-000000000000}"/>
          </ac:spMkLst>
        </pc:spChg>
        <pc:spChg chg="mod">
          <ac:chgData name="Oskar Masztalerz" userId="ce3dd1fefe4ca585" providerId="LiveId" clId="{E6F83500-A8A1-4E76-B1E8-6533B0D65E25}" dt="2019-05-25T11:30:27.860" v="840"/>
          <ac:spMkLst>
            <pc:docMk/>
            <pc:sldMk cId="1030198912" sldId="370"/>
            <ac:spMk id="11" creationId="{00000000-0000-0000-0000-000000000000}"/>
          </ac:spMkLst>
        </pc:spChg>
        <pc:spChg chg="mod">
          <ac:chgData name="Oskar Masztalerz" userId="ce3dd1fefe4ca585" providerId="LiveId" clId="{E6F83500-A8A1-4E76-B1E8-6533B0D65E25}" dt="2019-05-25T11:30:27.860" v="840"/>
          <ac:spMkLst>
            <pc:docMk/>
            <pc:sldMk cId="1030198912" sldId="370"/>
            <ac:spMk id="13" creationId="{00000000-0000-0000-0000-000000000000}"/>
          </ac:spMkLst>
        </pc:spChg>
      </pc:sldChg>
      <pc:sldChg chg="modSp">
        <pc:chgData name="Oskar Masztalerz" userId="ce3dd1fefe4ca585" providerId="LiveId" clId="{E6F83500-A8A1-4E76-B1E8-6533B0D65E25}" dt="2019-05-25T11:30:27.860" v="840"/>
        <pc:sldMkLst>
          <pc:docMk/>
          <pc:sldMk cId="1539951870" sldId="371"/>
        </pc:sldMkLst>
        <pc:spChg chg="mod">
          <ac:chgData name="Oskar Masztalerz" userId="ce3dd1fefe4ca585" providerId="LiveId" clId="{E6F83500-A8A1-4E76-B1E8-6533B0D65E25}" dt="2019-05-25T11:11:12.619" v="446" actId="20577"/>
          <ac:spMkLst>
            <pc:docMk/>
            <pc:sldMk cId="1539951870" sldId="371"/>
            <ac:spMk id="2" creationId="{00000000-0000-0000-0000-000000000000}"/>
          </ac:spMkLst>
        </pc:spChg>
        <pc:spChg chg="mod">
          <ac:chgData name="Oskar Masztalerz" userId="ce3dd1fefe4ca585" providerId="LiveId" clId="{E6F83500-A8A1-4E76-B1E8-6533B0D65E25}" dt="2019-05-25T11:30:27.860" v="840"/>
          <ac:spMkLst>
            <pc:docMk/>
            <pc:sldMk cId="1539951870" sldId="371"/>
            <ac:spMk id="6" creationId="{00000000-0000-0000-0000-000000000000}"/>
          </ac:spMkLst>
        </pc:spChg>
        <pc:spChg chg="mod">
          <ac:chgData name="Oskar Masztalerz" userId="ce3dd1fefe4ca585" providerId="LiveId" clId="{E6F83500-A8A1-4E76-B1E8-6533B0D65E25}" dt="2019-05-25T11:30:27.860" v="840"/>
          <ac:spMkLst>
            <pc:docMk/>
            <pc:sldMk cId="1539951870" sldId="371"/>
            <ac:spMk id="8" creationId="{00000000-0000-0000-0000-000000000000}"/>
          </ac:spMkLst>
        </pc:spChg>
        <pc:spChg chg="mod">
          <ac:chgData name="Oskar Masztalerz" userId="ce3dd1fefe4ca585" providerId="LiveId" clId="{E6F83500-A8A1-4E76-B1E8-6533B0D65E25}" dt="2019-05-25T11:30:27.860" v="840"/>
          <ac:spMkLst>
            <pc:docMk/>
            <pc:sldMk cId="1539951870" sldId="371"/>
            <ac:spMk id="11" creationId="{00000000-0000-0000-0000-000000000000}"/>
          </ac:spMkLst>
        </pc:spChg>
        <pc:spChg chg="mod">
          <ac:chgData name="Oskar Masztalerz" userId="ce3dd1fefe4ca585" providerId="LiveId" clId="{E6F83500-A8A1-4E76-B1E8-6533B0D65E25}" dt="2019-05-25T11:30:27.860" v="840"/>
          <ac:spMkLst>
            <pc:docMk/>
            <pc:sldMk cId="1539951870" sldId="371"/>
            <ac:spMk id="12" creationId="{00000000-0000-0000-0000-000000000000}"/>
          </ac:spMkLst>
        </pc:spChg>
        <pc:spChg chg="mod">
          <ac:chgData name="Oskar Masztalerz" userId="ce3dd1fefe4ca585" providerId="LiveId" clId="{E6F83500-A8A1-4E76-B1E8-6533B0D65E25}" dt="2019-05-25T11:11:21.260" v="456" actId="20577"/>
          <ac:spMkLst>
            <pc:docMk/>
            <pc:sldMk cId="1539951870" sldId="371"/>
            <ac:spMk id="13" creationId="{9D4F5478-3C9E-46DE-AD02-4A0EE897CAA7}"/>
          </ac:spMkLst>
        </pc:spChg>
      </pc:sldChg>
      <pc:sldChg chg="modSp">
        <pc:chgData name="Oskar Masztalerz" userId="ce3dd1fefe4ca585" providerId="LiveId" clId="{E6F83500-A8A1-4E76-B1E8-6533B0D65E25}" dt="2019-05-25T11:30:27.860" v="840"/>
        <pc:sldMkLst>
          <pc:docMk/>
          <pc:sldMk cId="225161408" sldId="381"/>
        </pc:sldMkLst>
        <pc:spChg chg="mod">
          <ac:chgData name="Oskar Masztalerz" userId="ce3dd1fefe4ca585" providerId="LiveId" clId="{E6F83500-A8A1-4E76-B1E8-6533B0D65E25}" dt="2019-05-25T11:30:27.860" v="840"/>
          <ac:spMkLst>
            <pc:docMk/>
            <pc:sldMk cId="225161408" sldId="381"/>
            <ac:spMk id="6" creationId="{00000000-0000-0000-0000-000000000000}"/>
          </ac:spMkLst>
        </pc:spChg>
        <pc:spChg chg="mod">
          <ac:chgData name="Oskar Masztalerz" userId="ce3dd1fefe4ca585" providerId="LiveId" clId="{E6F83500-A8A1-4E76-B1E8-6533B0D65E25}" dt="2019-05-25T11:01:21.760" v="181" actId="20577"/>
          <ac:spMkLst>
            <pc:docMk/>
            <pc:sldMk cId="225161408" sldId="381"/>
            <ac:spMk id="7" creationId="{00000000-0000-0000-0000-000000000000}"/>
          </ac:spMkLst>
        </pc:spChg>
      </pc:sldChg>
      <pc:sldChg chg="modSp">
        <pc:chgData name="Oskar Masztalerz" userId="ce3dd1fefe4ca585" providerId="LiveId" clId="{E6F83500-A8A1-4E76-B1E8-6533B0D65E25}" dt="2019-05-25T11:30:27.860" v="840"/>
        <pc:sldMkLst>
          <pc:docMk/>
          <pc:sldMk cId="2016870114" sldId="383"/>
        </pc:sldMkLst>
        <pc:spChg chg="mod">
          <ac:chgData name="Oskar Masztalerz" userId="ce3dd1fefe4ca585" providerId="LiveId" clId="{E6F83500-A8A1-4E76-B1E8-6533B0D65E25}" dt="2019-05-25T11:02:00.408" v="195" actId="20577"/>
          <ac:spMkLst>
            <pc:docMk/>
            <pc:sldMk cId="2016870114" sldId="383"/>
            <ac:spMk id="38" creationId="{00000000-0000-0000-0000-000000000000}"/>
          </ac:spMkLst>
        </pc:spChg>
        <pc:spChg chg="mod">
          <ac:chgData name="Oskar Masztalerz" userId="ce3dd1fefe4ca585" providerId="LiveId" clId="{E6F83500-A8A1-4E76-B1E8-6533B0D65E25}" dt="2019-05-25T11:30:27.860" v="840"/>
          <ac:spMkLst>
            <pc:docMk/>
            <pc:sldMk cId="2016870114" sldId="383"/>
            <ac:spMk id="39" creationId="{00000000-0000-0000-0000-000000000000}"/>
          </ac:spMkLst>
        </pc:spChg>
        <pc:spChg chg="mod">
          <ac:chgData name="Oskar Masztalerz" userId="ce3dd1fefe4ca585" providerId="LiveId" clId="{E6F83500-A8A1-4E76-B1E8-6533B0D65E25}" dt="2019-05-25T11:02:08.362" v="199" actId="20577"/>
          <ac:spMkLst>
            <pc:docMk/>
            <pc:sldMk cId="2016870114" sldId="383"/>
            <ac:spMk id="28680" creationId="{00000000-0000-0000-0000-000000000000}"/>
          </ac:spMkLst>
        </pc:spChg>
        <pc:spChg chg="mod">
          <ac:chgData name="Oskar Masztalerz" userId="ce3dd1fefe4ca585" providerId="LiveId" clId="{E6F83500-A8A1-4E76-B1E8-6533B0D65E25}" dt="2019-05-25T11:02:05.846" v="197" actId="20577"/>
          <ac:spMkLst>
            <pc:docMk/>
            <pc:sldMk cId="2016870114" sldId="383"/>
            <ac:spMk id="28681" creationId="{00000000-0000-0000-0000-000000000000}"/>
          </ac:spMkLst>
        </pc:spChg>
        <pc:spChg chg="mod">
          <ac:chgData name="Oskar Masztalerz" userId="ce3dd1fefe4ca585" providerId="LiveId" clId="{E6F83500-A8A1-4E76-B1E8-6533B0D65E25}" dt="2019-05-25T11:01:58.189" v="193" actId="20577"/>
          <ac:spMkLst>
            <pc:docMk/>
            <pc:sldMk cId="2016870114" sldId="383"/>
            <ac:spMk id="28685" creationId="{00000000-0000-0000-0000-000000000000}"/>
          </ac:spMkLst>
        </pc:spChg>
      </pc:sldChg>
      <pc:sldChg chg="modSp">
        <pc:chgData name="Oskar Masztalerz" userId="ce3dd1fefe4ca585" providerId="LiveId" clId="{E6F83500-A8A1-4E76-B1E8-6533B0D65E25}" dt="2019-05-25T11:30:27.860" v="840"/>
        <pc:sldMkLst>
          <pc:docMk/>
          <pc:sldMk cId="297535819" sldId="385"/>
        </pc:sldMkLst>
        <pc:spChg chg="mod">
          <ac:chgData name="Oskar Masztalerz" userId="ce3dd1fefe4ca585" providerId="LiveId" clId="{E6F83500-A8A1-4E76-B1E8-6533B0D65E25}" dt="2019-05-25T11:30:27.860" v="840"/>
          <ac:spMkLst>
            <pc:docMk/>
            <pc:sldMk cId="297535819" sldId="385"/>
            <ac:spMk id="4" creationId="{00000000-0000-0000-0000-000000000000}"/>
          </ac:spMkLst>
        </pc:spChg>
      </pc:sldChg>
      <pc:sldChg chg="addSp delSp modSp addCm modCm">
        <pc:chgData name="Oskar Masztalerz" userId="ce3dd1fefe4ca585" providerId="LiveId" clId="{E6F83500-A8A1-4E76-B1E8-6533B0D65E25}" dt="2019-05-25T13:02:16.649" v="1039"/>
        <pc:sldMkLst>
          <pc:docMk/>
          <pc:sldMk cId="402972672" sldId="389"/>
        </pc:sldMkLst>
        <pc:spChg chg="add del mod">
          <ac:chgData name="Oskar Masztalerz" userId="ce3dd1fefe4ca585" providerId="LiveId" clId="{E6F83500-A8A1-4E76-B1E8-6533B0D65E25}" dt="2019-05-25T12:58:04.201" v="984" actId="478"/>
          <ac:spMkLst>
            <pc:docMk/>
            <pc:sldMk cId="402972672" sldId="389"/>
            <ac:spMk id="3" creationId="{787114CD-4089-4033-AAC9-85C0657DFD42}"/>
          </ac:spMkLst>
        </pc:spChg>
        <pc:spChg chg="mod">
          <ac:chgData name="Oskar Masztalerz" userId="ce3dd1fefe4ca585" providerId="LiveId" clId="{E6F83500-A8A1-4E76-B1E8-6533B0D65E25}" dt="2019-05-25T13:01:06.557" v="1032" actId="1036"/>
          <ac:spMkLst>
            <pc:docMk/>
            <pc:sldMk cId="402972672" sldId="389"/>
            <ac:spMk id="9" creationId="{00000000-0000-0000-0000-000000000000}"/>
          </ac:spMkLst>
        </pc:spChg>
        <pc:picChg chg="del">
          <ac:chgData name="Oskar Masztalerz" userId="ce3dd1fefe4ca585" providerId="LiveId" clId="{E6F83500-A8A1-4E76-B1E8-6533B0D65E25}" dt="2019-05-25T12:58:01.983" v="983" actId="478"/>
          <ac:picMkLst>
            <pc:docMk/>
            <pc:sldMk cId="402972672" sldId="389"/>
            <ac:picMk id="4" creationId="{00000000-0000-0000-0000-000000000000}"/>
          </ac:picMkLst>
        </pc:picChg>
        <pc:picChg chg="add del mod">
          <ac:chgData name="Oskar Masztalerz" userId="ce3dd1fefe4ca585" providerId="LiveId" clId="{E6F83500-A8A1-4E76-B1E8-6533B0D65E25}" dt="2019-05-25T12:59:52.652" v="990" actId="478"/>
          <ac:picMkLst>
            <pc:docMk/>
            <pc:sldMk cId="402972672" sldId="389"/>
            <ac:picMk id="6" creationId="{CD89A818-E92B-415D-8AB4-7C837FB8DE20}"/>
          </ac:picMkLst>
        </pc:picChg>
        <pc:picChg chg="add mod ord">
          <ac:chgData name="Oskar Masztalerz" userId="ce3dd1fefe4ca585" providerId="LiveId" clId="{E6F83500-A8A1-4E76-B1E8-6533B0D65E25}" dt="2019-05-25T13:01:24.727" v="1036" actId="1076"/>
          <ac:picMkLst>
            <pc:docMk/>
            <pc:sldMk cId="402972672" sldId="389"/>
            <ac:picMk id="10" creationId="{A079803E-F7F7-46B2-879A-B94F1C3DBE5B}"/>
          </ac:picMkLst>
        </pc:picChg>
      </pc:sldChg>
      <pc:sldChg chg="modSp">
        <pc:chgData name="Oskar Masztalerz" userId="ce3dd1fefe4ca585" providerId="LiveId" clId="{E6F83500-A8A1-4E76-B1E8-6533B0D65E25}" dt="2019-05-25T11:30:27.860" v="840"/>
        <pc:sldMkLst>
          <pc:docMk/>
          <pc:sldMk cId="1569885803" sldId="390"/>
        </pc:sldMkLst>
        <pc:spChg chg="mod">
          <ac:chgData name="Oskar Masztalerz" userId="ce3dd1fefe4ca585" providerId="LiveId" clId="{E6F83500-A8A1-4E76-B1E8-6533B0D65E25}" dt="2019-05-25T11:10:02.961" v="398" actId="20577"/>
          <ac:spMkLst>
            <pc:docMk/>
            <pc:sldMk cId="1569885803" sldId="390"/>
            <ac:spMk id="4" creationId="{00000000-0000-0000-0000-000000000000}"/>
          </ac:spMkLst>
        </pc:spChg>
        <pc:spChg chg="mod">
          <ac:chgData name="Oskar Masztalerz" userId="ce3dd1fefe4ca585" providerId="LiveId" clId="{E6F83500-A8A1-4E76-B1E8-6533B0D65E25}" dt="2019-05-25T11:30:27.860" v="840"/>
          <ac:spMkLst>
            <pc:docMk/>
            <pc:sldMk cId="1569885803" sldId="390"/>
            <ac:spMk id="15" creationId="{00000000-0000-0000-0000-000000000000}"/>
          </ac:spMkLst>
        </pc:spChg>
      </pc:sldChg>
      <pc:sldChg chg="modSp">
        <pc:chgData name="Oskar Masztalerz" userId="ce3dd1fefe4ca585" providerId="LiveId" clId="{E6F83500-A8A1-4E76-B1E8-6533B0D65E25}" dt="2019-05-25T11:10:21.587" v="408" actId="20577"/>
        <pc:sldMkLst>
          <pc:docMk/>
          <pc:sldMk cId="1965665794" sldId="397"/>
        </pc:sldMkLst>
        <pc:spChg chg="mod">
          <ac:chgData name="Oskar Masztalerz" userId="ce3dd1fefe4ca585" providerId="LiveId" clId="{E6F83500-A8A1-4E76-B1E8-6533B0D65E25}" dt="2019-05-25T11:10:19.055" v="406" actId="20577"/>
          <ac:spMkLst>
            <pc:docMk/>
            <pc:sldMk cId="1965665794" sldId="397"/>
            <ac:spMk id="5" creationId="{00000000-0000-0000-0000-000000000000}"/>
          </ac:spMkLst>
        </pc:spChg>
        <pc:spChg chg="mod">
          <ac:chgData name="Oskar Masztalerz" userId="ce3dd1fefe4ca585" providerId="LiveId" clId="{E6F83500-A8A1-4E76-B1E8-6533B0D65E25}" dt="2019-05-25T11:10:21.587" v="408" actId="20577"/>
          <ac:spMkLst>
            <pc:docMk/>
            <pc:sldMk cId="1965665794" sldId="397"/>
            <ac:spMk id="6" creationId="{00000000-0000-0000-0000-000000000000}"/>
          </ac:spMkLst>
        </pc:spChg>
      </pc:sldChg>
      <pc:sldChg chg="modSp">
        <pc:chgData name="Oskar Masztalerz" userId="ce3dd1fefe4ca585" providerId="LiveId" clId="{E6F83500-A8A1-4E76-B1E8-6533B0D65E25}" dt="2019-05-25T11:30:27.860" v="840"/>
        <pc:sldMkLst>
          <pc:docMk/>
          <pc:sldMk cId="1604624657" sldId="400"/>
        </pc:sldMkLst>
        <pc:spChg chg="mod">
          <ac:chgData name="Oskar Masztalerz" userId="ce3dd1fefe4ca585" providerId="LiveId" clId="{E6F83500-A8A1-4E76-B1E8-6533B0D65E25}" dt="2019-05-25T11:13:38.901" v="483" actId="20577"/>
          <ac:spMkLst>
            <pc:docMk/>
            <pc:sldMk cId="1604624657" sldId="400"/>
            <ac:spMk id="2" creationId="{00000000-0000-0000-0000-000000000000}"/>
          </ac:spMkLst>
        </pc:spChg>
        <pc:spChg chg="mod">
          <ac:chgData name="Oskar Masztalerz" userId="ce3dd1fefe4ca585" providerId="LiveId" clId="{E6F83500-A8A1-4E76-B1E8-6533B0D65E25}" dt="2019-05-25T11:13:41.528" v="485" actId="20577"/>
          <ac:spMkLst>
            <pc:docMk/>
            <pc:sldMk cId="1604624657" sldId="400"/>
            <ac:spMk id="3" creationId="{00000000-0000-0000-0000-000000000000}"/>
          </ac:spMkLst>
        </pc:spChg>
        <pc:spChg chg="mod">
          <ac:chgData name="Oskar Masztalerz" userId="ce3dd1fefe4ca585" providerId="LiveId" clId="{E6F83500-A8A1-4E76-B1E8-6533B0D65E25}" dt="2019-05-25T11:30:27.860" v="840"/>
          <ac:spMkLst>
            <pc:docMk/>
            <pc:sldMk cId="1604624657" sldId="400"/>
            <ac:spMk id="5" creationId="{00000000-0000-0000-0000-000000000000}"/>
          </ac:spMkLst>
        </pc:spChg>
        <pc:spChg chg="mod">
          <ac:chgData name="Oskar Masztalerz" userId="ce3dd1fefe4ca585" providerId="LiveId" clId="{E6F83500-A8A1-4E76-B1E8-6533B0D65E25}" dt="2019-05-25T11:13:47.392" v="489" actId="20577"/>
          <ac:spMkLst>
            <pc:docMk/>
            <pc:sldMk cId="1604624657" sldId="400"/>
            <ac:spMk id="6" creationId="{00000000-0000-0000-0000-000000000000}"/>
          </ac:spMkLst>
        </pc:spChg>
        <pc:spChg chg="mod">
          <ac:chgData name="Oskar Masztalerz" userId="ce3dd1fefe4ca585" providerId="LiveId" clId="{E6F83500-A8A1-4E76-B1E8-6533B0D65E25}" dt="2019-05-25T11:13:44.533" v="487" actId="20577"/>
          <ac:spMkLst>
            <pc:docMk/>
            <pc:sldMk cId="1604624657" sldId="400"/>
            <ac:spMk id="7" creationId="{00000000-0000-0000-0000-000000000000}"/>
          </ac:spMkLst>
        </pc:spChg>
      </pc:sldChg>
      <pc:sldChg chg="modSp">
        <pc:chgData name="Oskar Masztalerz" userId="ce3dd1fefe4ca585" providerId="LiveId" clId="{E6F83500-A8A1-4E76-B1E8-6533B0D65E25}" dt="2019-05-25T11:30:27.860" v="840"/>
        <pc:sldMkLst>
          <pc:docMk/>
          <pc:sldMk cId="1637713108" sldId="403"/>
        </pc:sldMkLst>
        <pc:spChg chg="mod">
          <ac:chgData name="Oskar Masztalerz" userId="ce3dd1fefe4ca585" providerId="LiveId" clId="{E6F83500-A8A1-4E76-B1E8-6533B0D65E25}" dt="2019-05-25T11:30:27.860" v="840"/>
          <ac:spMkLst>
            <pc:docMk/>
            <pc:sldMk cId="1637713108" sldId="403"/>
            <ac:spMk id="8" creationId="{00000000-0000-0000-0000-000000000000}"/>
          </ac:spMkLst>
        </pc:spChg>
        <pc:spChg chg="mod">
          <ac:chgData name="Oskar Masztalerz" userId="ce3dd1fefe4ca585" providerId="LiveId" clId="{E6F83500-A8A1-4E76-B1E8-6533B0D65E25}" dt="2019-05-25T11:12:03.537" v="481" actId="20577"/>
          <ac:spMkLst>
            <pc:docMk/>
            <pc:sldMk cId="1637713108" sldId="403"/>
            <ac:spMk id="16" creationId="{00000000-0000-0000-0000-000000000000}"/>
          </ac:spMkLst>
        </pc:spChg>
      </pc:sldChg>
      <pc:sldChg chg="modSp">
        <pc:chgData name="Oskar Masztalerz" userId="ce3dd1fefe4ca585" providerId="LiveId" clId="{E6F83500-A8A1-4E76-B1E8-6533B0D65E25}" dt="2019-05-25T11:30:27.860" v="840"/>
        <pc:sldMkLst>
          <pc:docMk/>
          <pc:sldMk cId="93749212" sldId="412"/>
        </pc:sldMkLst>
        <pc:spChg chg="mod">
          <ac:chgData name="Oskar Masztalerz" userId="ce3dd1fefe4ca585" providerId="LiveId" clId="{E6F83500-A8A1-4E76-B1E8-6533B0D65E25}" dt="2019-05-25T11:30:27.860" v="840"/>
          <ac:spMkLst>
            <pc:docMk/>
            <pc:sldMk cId="93749212" sldId="412"/>
            <ac:spMk id="6" creationId="{00000000-0000-0000-0000-000000000000}"/>
          </ac:spMkLst>
        </pc:spChg>
        <pc:spChg chg="mod">
          <ac:chgData name="Oskar Masztalerz" userId="ce3dd1fefe4ca585" providerId="LiveId" clId="{E6F83500-A8A1-4E76-B1E8-6533B0D65E25}" dt="2019-05-25T11:14:13.003" v="491" actId="20577"/>
          <ac:spMkLst>
            <pc:docMk/>
            <pc:sldMk cId="93749212" sldId="412"/>
            <ac:spMk id="9" creationId="{00000000-0000-0000-0000-000000000000}"/>
          </ac:spMkLst>
        </pc:spChg>
        <pc:spChg chg="mod">
          <ac:chgData name="Oskar Masztalerz" userId="ce3dd1fefe4ca585" providerId="LiveId" clId="{E6F83500-A8A1-4E76-B1E8-6533B0D65E25}" dt="2019-05-25T11:14:16.097" v="493" actId="20577"/>
          <ac:spMkLst>
            <pc:docMk/>
            <pc:sldMk cId="93749212" sldId="412"/>
            <ac:spMk id="10" creationId="{00000000-0000-0000-0000-000000000000}"/>
          </ac:spMkLst>
        </pc:spChg>
        <pc:spChg chg="mod">
          <ac:chgData name="Oskar Masztalerz" userId="ce3dd1fefe4ca585" providerId="LiveId" clId="{E6F83500-A8A1-4E76-B1E8-6533B0D65E25}" dt="2019-05-25T11:14:19.034" v="495" actId="20577"/>
          <ac:spMkLst>
            <pc:docMk/>
            <pc:sldMk cId="93749212" sldId="412"/>
            <ac:spMk id="11" creationId="{00000000-0000-0000-0000-000000000000}"/>
          </ac:spMkLst>
        </pc:spChg>
        <pc:spChg chg="mod">
          <ac:chgData name="Oskar Masztalerz" userId="ce3dd1fefe4ca585" providerId="LiveId" clId="{E6F83500-A8A1-4E76-B1E8-6533B0D65E25}" dt="2019-05-25T11:30:27.860" v="840"/>
          <ac:spMkLst>
            <pc:docMk/>
            <pc:sldMk cId="93749212" sldId="412"/>
            <ac:spMk id="20" creationId="{00000000-0000-0000-0000-000000000000}"/>
          </ac:spMkLst>
        </pc:spChg>
      </pc:sldChg>
      <pc:sldChg chg="modSp">
        <pc:chgData name="Oskar Masztalerz" userId="ce3dd1fefe4ca585" providerId="LiveId" clId="{E6F83500-A8A1-4E76-B1E8-6533B0D65E25}" dt="2019-05-25T11:30:27.860" v="840"/>
        <pc:sldMkLst>
          <pc:docMk/>
          <pc:sldMk cId="1537492833" sldId="413"/>
        </pc:sldMkLst>
        <pc:spChg chg="mod">
          <ac:chgData name="Oskar Masztalerz" userId="ce3dd1fefe4ca585" providerId="LiveId" clId="{E6F83500-A8A1-4E76-B1E8-6533B0D65E25}" dt="2019-05-25T11:14:40.081" v="509" actId="20577"/>
          <ac:spMkLst>
            <pc:docMk/>
            <pc:sldMk cId="1537492833" sldId="413"/>
            <ac:spMk id="3" creationId="{00000000-0000-0000-0000-000000000000}"/>
          </ac:spMkLst>
        </pc:spChg>
        <pc:spChg chg="mod">
          <ac:chgData name="Oskar Masztalerz" userId="ce3dd1fefe4ca585" providerId="LiveId" clId="{E6F83500-A8A1-4E76-B1E8-6533B0D65E25}" dt="2019-05-25T11:30:27.860" v="840"/>
          <ac:spMkLst>
            <pc:docMk/>
            <pc:sldMk cId="1537492833" sldId="413"/>
            <ac:spMk id="5" creationId="{00000000-0000-0000-0000-000000000000}"/>
          </ac:spMkLst>
        </pc:spChg>
      </pc:sldChg>
      <pc:sldChg chg="modSp">
        <pc:chgData name="Oskar Masztalerz" userId="ce3dd1fefe4ca585" providerId="LiveId" clId="{E6F83500-A8A1-4E76-B1E8-6533B0D65E25}" dt="2019-05-25T11:11:28.776" v="460" actId="20577"/>
        <pc:sldMkLst>
          <pc:docMk/>
          <pc:sldMk cId="969630560" sldId="414"/>
        </pc:sldMkLst>
        <pc:spChg chg="mod">
          <ac:chgData name="Oskar Masztalerz" userId="ce3dd1fefe4ca585" providerId="LiveId" clId="{E6F83500-A8A1-4E76-B1E8-6533B0D65E25}" dt="2019-05-25T11:11:28.776" v="460" actId="20577"/>
          <ac:spMkLst>
            <pc:docMk/>
            <pc:sldMk cId="969630560" sldId="414"/>
            <ac:spMk id="15" creationId="{00000000-0000-0000-0000-000000000000}"/>
          </ac:spMkLst>
        </pc:spChg>
      </pc:sldChg>
      <pc:sldChg chg="modSp">
        <pc:chgData name="Oskar Masztalerz" userId="ce3dd1fefe4ca585" providerId="LiveId" clId="{E6F83500-A8A1-4E76-B1E8-6533B0D65E25}" dt="2019-05-25T11:30:27.860" v="840"/>
        <pc:sldMkLst>
          <pc:docMk/>
          <pc:sldMk cId="1058199146" sldId="419"/>
        </pc:sldMkLst>
        <pc:spChg chg="mod">
          <ac:chgData name="Oskar Masztalerz" userId="ce3dd1fefe4ca585" providerId="LiveId" clId="{E6F83500-A8A1-4E76-B1E8-6533B0D65E25}" dt="2019-05-25T11:11:34.176" v="464" actId="20577"/>
          <ac:spMkLst>
            <pc:docMk/>
            <pc:sldMk cId="1058199146" sldId="419"/>
            <ac:spMk id="14" creationId="{00000000-0000-0000-0000-000000000000}"/>
          </ac:spMkLst>
        </pc:spChg>
        <pc:spChg chg="mod">
          <ac:chgData name="Oskar Masztalerz" userId="ce3dd1fefe4ca585" providerId="LiveId" clId="{E6F83500-A8A1-4E76-B1E8-6533B0D65E25}" dt="2019-05-25T11:11:47.661" v="474" actId="20577"/>
          <ac:spMkLst>
            <pc:docMk/>
            <pc:sldMk cId="1058199146" sldId="419"/>
            <ac:spMk id="15" creationId="{00000000-0000-0000-0000-000000000000}"/>
          </ac:spMkLst>
        </pc:spChg>
        <pc:spChg chg="mod">
          <ac:chgData name="Oskar Masztalerz" userId="ce3dd1fefe4ca585" providerId="LiveId" clId="{E6F83500-A8A1-4E76-B1E8-6533B0D65E25}" dt="2019-05-25T11:11:39.114" v="468" actId="20577"/>
          <ac:spMkLst>
            <pc:docMk/>
            <pc:sldMk cId="1058199146" sldId="419"/>
            <ac:spMk id="111" creationId="{00000000-0000-0000-0000-000000000000}"/>
          </ac:spMkLst>
        </pc:spChg>
        <pc:spChg chg="mod">
          <ac:chgData name="Oskar Masztalerz" userId="ce3dd1fefe4ca585" providerId="LiveId" clId="{E6F83500-A8A1-4E76-B1E8-6533B0D65E25}" dt="2019-05-25T11:11:41.771" v="470" actId="20577"/>
          <ac:spMkLst>
            <pc:docMk/>
            <pc:sldMk cId="1058199146" sldId="419"/>
            <ac:spMk id="112" creationId="{00000000-0000-0000-0000-000000000000}"/>
          </ac:spMkLst>
        </pc:spChg>
        <pc:spChg chg="mod">
          <ac:chgData name="Oskar Masztalerz" userId="ce3dd1fefe4ca585" providerId="LiveId" clId="{E6F83500-A8A1-4E76-B1E8-6533B0D65E25}" dt="2019-05-25T11:11:36.838" v="466" actId="20577"/>
          <ac:spMkLst>
            <pc:docMk/>
            <pc:sldMk cId="1058199146" sldId="419"/>
            <ac:spMk id="113" creationId="{00000000-0000-0000-0000-000000000000}"/>
          </ac:spMkLst>
        </pc:spChg>
        <pc:spChg chg="mod">
          <ac:chgData name="Oskar Masztalerz" userId="ce3dd1fefe4ca585" providerId="LiveId" clId="{E6F83500-A8A1-4E76-B1E8-6533B0D65E25}" dt="2019-05-25T11:30:27.860" v="840"/>
          <ac:spMkLst>
            <pc:docMk/>
            <pc:sldMk cId="1058199146" sldId="419"/>
            <ac:spMk id="114" creationId="{00000000-0000-0000-0000-000000000000}"/>
          </ac:spMkLst>
        </pc:spChg>
      </pc:sldChg>
      <pc:sldChg chg="modSp">
        <pc:chgData name="Oskar Masztalerz" userId="ce3dd1fefe4ca585" providerId="LiveId" clId="{E6F83500-A8A1-4E76-B1E8-6533B0D65E25}" dt="2019-05-25T11:30:27.860" v="840"/>
        <pc:sldMkLst>
          <pc:docMk/>
          <pc:sldMk cId="387194429" sldId="420"/>
        </pc:sldMkLst>
        <pc:spChg chg="mod">
          <ac:chgData name="Oskar Masztalerz" userId="ce3dd1fefe4ca585" providerId="LiveId" clId="{E6F83500-A8A1-4E76-B1E8-6533B0D65E25}" dt="2019-05-25T11:21:13.729" v="684" actId="20577"/>
          <ac:spMkLst>
            <pc:docMk/>
            <pc:sldMk cId="387194429" sldId="420"/>
            <ac:spMk id="8" creationId="{00000000-0000-0000-0000-000000000000}"/>
          </ac:spMkLst>
        </pc:spChg>
        <pc:spChg chg="mod">
          <ac:chgData name="Oskar Masztalerz" userId="ce3dd1fefe4ca585" providerId="LiveId" clId="{E6F83500-A8A1-4E76-B1E8-6533B0D65E25}" dt="2019-05-25T11:21:20.339" v="690" actId="20577"/>
          <ac:spMkLst>
            <pc:docMk/>
            <pc:sldMk cId="387194429" sldId="420"/>
            <ac:spMk id="11" creationId="{00000000-0000-0000-0000-000000000000}"/>
          </ac:spMkLst>
        </pc:spChg>
        <pc:spChg chg="mod">
          <ac:chgData name="Oskar Masztalerz" userId="ce3dd1fefe4ca585" providerId="LiveId" clId="{E6F83500-A8A1-4E76-B1E8-6533B0D65E25}" dt="2019-05-25T11:21:26.151" v="696" actId="20577"/>
          <ac:spMkLst>
            <pc:docMk/>
            <pc:sldMk cId="387194429" sldId="420"/>
            <ac:spMk id="12" creationId="{00000000-0000-0000-0000-000000000000}"/>
          </ac:spMkLst>
        </pc:spChg>
        <pc:spChg chg="mod">
          <ac:chgData name="Oskar Masztalerz" userId="ce3dd1fefe4ca585" providerId="LiveId" clId="{E6F83500-A8A1-4E76-B1E8-6533B0D65E25}" dt="2019-05-25T11:21:32.571" v="702" actId="20577"/>
          <ac:spMkLst>
            <pc:docMk/>
            <pc:sldMk cId="387194429" sldId="420"/>
            <ac:spMk id="13" creationId="{00000000-0000-0000-0000-000000000000}"/>
          </ac:spMkLst>
        </pc:spChg>
        <pc:spChg chg="mod">
          <ac:chgData name="Oskar Masztalerz" userId="ce3dd1fefe4ca585" providerId="LiveId" clId="{E6F83500-A8A1-4E76-B1E8-6533B0D65E25}" dt="2019-05-25T11:21:38.576" v="708" actId="20577"/>
          <ac:spMkLst>
            <pc:docMk/>
            <pc:sldMk cId="387194429" sldId="420"/>
            <ac:spMk id="14" creationId="{00000000-0000-0000-0000-000000000000}"/>
          </ac:spMkLst>
        </pc:spChg>
        <pc:spChg chg="mod">
          <ac:chgData name="Oskar Masztalerz" userId="ce3dd1fefe4ca585" providerId="LiveId" clId="{E6F83500-A8A1-4E76-B1E8-6533B0D65E25}" dt="2019-05-25T11:30:27.860" v="840"/>
          <ac:spMkLst>
            <pc:docMk/>
            <pc:sldMk cId="387194429" sldId="420"/>
            <ac:spMk id="15" creationId="{00000000-0000-0000-0000-000000000000}"/>
          </ac:spMkLst>
        </pc:spChg>
      </pc:sldChg>
      <pc:sldChg chg="modSp">
        <pc:chgData name="Oskar Masztalerz" userId="ce3dd1fefe4ca585" providerId="LiveId" clId="{E6F83500-A8A1-4E76-B1E8-6533B0D65E25}" dt="2019-05-25T11:30:27.860" v="840"/>
        <pc:sldMkLst>
          <pc:docMk/>
          <pc:sldMk cId="701317793" sldId="421"/>
        </pc:sldMkLst>
        <pc:spChg chg="mod">
          <ac:chgData name="Oskar Masztalerz" userId="ce3dd1fefe4ca585" providerId="LiveId" clId="{E6F83500-A8A1-4E76-B1E8-6533B0D65E25}" dt="2019-05-25T11:21:47.224" v="714" actId="20577"/>
          <ac:spMkLst>
            <pc:docMk/>
            <pc:sldMk cId="701317793" sldId="421"/>
            <ac:spMk id="11" creationId="{00000000-0000-0000-0000-000000000000}"/>
          </ac:spMkLst>
        </pc:spChg>
        <pc:spChg chg="mod">
          <ac:chgData name="Oskar Masztalerz" userId="ce3dd1fefe4ca585" providerId="LiveId" clId="{E6F83500-A8A1-4E76-B1E8-6533B0D65E25}" dt="2019-05-25T11:21:51.396" v="720" actId="20577"/>
          <ac:spMkLst>
            <pc:docMk/>
            <pc:sldMk cId="701317793" sldId="421"/>
            <ac:spMk id="12" creationId="{00000000-0000-0000-0000-000000000000}"/>
          </ac:spMkLst>
        </pc:spChg>
        <pc:spChg chg="mod">
          <ac:chgData name="Oskar Masztalerz" userId="ce3dd1fefe4ca585" providerId="LiveId" clId="{E6F83500-A8A1-4E76-B1E8-6533B0D65E25}" dt="2019-05-25T11:21:56.771" v="726" actId="20577"/>
          <ac:spMkLst>
            <pc:docMk/>
            <pc:sldMk cId="701317793" sldId="421"/>
            <ac:spMk id="13" creationId="{00000000-0000-0000-0000-000000000000}"/>
          </ac:spMkLst>
        </pc:spChg>
        <pc:spChg chg="mod">
          <ac:chgData name="Oskar Masztalerz" userId="ce3dd1fefe4ca585" providerId="LiveId" clId="{E6F83500-A8A1-4E76-B1E8-6533B0D65E25}" dt="2019-05-25T11:22:02.224" v="732" actId="20577"/>
          <ac:spMkLst>
            <pc:docMk/>
            <pc:sldMk cId="701317793" sldId="421"/>
            <ac:spMk id="14" creationId="{00000000-0000-0000-0000-000000000000}"/>
          </ac:spMkLst>
        </pc:spChg>
        <pc:spChg chg="mod">
          <ac:chgData name="Oskar Masztalerz" userId="ce3dd1fefe4ca585" providerId="LiveId" clId="{E6F83500-A8A1-4E76-B1E8-6533B0D65E25}" dt="2019-05-25T11:30:27.860" v="840"/>
          <ac:spMkLst>
            <pc:docMk/>
            <pc:sldMk cId="701317793" sldId="421"/>
            <ac:spMk id="16" creationId="{00000000-0000-0000-0000-000000000000}"/>
          </ac:spMkLst>
        </pc:spChg>
      </pc:sldChg>
      <pc:sldChg chg="modSp">
        <pc:chgData name="Oskar Masztalerz" userId="ce3dd1fefe4ca585" providerId="LiveId" clId="{E6F83500-A8A1-4E76-B1E8-6533B0D65E25}" dt="2019-05-25T11:30:27.860" v="840"/>
        <pc:sldMkLst>
          <pc:docMk/>
          <pc:sldMk cId="1410887865" sldId="430"/>
        </pc:sldMkLst>
        <pc:spChg chg="mod">
          <ac:chgData name="Oskar Masztalerz" userId="ce3dd1fefe4ca585" providerId="LiveId" clId="{E6F83500-A8A1-4E76-B1E8-6533B0D65E25}" dt="2019-05-25T11:30:27.860" v="840"/>
          <ac:spMkLst>
            <pc:docMk/>
            <pc:sldMk cId="1410887865" sldId="430"/>
            <ac:spMk id="6" creationId="{00000000-0000-0000-0000-000000000000}"/>
          </ac:spMkLst>
        </pc:spChg>
      </pc:sldChg>
      <pc:sldChg chg="addSp delSp modSp addCm modCm">
        <pc:chgData name="Oskar Masztalerz" userId="ce3dd1fefe4ca585" providerId="LiveId" clId="{E6F83500-A8A1-4E76-B1E8-6533B0D65E25}" dt="2019-05-25T14:39:43.288" v="1664"/>
        <pc:sldMkLst>
          <pc:docMk/>
          <pc:sldMk cId="938372620" sldId="436"/>
        </pc:sldMkLst>
        <pc:spChg chg="add mod">
          <ac:chgData name="Oskar Masztalerz" userId="ce3dd1fefe4ca585" providerId="LiveId" clId="{E6F83500-A8A1-4E76-B1E8-6533B0D65E25}" dt="2019-05-25T14:33:29.830" v="1458" actId="207"/>
          <ac:spMkLst>
            <pc:docMk/>
            <pc:sldMk cId="938372620" sldId="436"/>
            <ac:spMk id="2" creationId="{4602AFBA-195E-4BFA-96E0-C2F65161FC96}"/>
          </ac:spMkLst>
        </pc:spChg>
        <pc:spChg chg="add del mod">
          <ac:chgData name="Oskar Masztalerz" userId="ce3dd1fefe4ca585" providerId="LiveId" clId="{E6F83500-A8A1-4E76-B1E8-6533B0D65E25}" dt="2019-05-25T14:21:06.109" v="1116"/>
          <ac:spMkLst>
            <pc:docMk/>
            <pc:sldMk cId="938372620" sldId="436"/>
            <ac:spMk id="3" creationId="{A355CF60-40FB-4321-A2B6-745B68F4C48F}"/>
          </ac:spMkLst>
        </pc:spChg>
        <pc:spChg chg="add mod">
          <ac:chgData name="Oskar Masztalerz" userId="ce3dd1fefe4ca585" providerId="LiveId" clId="{E6F83500-A8A1-4E76-B1E8-6533B0D65E25}" dt="2019-05-25T14:31:34.996" v="1389" actId="1037"/>
          <ac:spMkLst>
            <pc:docMk/>
            <pc:sldMk cId="938372620" sldId="436"/>
            <ac:spMk id="4" creationId="{44ED4442-CA4A-4591-9287-6A9CBD22E4A7}"/>
          </ac:spMkLst>
        </pc:spChg>
        <pc:spChg chg="add mod">
          <ac:chgData name="Oskar Masztalerz" userId="ce3dd1fefe4ca585" providerId="LiveId" clId="{E6F83500-A8A1-4E76-B1E8-6533B0D65E25}" dt="2019-05-25T14:30:30.943" v="1359" actId="208"/>
          <ac:spMkLst>
            <pc:docMk/>
            <pc:sldMk cId="938372620" sldId="436"/>
            <ac:spMk id="5" creationId="{27C7B289-D924-4D19-B39A-AA97944F80AF}"/>
          </ac:spMkLst>
        </pc:spChg>
        <pc:spChg chg="add mod">
          <ac:chgData name="Oskar Masztalerz" userId="ce3dd1fefe4ca585" providerId="LiveId" clId="{E6F83500-A8A1-4E76-B1E8-6533B0D65E25}" dt="2019-05-25T14:31:37.652" v="1392" actId="1037"/>
          <ac:spMkLst>
            <pc:docMk/>
            <pc:sldMk cId="938372620" sldId="436"/>
            <ac:spMk id="7" creationId="{C80FE4D2-FF8B-41CF-8BDD-9320C95A8B86}"/>
          </ac:spMkLst>
        </pc:spChg>
        <pc:spChg chg="add mod">
          <ac:chgData name="Oskar Masztalerz" userId="ce3dd1fefe4ca585" providerId="LiveId" clId="{E6F83500-A8A1-4E76-B1E8-6533B0D65E25}" dt="2019-05-25T14:31:40.887" v="1395" actId="1037"/>
          <ac:spMkLst>
            <pc:docMk/>
            <pc:sldMk cId="938372620" sldId="436"/>
            <ac:spMk id="8" creationId="{ECB05F75-11A2-48CB-B862-A0DC76C5825C}"/>
          </ac:spMkLst>
        </pc:spChg>
        <pc:spChg chg="add mod ord">
          <ac:chgData name="Oskar Masztalerz" userId="ce3dd1fefe4ca585" providerId="LiveId" clId="{E6F83500-A8A1-4E76-B1E8-6533B0D65E25}" dt="2019-05-25T14:33:17.909" v="1455" actId="207"/>
          <ac:spMkLst>
            <pc:docMk/>
            <pc:sldMk cId="938372620" sldId="436"/>
            <ac:spMk id="9" creationId="{830152ED-EC67-49D3-992C-7E6676244D11}"/>
          </ac:spMkLst>
        </pc:spChg>
        <pc:spChg chg="add mod">
          <ac:chgData name="Oskar Masztalerz" userId="ce3dd1fefe4ca585" providerId="LiveId" clId="{E6F83500-A8A1-4E76-B1E8-6533B0D65E25}" dt="2019-05-25T14:32:26.665" v="1445" actId="20577"/>
          <ac:spMkLst>
            <pc:docMk/>
            <pc:sldMk cId="938372620" sldId="436"/>
            <ac:spMk id="10" creationId="{E3764588-D4B2-4A33-A712-07ABAF87DCFD}"/>
          </ac:spMkLst>
        </pc:spChg>
        <pc:spChg chg="add mod">
          <ac:chgData name="Oskar Masztalerz" userId="ce3dd1fefe4ca585" providerId="LiveId" clId="{E6F83500-A8A1-4E76-B1E8-6533B0D65E25}" dt="2019-05-25T14:34:49.700" v="1512" actId="20577"/>
          <ac:spMkLst>
            <pc:docMk/>
            <pc:sldMk cId="938372620" sldId="436"/>
            <ac:spMk id="12" creationId="{B9DCE4F0-B385-4B3D-A3FA-CC2A5FF3598C}"/>
          </ac:spMkLst>
        </pc:spChg>
        <pc:spChg chg="add mod">
          <ac:chgData name="Oskar Masztalerz" userId="ce3dd1fefe4ca585" providerId="LiveId" clId="{E6F83500-A8A1-4E76-B1E8-6533B0D65E25}" dt="2019-05-25T14:35:43.384" v="1548" actId="20577"/>
          <ac:spMkLst>
            <pc:docMk/>
            <pc:sldMk cId="938372620" sldId="436"/>
            <ac:spMk id="13" creationId="{F949BE7A-1A22-406B-9AB2-AEE264B9F676}"/>
          </ac:spMkLst>
        </pc:spChg>
        <pc:spChg chg="add mod">
          <ac:chgData name="Oskar Masztalerz" userId="ce3dd1fefe4ca585" providerId="LiveId" clId="{E6F83500-A8A1-4E76-B1E8-6533B0D65E25}" dt="2019-05-25T14:36:55.698" v="1574" actId="20577"/>
          <ac:spMkLst>
            <pc:docMk/>
            <pc:sldMk cId="938372620" sldId="436"/>
            <ac:spMk id="14" creationId="{67625FC8-EDC7-49FF-8CBA-B73F0A33FBD5}"/>
          </ac:spMkLst>
        </pc:spChg>
        <pc:spChg chg="add mod">
          <ac:chgData name="Oskar Masztalerz" userId="ce3dd1fefe4ca585" providerId="LiveId" clId="{E6F83500-A8A1-4E76-B1E8-6533B0D65E25}" dt="2019-05-25T14:38:19.093" v="1617" actId="20577"/>
          <ac:spMkLst>
            <pc:docMk/>
            <pc:sldMk cId="938372620" sldId="436"/>
            <ac:spMk id="15" creationId="{F7F22610-AAE8-41E9-854C-A746214CB575}"/>
          </ac:spMkLst>
        </pc:spChg>
        <pc:spChg chg="add mod">
          <ac:chgData name="Oskar Masztalerz" userId="ce3dd1fefe4ca585" providerId="LiveId" clId="{E6F83500-A8A1-4E76-B1E8-6533B0D65E25}" dt="2019-05-25T14:38:06.219" v="1615" actId="1076"/>
          <ac:spMkLst>
            <pc:docMk/>
            <pc:sldMk cId="938372620" sldId="436"/>
            <ac:spMk id="16" creationId="{EAD556DC-EC54-4CF0-AA45-89FA78F64B21}"/>
          </ac:spMkLst>
        </pc:spChg>
        <pc:spChg chg="add mod">
          <ac:chgData name="Oskar Masztalerz" userId="ce3dd1fefe4ca585" providerId="LiveId" clId="{E6F83500-A8A1-4E76-B1E8-6533B0D65E25}" dt="2019-05-25T14:39:22.198" v="1662" actId="1038"/>
          <ac:spMkLst>
            <pc:docMk/>
            <pc:sldMk cId="938372620" sldId="436"/>
            <ac:spMk id="17" creationId="{35D2AAEC-4BA7-43DA-89BB-6CB6837B6C7E}"/>
          </ac:spMkLst>
        </pc:spChg>
        <pc:picChg chg="mod">
          <ac:chgData name="Oskar Masztalerz" userId="ce3dd1fefe4ca585" providerId="LiveId" clId="{E6F83500-A8A1-4E76-B1E8-6533B0D65E25}" dt="2019-05-25T14:30:41.145" v="1361" actId="1076"/>
          <ac:picMkLst>
            <pc:docMk/>
            <pc:sldMk cId="938372620" sldId="436"/>
            <ac:picMk id="6" creationId="{00000000-0000-0000-0000-000000000000}"/>
          </ac:picMkLst>
        </pc:picChg>
        <pc:picChg chg="add del">
          <ac:chgData name="Oskar Masztalerz" userId="ce3dd1fefe4ca585" providerId="LiveId" clId="{E6F83500-A8A1-4E76-B1E8-6533B0D65E25}" dt="2019-05-25T14:32:45.272" v="1447"/>
          <ac:picMkLst>
            <pc:docMk/>
            <pc:sldMk cId="938372620" sldId="436"/>
            <ac:picMk id="11" creationId="{C940020F-2774-4D97-8A00-A233CF1B404C}"/>
          </ac:picMkLst>
        </pc:picChg>
      </pc:sldChg>
      <pc:sldChg chg="modSp">
        <pc:chgData name="Oskar Masztalerz" userId="ce3dd1fefe4ca585" providerId="LiveId" clId="{E6F83500-A8A1-4E76-B1E8-6533B0D65E25}" dt="2019-05-25T11:30:27.860" v="840"/>
        <pc:sldMkLst>
          <pc:docMk/>
          <pc:sldMk cId="899246527" sldId="437"/>
        </pc:sldMkLst>
        <pc:spChg chg="mod">
          <ac:chgData name="Oskar Masztalerz" userId="ce3dd1fefe4ca585" providerId="LiveId" clId="{E6F83500-A8A1-4E76-B1E8-6533B0D65E25}" dt="2019-05-25T11:16:35.672" v="544" actId="20577"/>
          <ac:spMkLst>
            <pc:docMk/>
            <pc:sldMk cId="899246527" sldId="437"/>
            <ac:spMk id="3" creationId="{00000000-0000-0000-0000-000000000000}"/>
          </ac:spMkLst>
        </pc:spChg>
        <pc:spChg chg="mod">
          <ac:chgData name="Oskar Masztalerz" userId="ce3dd1fefe4ca585" providerId="LiveId" clId="{E6F83500-A8A1-4E76-B1E8-6533B0D65E25}" dt="2019-05-25T11:30:27.860" v="840"/>
          <ac:spMkLst>
            <pc:docMk/>
            <pc:sldMk cId="899246527" sldId="437"/>
            <ac:spMk id="6" creationId="{00000000-0000-0000-0000-000000000000}"/>
          </ac:spMkLst>
        </pc:spChg>
        <pc:spChg chg="mod">
          <ac:chgData name="Oskar Masztalerz" userId="ce3dd1fefe4ca585" providerId="LiveId" clId="{E6F83500-A8A1-4E76-B1E8-6533B0D65E25}" dt="2019-05-25T11:30:27.860" v="840"/>
          <ac:spMkLst>
            <pc:docMk/>
            <pc:sldMk cId="899246527" sldId="437"/>
            <ac:spMk id="9" creationId="{00000000-0000-0000-0000-000000000000}"/>
          </ac:spMkLst>
        </pc:spChg>
      </pc:sldChg>
      <pc:sldChg chg="modSp">
        <pc:chgData name="Oskar Masztalerz" userId="ce3dd1fefe4ca585" providerId="LiveId" clId="{E6F83500-A8A1-4E76-B1E8-6533B0D65E25}" dt="2019-05-25T11:30:27.860" v="840"/>
        <pc:sldMkLst>
          <pc:docMk/>
          <pc:sldMk cId="1890021912" sldId="439"/>
        </pc:sldMkLst>
        <pc:spChg chg="mod">
          <ac:chgData name="Oskar Masztalerz" userId="ce3dd1fefe4ca585" providerId="LiveId" clId="{E6F83500-A8A1-4E76-B1E8-6533B0D65E25}" dt="2019-05-25T11:30:27.860" v="840"/>
          <ac:spMkLst>
            <pc:docMk/>
            <pc:sldMk cId="1890021912" sldId="439"/>
            <ac:spMk id="6" creationId="{11BA6B59-3CA6-4CFA-9BB3-F1DCC3321AA9}"/>
          </ac:spMkLst>
        </pc:spChg>
        <pc:spChg chg="mod">
          <ac:chgData name="Oskar Masztalerz" userId="ce3dd1fefe4ca585" providerId="LiveId" clId="{E6F83500-A8A1-4E76-B1E8-6533B0D65E25}" dt="2019-05-25T11:18:15.631" v="572" actId="20577"/>
          <ac:spMkLst>
            <pc:docMk/>
            <pc:sldMk cId="1890021912" sldId="439"/>
            <ac:spMk id="9" creationId="{00000000-0000-0000-0000-000000000000}"/>
          </ac:spMkLst>
        </pc:spChg>
      </pc:sldChg>
      <pc:sldChg chg="modSp">
        <pc:chgData name="Oskar Masztalerz" userId="ce3dd1fefe4ca585" providerId="LiveId" clId="{E6F83500-A8A1-4E76-B1E8-6533B0D65E25}" dt="2019-05-25T11:30:27.860" v="840"/>
        <pc:sldMkLst>
          <pc:docMk/>
          <pc:sldMk cId="1662241899" sldId="441"/>
        </pc:sldMkLst>
        <pc:spChg chg="mod">
          <ac:chgData name="Oskar Masztalerz" userId="ce3dd1fefe4ca585" providerId="LiveId" clId="{E6F83500-A8A1-4E76-B1E8-6533B0D65E25}" dt="2019-05-25T11:17:33.058" v="562" actId="20577"/>
          <ac:spMkLst>
            <pc:docMk/>
            <pc:sldMk cId="1662241899" sldId="441"/>
            <ac:spMk id="2" creationId="{00000000-0000-0000-0000-000000000000}"/>
          </ac:spMkLst>
        </pc:spChg>
        <pc:spChg chg="mod">
          <ac:chgData name="Oskar Masztalerz" userId="ce3dd1fefe4ca585" providerId="LiveId" clId="{E6F83500-A8A1-4E76-B1E8-6533B0D65E25}" dt="2019-05-25T11:17:50.355" v="566" actId="20577"/>
          <ac:spMkLst>
            <pc:docMk/>
            <pc:sldMk cId="1662241899" sldId="441"/>
            <ac:spMk id="20" creationId="{00000000-0000-0000-0000-000000000000}"/>
          </ac:spMkLst>
        </pc:spChg>
        <pc:spChg chg="mod">
          <ac:chgData name="Oskar Masztalerz" userId="ce3dd1fefe4ca585" providerId="LiveId" clId="{E6F83500-A8A1-4E76-B1E8-6533B0D65E25}" dt="2019-05-25T11:30:27.860" v="840"/>
          <ac:spMkLst>
            <pc:docMk/>
            <pc:sldMk cId="1662241899" sldId="441"/>
            <ac:spMk id="22" creationId="{00000000-0000-0000-0000-000000000000}"/>
          </ac:spMkLst>
        </pc:spChg>
      </pc:sldChg>
      <pc:sldChg chg="modSp">
        <pc:chgData name="Oskar Masztalerz" userId="ce3dd1fefe4ca585" providerId="LiveId" clId="{E6F83500-A8A1-4E76-B1E8-6533B0D65E25}" dt="2019-05-25T11:30:27.860" v="840"/>
        <pc:sldMkLst>
          <pc:docMk/>
          <pc:sldMk cId="701195406" sldId="443"/>
        </pc:sldMkLst>
        <pc:spChg chg="mod">
          <ac:chgData name="Oskar Masztalerz" userId="ce3dd1fefe4ca585" providerId="LiveId" clId="{E6F83500-A8A1-4E76-B1E8-6533B0D65E25}" dt="2019-05-25T11:00:50.790" v="167" actId="20577"/>
          <ac:spMkLst>
            <pc:docMk/>
            <pc:sldMk cId="701195406" sldId="443"/>
            <ac:spMk id="2" creationId="{00000000-0000-0000-0000-000000000000}"/>
          </ac:spMkLst>
        </pc:spChg>
        <pc:spChg chg="mod">
          <ac:chgData name="Oskar Masztalerz" userId="ce3dd1fefe4ca585" providerId="LiveId" clId="{E6F83500-A8A1-4E76-B1E8-6533B0D65E25}" dt="2019-05-25T11:00:53.400" v="169" actId="20577"/>
          <ac:spMkLst>
            <pc:docMk/>
            <pc:sldMk cId="701195406" sldId="443"/>
            <ac:spMk id="6" creationId="{00000000-0000-0000-0000-000000000000}"/>
          </ac:spMkLst>
        </pc:spChg>
        <pc:spChg chg="mod">
          <ac:chgData name="Oskar Masztalerz" userId="ce3dd1fefe4ca585" providerId="LiveId" clId="{E6F83500-A8A1-4E76-B1E8-6533B0D65E25}" dt="2019-05-25T11:00:56.306" v="171" actId="20577"/>
          <ac:spMkLst>
            <pc:docMk/>
            <pc:sldMk cId="701195406" sldId="443"/>
            <ac:spMk id="9" creationId="{00000000-0000-0000-0000-000000000000}"/>
          </ac:spMkLst>
        </pc:spChg>
        <pc:spChg chg="mod">
          <ac:chgData name="Oskar Masztalerz" userId="ce3dd1fefe4ca585" providerId="LiveId" clId="{E6F83500-A8A1-4E76-B1E8-6533B0D65E25}" dt="2019-05-25T11:30:27.860" v="840"/>
          <ac:spMkLst>
            <pc:docMk/>
            <pc:sldMk cId="701195406" sldId="443"/>
            <ac:spMk id="16" creationId="{00000000-0000-0000-0000-000000000000}"/>
          </ac:spMkLst>
        </pc:spChg>
        <pc:spChg chg="mod">
          <ac:chgData name="Oskar Masztalerz" userId="ce3dd1fefe4ca585" providerId="LiveId" clId="{E6F83500-A8A1-4E76-B1E8-6533B0D65E25}" dt="2019-05-25T11:30:27.860" v="840"/>
          <ac:spMkLst>
            <pc:docMk/>
            <pc:sldMk cId="701195406" sldId="443"/>
            <ac:spMk id="18" creationId="{00000000-0000-0000-0000-000000000000}"/>
          </ac:spMkLst>
        </pc:spChg>
        <pc:spChg chg="mod">
          <ac:chgData name="Oskar Masztalerz" userId="ce3dd1fefe4ca585" providerId="LiveId" clId="{E6F83500-A8A1-4E76-B1E8-6533B0D65E25}" dt="2019-05-25T11:00:59.041" v="173" actId="20577"/>
          <ac:spMkLst>
            <pc:docMk/>
            <pc:sldMk cId="701195406" sldId="443"/>
            <ac:spMk id="19" creationId="{00000000-0000-0000-0000-000000000000}"/>
          </ac:spMkLst>
        </pc:spChg>
        <pc:spChg chg="mod">
          <ac:chgData name="Oskar Masztalerz" userId="ce3dd1fefe4ca585" providerId="LiveId" clId="{E6F83500-A8A1-4E76-B1E8-6533B0D65E25}" dt="2019-05-25T11:01:03.869" v="177" actId="20577"/>
          <ac:spMkLst>
            <pc:docMk/>
            <pc:sldMk cId="701195406" sldId="443"/>
            <ac:spMk id="20" creationId="{00000000-0000-0000-0000-000000000000}"/>
          </ac:spMkLst>
        </pc:spChg>
      </pc:sldChg>
      <pc:sldChg chg="modSp">
        <pc:chgData name="Oskar Masztalerz" userId="ce3dd1fefe4ca585" providerId="LiveId" clId="{E6F83500-A8A1-4E76-B1E8-6533B0D65E25}" dt="2019-05-25T11:30:27.860" v="840"/>
        <pc:sldMkLst>
          <pc:docMk/>
          <pc:sldMk cId="1353521659" sldId="446"/>
        </pc:sldMkLst>
        <pc:spChg chg="mod">
          <ac:chgData name="Oskar Masztalerz" userId="ce3dd1fefe4ca585" providerId="LiveId" clId="{E6F83500-A8A1-4E76-B1E8-6533B0D65E25}" dt="2019-05-25T11:17:02.496" v="556" actId="20577"/>
          <ac:spMkLst>
            <pc:docMk/>
            <pc:sldMk cId="1353521659" sldId="446"/>
            <ac:spMk id="3" creationId="{00000000-0000-0000-0000-000000000000}"/>
          </ac:spMkLst>
        </pc:spChg>
        <pc:spChg chg="mod">
          <ac:chgData name="Oskar Masztalerz" userId="ce3dd1fefe4ca585" providerId="LiveId" clId="{E6F83500-A8A1-4E76-B1E8-6533B0D65E25}" dt="2019-05-25T11:17:26.105" v="558" actId="20577"/>
          <ac:spMkLst>
            <pc:docMk/>
            <pc:sldMk cId="1353521659" sldId="446"/>
            <ac:spMk id="5" creationId="{00000000-0000-0000-0000-000000000000}"/>
          </ac:spMkLst>
        </pc:spChg>
        <pc:spChg chg="mod">
          <ac:chgData name="Oskar Masztalerz" userId="ce3dd1fefe4ca585" providerId="LiveId" clId="{E6F83500-A8A1-4E76-B1E8-6533B0D65E25}" dt="2019-05-25T11:17:28.699" v="560" actId="20577"/>
          <ac:spMkLst>
            <pc:docMk/>
            <pc:sldMk cId="1353521659" sldId="446"/>
            <ac:spMk id="6" creationId="{00000000-0000-0000-0000-000000000000}"/>
          </ac:spMkLst>
        </pc:spChg>
        <pc:spChg chg="mod">
          <ac:chgData name="Oskar Masztalerz" userId="ce3dd1fefe4ca585" providerId="LiveId" clId="{E6F83500-A8A1-4E76-B1E8-6533B0D65E25}" dt="2019-05-25T11:30:27.860" v="840"/>
          <ac:spMkLst>
            <pc:docMk/>
            <pc:sldMk cId="1353521659" sldId="446"/>
            <ac:spMk id="9" creationId="{00000000-0000-0000-0000-000000000000}"/>
          </ac:spMkLst>
        </pc:spChg>
      </pc:sldChg>
      <pc:sldChg chg="modSp">
        <pc:chgData name="Oskar Masztalerz" userId="ce3dd1fefe4ca585" providerId="LiveId" clId="{E6F83500-A8A1-4E76-B1E8-6533B0D65E25}" dt="2019-05-25T11:30:27.860" v="840"/>
        <pc:sldMkLst>
          <pc:docMk/>
          <pc:sldMk cId="990234103" sldId="451"/>
        </pc:sldMkLst>
        <pc:spChg chg="mod">
          <ac:chgData name="Oskar Masztalerz" userId="ce3dd1fefe4ca585" providerId="LiveId" clId="{E6F83500-A8A1-4E76-B1E8-6533B0D65E25}" dt="2019-05-25T11:30:27.860" v="840"/>
          <ac:spMkLst>
            <pc:docMk/>
            <pc:sldMk cId="990234103" sldId="451"/>
            <ac:spMk id="5" creationId="{00000000-0000-0000-0000-000000000000}"/>
          </ac:spMkLst>
        </pc:spChg>
      </pc:sldChg>
      <pc:sldChg chg="modSp">
        <pc:chgData name="Oskar Masztalerz" userId="ce3dd1fefe4ca585" providerId="LiveId" clId="{E6F83500-A8A1-4E76-B1E8-6533B0D65E25}" dt="2019-05-25T11:30:27.860" v="840"/>
        <pc:sldMkLst>
          <pc:docMk/>
          <pc:sldMk cId="219961855" sldId="455"/>
        </pc:sldMkLst>
        <pc:spChg chg="mod">
          <ac:chgData name="Oskar Masztalerz" userId="ce3dd1fefe4ca585" providerId="LiveId" clId="{E6F83500-A8A1-4E76-B1E8-6533B0D65E25}" dt="2019-05-25T11:18:19.729" v="574" actId="20577"/>
          <ac:spMkLst>
            <pc:docMk/>
            <pc:sldMk cId="219961855" sldId="455"/>
            <ac:spMk id="2" creationId="{00000000-0000-0000-0000-000000000000}"/>
          </ac:spMkLst>
        </pc:spChg>
        <pc:spChg chg="mod">
          <ac:chgData name="Oskar Masztalerz" userId="ce3dd1fefe4ca585" providerId="LiveId" clId="{E6F83500-A8A1-4E76-B1E8-6533B0D65E25}" dt="2019-05-25T11:18:51.979" v="597" actId="20577"/>
          <ac:spMkLst>
            <pc:docMk/>
            <pc:sldMk cId="219961855" sldId="455"/>
            <ac:spMk id="3" creationId="{00000000-0000-0000-0000-000000000000}"/>
          </ac:spMkLst>
        </pc:spChg>
        <pc:spChg chg="mod">
          <ac:chgData name="Oskar Masztalerz" userId="ce3dd1fefe4ca585" providerId="LiveId" clId="{E6F83500-A8A1-4E76-B1E8-6533B0D65E25}" dt="2019-05-25T11:30:27.860" v="840"/>
          <ac:spMkLst>
            <pc:docMk/>
            <pc:sldMk cId="219961855" sldId="455"/>
            <ac:spMk id="5" creationId="{00000000-0000-0000-0000-000000000000}"/>
          </ac:spMkLst>
        </pc:spChg>
      </pc:sldChg>
      <pc:sldChg chg="addSp delSp modSp addCm modCm">
        <pc:chgData name="Oskar Masztalerz" userId="ce3dd1fefe4ca585" providerId="LiveId" clId="{E6F83500-A8A1-4E76-B1E8-6533B0D65E25}" dt="2019-05-25T14:49:11.032" v="1753"/>
        <pc:sldMkLst>
          <pc:docMk/>
          <pc:sldMk cId="1550089365" sldId="460"/>
        </pc:sldMkLst>
        <pc:spChg chg="mod">
          <ac:chgData name="Oskar Masztalerz" userId="ce3dd1fefe4ca585" providerId="LiveId" clId="{E6F83500-A8A1-4E76-B1E8-6533B0D65E25}" dt="2019-05-25T11:30:27.860" v="840"/>
          <ac:spMkLst>
            <pc:docMk/>
            <pc:sldMk cId="1550089365" sldId="460"/>
            <ac:spMk id="6" creationId="{00000000-0000-0000-0000-000000000000}"/>
          </ac:spMkLst>
        </pc:spChg>
        <pc:picChg chg="add mod">
          <ac:chgData name="Oskar Masztalerz" userId="ce3dd1fefe4ca585" providerId="LiveId" clId="{E6F83500-A8A1-4E76-B1E8-6533B0D65E25}" dt="2019-05-25T14:48:18.770" v="1751" actId="1076"/>
          <ac:picMkLst>
            <pc:docMk/>
            <pc:sldMk cId="1550089365" sldId="460"/>
            <ac:picMk id="4" creationId="{80C13BE1-83AD-4568-A283-C90288DB5EB3}"/>
          </ac:picMkLst>
        </pc:picChg>
        <pc:picChg chg="del">
          <ac:chgData name="Oskar Masztalerz" userId="ce3dd1fefe4ca585" providerId="LiveId" clId="{E6F83500-A8A1-4E76-B1E8-6533B0D65E25}" dt="2019-05-25T14:47:48.252" v="1742" actId="478"/>
          <ac:picMkLst>
            <pc:docMk/>
            <pc:sldMk cId="1550089365" sldId="460"/>
            <ac:picMk id="5" creationId="{00000000-0000-0000-0000-000000000000}"/>
          </ac:picMkLst>
        </pc:picChg>
        <pc:picChg chg="del">
          <ac:chgData name="Oskar Masztalerz" userId="ce3dd1fefe4ca585" providerId="LiveId" clId="{E6F83500-A8A1-4E76-B1E8-6533B0D65E25}" dt="2019-05-25T14:45:11.878" v="1740" actId="478"/>
          <ac:picMkLst>
            <pc:docMk/>
            <pc:sldMk cId="1550089365" sldId="460"/>
            <ac:picMk id="8" creationId="{00000000-0000-0000-0000-000000000000}"/>
          </ac:picMkLst>
        </pc:picChg>
        <pc:picChg chg="add mod">
          <ac:chgData name="Oskar Masztalerz" userId="ce3dd1fefe4ca585" providerId="LiveId" clId="{E6F83500-A8A1-4E76-B1E8-6533B0D65E25}" dt="2019-05-25T14:48:10.411" v="1748" actId="1076"/>
          <ac:picMkLst>
            <pc:docMk/>
            <pc:sldMk cId="1550089365" sldId="460"/>
            <ac:picMk id="9" creationId="{5CD1517F-6A06-4DF8-83B0-1BBA8C81F324}"/>
          </ac:picMkLst>
        </pc:picChg>
      </pc:sldChg>
      <pc:sldChg chg="modSp">
        <pc:chgData name="Oskar Masztalerz" userId="ce3dd1fefe4ca585" providerId="LiveId" clId="{E6F83500-A8A1-4E76-B1E8-6533B0D65E25}" dt="2019-05-25T11:31:33.018" v="843"/>
        <pc:sldMkLst>
          <pc:docMk/>
          <pc:sldMk cId="1152666288" sldId="461"/>
        </pc:sldMkLst>
        <pc:spChg chg="mod">
          <ac:chgData name="Oskar Masztalerz" userId="ce3dd1fefe4ca585" providerId="LiveId" clId="{E6F83500-A8A1-4E76-B1E8-6533B0D65E25}" dt="2019-05-25T10:56:39.234" v="61" actId="20577"/>
          <ac:spMkLst>
            <pc:docMk/>
            <pc:sldMk cId="1152666288" sldId="461"/>
            <ac:spMk id="2" creationId="{00000000-0000-0000-0000-000000000000}"/>
          </ac:spMkLst>
        </pc:spChg>
        <pc:spChg chg="mod">
          <ac:chgData name="Oskar Masztalerz" userId="ce3dd1fefe4ca585" providerId="LiveId" clId="{E6F83500-A8A1-4E76-B1E8-6533B0D65E25}" dt="2019-05-25T11:31:33.018" v="843"/>
          <ac:spMkLst>
            <pc:docMk/>
            <pc:sldMk cId="1152666288" sldId="461"/>
            <ac:spMk id="9" creationId="{00000000-0000-0000-0000-000000000000}"/>
          </ac:spMkLst>
        </pc:spChg>
      </pc:sldChg>
      <pc:sldChg chg="modSp addCm delCm modCm">
        <pc:chgData name="Oskar Masztalerz" userId="ce3dd1fefe4ca585" providerId="LiveId" clId="{E6F83500-A8A1-4E76-B1E8-6533B0D65E25}" dt="2019-05-25T16:16:12.164" v="1975" actId="1592"/>
        <pc:sldMkLst>
          <pc:docMk/>
          <pc:sldMk cId="242401147" sldId="481"/>
        </pc:sldMkLst>
        <pc:spChg chg="mod">
          <ac:chgData name="Oskar Masztalerz" userId="ce3dd1fefe4ca585" providerId="LiveId" clId="{E6F83500-A8A1-4E76-B1E8-6533B0D65E25}" dt="2019-05-25T11:30:27.860" v="840"/>
          <ac:spMkLst>
            <pc:docMk/>
            <pc:sldMk cId="242401147" sldId="481"/>
            <ac:spMk id="6" creationId="{00000000-0000-0000-0000-000000000000}"/>
          </ac:spMkLst>
        </pc:spChg>
        <pc:spChg chg="mod">
          <ac:chgData name="Oskar Masztalerz" userId="ce3dd1fefe4ca585" providerId="LiveId" clId="{E6F83500-A8A1-4E76-B1E8-6533B0D65E25}" dt="2019-05-25T11:30:27.860" v="840"/>
          <ac:spMkLst>
            <pc:docMk/>
            <pc:sldMk cId="242401147" sldId="481"/>
            <ac:spMk id="7" creationId="{00000000-0000-0000-0000-000000000000}"/>
          </ac:spMkLst>
        </pc:spChg>
        <pc:spChg chg="mod">
          <ac:chgData name="Oskar Masztalerz" userId="ce3dd1fefe4ca585" providerId="LiveId" clId="{E6F83500-A8A1-4E76-B1E8-6533B0D65E25}" dt="2019-05-25T11:30:27.860" v="840"/>
          <ac:spMkLst>
            <pc:docMk/>
            <pc:sldMk cId="242401147" sldId="481"/>
            <ac:spMk id="13" creationId="{00000000-0000-0000-0000-000000000000}"/>
          </ac:spMkLst>
        </pc:spChg>
        <pc:spChg chg="mod">
          <ac:chgData name="Oskar Masztalerz" userId="ce3dd1fefe4ca585" providerId="LiveId" clId="{E6F83500-A8A1-4E76-B1E8-6533B0D65E25}" dt="2019-05-25T11:30:27.860" v="840"/>
          <ac:spMkLst>
            <pc:docMk/>
            <pc:sldMk cId="242401147" sldId="481"/>
            <ac:spMk id="14" creationId="{00000000-0000-0000-0000-000000000000}"/>
          </ac:spMkLst>
        </pc:spChg>
      </pc:sldChg>
      <pc:sldChg chg="modSp">
        <pc:chgData name="Oskar Masztalerz" userId="ce3dd1fefe4ca585" providerId="LiveId" clId="{E6F83500-A8A1-4E76-B1E8-6533B0D65E25}" dt="2019-05-25T11:30:27.860" v="840"/>
        <pc:sldMkLst>
          <pc:docMk/>
          <pc:sldMk cId="2026507937" sldId="488"/>
        </pc:sldMkLst>
        <pc:spChg chg="mod">
          <ac:chgData name="Oskar Masztalerz" userId="ce3dd1fefe4ca585" providerId="LiveId" clId="{E6F83500-A8A1-4E76-B1E8-6533B0D65E25}" dt="2019-05-25T11:30:27.860" v="840"/>
          <ac:spMkLst>
            <pc:docMk/>
            <pc:sldMk cId="2026507937" sldId="488"/>
            <ac:spMk id="7" creationId="{00000000-0000-0000-0000-000000000000}"/>
          </ac:spMkLst>
        </pc:spChg>
        <pc:spChg chg="mod">
          <ac:chgData name="Oskar Masztalerz" userId="ce3dd1fefe4ca585" providerId="LiveId" clId="{E6F83500-A8A1-4E76-B1E8-6533B0D65E25}" dt="2019-05-25T11:30:27.860" v="840"/>
          <ac:spMkLst>
            <pc:docMk/>
            <pc:sldMk cId="2026507937" sldId="488"/>
            <ac:spMk id="9" creationId="{00000000-0000-0000-0000-000000000000}"/>
          </ac:spMkLst>
        </pc:spChg>
        <pc:spChg chg="mod">
          <ac:chgData name="Oskar Masztalerz" userId="ce3dd1fefe4ca585" providerId="LiveId" clId="{E6F83500-A8A1-4E76-B1E8-6533B0D65E25}" dt="2019-05-25T11:30:27.860" v="840"/>
          <ac:spMkLst>
            <pc:docMk/>
            <pc:sldMk cId="2026507937" sldId="488"/>
            <ac:spMk id="12" creationId="{00000000-0000-0000-0000-000000000000}"/>
          </ac:spMkLst>
        </pc:spChg>
      </pc:sldChg>
      <pc:sldChg chg="modSp">
        <pc:chgData name="Oskar Masztalerz" userId="ce3dd1fefe4ca585" providerId="LiveId" clId="{E6F83500-A8A1-4E76-B1E8-6533B0D65E25}" dt="2019-05-25T11:19:58.322" v="631" actId="20577"/>
        <pc:sldMkLst>
          <pc:docMk/>
          <pc:sldMk cId="760139802" sldId="498"/>
        </pc:sldMkLst>
        <pc:spChg chg="mod">
          <ac:chgData name="Oskar Masztalerz" userId="ce3dd1fefe4ca585" providerId="LiveId" clId="{E6F83500-A8A1-4E76-B1E8-6533B0D65E25}" dt="2019-05-25T11:19:53.435" v="627" actId="20577"/>
          <ac:spMkLst>
            <pc:docMk/>
            <pc:sldMk cId="760139802" sldId="498"/>
            <ac:spMk id="2" creationId="{00000000-0000-0000-0000-000000000000}"/>
          </ac:spMkLst>
        </pc:spChg>
        <pc:spChg chg="mod">
          <ac:chgData name="Oskar Masztalerz" userId="ce3dd1fefe4ca585" providerId="LiveId" clId="{E6F83500-A8A1-4E76-B1E8-6533B0D65E25}" dt="2019-05-25T11:19:55.657" v="629" actId="20577"/>
          <ac:spMkLst>
            <pc:docMk/>
            <pc:sldMk cId="760139802" sldId="498"/>
            <ac:spMk id="4" creationId="{00000000-0000-0000-0000-000000000000}"/>
          </ac:spMkLst>
        </pc:spChg>
        <pc:spChg chg="mod">
          <ac:chgData name="Oskar Masztalerz" userId="ce3dd1fefe4ca585" providerId="LiveId" clId="{E6F83500-A8A1-4E76-B1E8-6533B0D65E25}" dt="2019-05-25T11:19:58.322" v="631" actId="20577"/>
          <ac:spMkLst>
            <pc:docMk/>
            <pc:sldMk cId="760139802" sldId="498"/>
            <ac:spMk id="5" creationId="{00000000-0000-0000-0000-000000000000}"/>
          </ac:spMkLst>
        </pc:spChg>
      </pc:sldChg>
      <pc:sldChg chg="modSp">
        <pc:chgData name="Oskar Masztalerz" userId="ce3dd1fefe4ca585" providerId="LiveId" clId="{E6F83500-A8A1-4E76-B1E8-6533B0D65E25}" dt="2019-05-25T11:20:07.969" v="639" actId="20577"/>
        <pc:sldMkLst>
          <pc:docMk/>
          <pc:sldMk cId="1422607474" sldId="500"/>
        </pc:sldMkLst>
        <pc:spChg chg="mod">
          <ac:chgData name="Oskar Masztalerz" userId="ce3dd1fefe4ca585" providerId="LiveId" clId="{E6F83500-A8A1-4E76-B1E8-6533B0D65E25}" dt="2019-05-25T11:20:02.062" v="633" actId="20577"/>
          <ac:spMkLst>
            <pc:docMk/>
            <pc:sldMk cId="1422607474" sldId="500"/>
            <ac:spMk id="2" creationId="{00000000-0000-0000-0000-000000000000}"/>
          </ac:spMkLst>
        </pc:spChg>
        <pc:spChg chg="mod">
          <ac:chgData name="Oskar Masztalerz" userId="ce3dd1fefe4ca585" providerId="LiveId" clId="{E6F83500-A8A1-4E76-B1E8-6533B0D65E25}" dt="2019-05-25T11:20:04.531" v="635" actId="20577"/>
          <ac:spMkLst>
            <pc:docMk/>
            <pc:sldMk cId="1422607474" sldId="500"/>
            <ac:spMk id="4" creationId="{00000000-0000-0000-0000-000000000000}"/>
          </ac:spMkLst>
        </pc:spChg>
        <pc:spChg chg="mod">
          <ac:chgData name="Oskar Masztalerz" userId="ce3dd1fefe4ca585" providerId="LiveId" clId="{E6F83500-A8A1-4E76-B1E8-6533B0D65E25}" dt="2019-05-25T11:20:07.969" v="639" actId="20577"/>
          <ac:spMkLst>
            <pc:docMk/>
            <pc:sldMk cId="1422607474" sldId="500"/>
            <ac:spMk id="9" creationId="{00000000-0000-0000-0000-000000000000}"/>
          </ac:spMkLst>
        </pc:spChg>
      </pc:sldChg>
      <pc:sldChg chg="modSp">
        <pc:chgData name="Oskar Masztalerz" userId="ce3dd1fefe4ca585" providerId="LiveId" clId="{E6F83500-A8A1-4E76-B1E8-6533B0D65E25}" dt="2019-05-25T11:20:17.687" v="645" actId="20577"/>
        <pc:sldMkLst>
          <pc:docMk/>
          <pc:sldMk cId="1302802120" sldId="501"/>
        </pc:sldMkLst>
        <pc:spChg chg="mod">
          <ac:chgData name="Oskar Masztalerz" userId="ce3dd1fefe4ca585" providerId="LiveId" clId="{E6F83500-A8A1-4E76-B1E8-6533B0D65E25}" dt="2019-05-25T11:20:12.172" v="641" actId="20577"/>
          <ac:spMkLst>
            <pc:docMk/>
            <pc:sldMk cId="1302802120" sldId="501"/>
            <ac:spMk id="2" creationId="{00000000-0000-0000-0000-000000000000}"/>
          </ac:spMkLst>
        </pc:spChg>
        <pc:spChg chg="mod">
          <ac:chgData name="Oskar Masztalerz" userId="ce3dd1fefe4ca585" providerId="LiveId" clId="{E6F83500-A8A1-4E76-B1E8-6533B0D65E25}" dt="2019-05-25T11:20:15.062" v="643" actId="20577"/>
          <ac:spMkLst>
            <pc:docMk/>
            <pc:sldMk cId="1302802120" sldId="501"/>
            <ac:spMk id="4" creationId="{00000000-0000-0000-0000-000000000000}"/>
          </ac:spMkLst>
        </pc:spChg>
        <pc:spChg chg="mod">
          <ac:chgData name="Oskar Masztalerz" userId="ce3dd1fefe4ca585" providerId="LiveId" clId="{E6F83500-A8A1-4E76-B1E8-6533B0D65E25}" dt="2019-05-25T11:20:17.687" v="645" actId="20577"/>
          <ac:spMkLst>
            <pc:docMk/>
            <pc:sldMk cId="1302802120" sldId="501"/>
            <ac:spMk id="9" creationId="{00000000-0000-0000-0000-000000000000}"/>
          </ac:spMkLst>
        </pc:spChg>
      </pc:sldChg>
      <pc:sldChg chg="modSp">
        <pc:chgData name="Oskar Masztalerz" userId="ce3dd1fefe4ca585" providerId="LiveId" clId="{E6F83500-A8A1-4E76-B1E8-6533B0D65E25}" dt="2019-05-25T11:30:27.860" v="840"/>
        <pc:sldMkLst>
          <pc:docMk/>
          <pc:sldMk cId="1182367632" sldId="502"/>
        </pc:sldMkLst>
        <pc:spChg chg="mod">
          <ac:chgData name="Oskar Masztalerz" userId="ce3dd1fefe4ca585" providerId="LiveId" clId="{E6F83500-A8A1-4E76-B1E8-6533B0D65E25}" dt="2019-05-25T11:30:27.860" v="840"/>
          <ac:spMkLst>
            <pc:docMk/>
            <pc:sldMk cId="1182367632" sldId="502"/>
            <ac:spMk id="6" creationId="{00000000-0000-0000-0000-000000000000}"/>
          </ac:spMkLst>
        </pc:spChg>
        <pc:spChg chg="mod">
          <ac:chgData name="Oskar Masztalerz" userId="ce3dd1fefe4ca585" providerId="LiveId" clId="{E6F83500-A8A1-4E76-B1E8-6533B0D65E25}" dt="2019-05-25T11:20:42.765" v="665" actId="20577"/>
          <ac:spMkLst>
            <pc:docMk/>
            <pc:sldMk cId="1182367632" sldId="502"/>
            <ac:spMk id="7" creationId="{00000000-0000-0000-0000-000000000000}"/>
          </ac:spMkLst>
        </pc:spChg>
        <pc:spChg chg="mod">
          <ac:chgData name="Oskar Masztalerz" userId="ce3dd1fefe4ca585" providerId="LiveId" clId="{E6F83500-A8A1-4E76-B1E8-6533B0D65E25}" dt="2019-05-25T11:20:50.262" v="669" actId="20577"/>
          <ac:spMkLst>
            <pc:docMk/>
            <pc:sldMk cId="1182367632" sldId="502"/>
            <ac:spMk id="8" creationId="{00000000-0000-0000-0000-000000000000}"/>
          </ac:spMkLst>
        </pc:spChg>
      </pc:sldChg>
      <pc:sldChg chg="modSp">
        <pc:chgData name="Oskar Masztalerz" userId="ce3dd1fefe4ca585" providerId="LiveId" clId="{E6F83500-A8A1-4E76-B1E8-6533B0D65E25}" dt="2019-05-25T11:20:38.437" v="663" actId="20577"/>
        <pc:sldMkLst>
          <pc:docMk/>
          <pc:sldMk cId="787752531" sldId="510"/>
        </pc:sldMkLst>
        <pc:spChg chg="mod">
          <ac:chgData name="Oskar Masztalerz" userId="ce3dd1fefe4ca585" providerId="LiveId" clId="{E6F83500-A8A1-4E76-B1E8-6533B0D65E25}" dt="2019-05-25T11:20:38.437" v="663" actId="20577"/>
          <ac:spMkLst>
            <pc:docMk/>
            <pc:sldMk cId="787752531" sldId="510"/>
            <ac:spMk id="4" creationId="{00000000-0000-0000-0000-000000000000}"/>
          </ac:spMkLst>
        </pc:spChg>
      </pc:sldChg>
      <pc:sldChg chg="modSp addCm modCm">
        <pc:chgData name="Oskar Masztalerz" userId="ce3dd1fefe4ca585" providerId="LiveId" clId="{E6F83500-A8A1-4E76-B1E8-6533B0D65E25}" dt="2019-05-25T15:01:28.543" v="1858"/>
        <pc:sldMkLst>
          <pc:docMk/>
          <pc:sldMk cId="1240189106" sldId="520"/>
        </pc:sldMkLst>
        <pc:spChg chg="mod">
          <ac:chgData name="Oskar Masztalerz" userId="ce3dd1fefe4ca585" providerId="LiveId" clId="{E6F83500-A8A1-4E76-B1E8-6533B0D65E25}" dt="2019-05-25T15:00:48.595" v="1856" actId="14100"/>
          <ac:spMkLst>
            <pc:docMk/>
            <pc:sldMk cId="1240189106" sldId="520"/>
            <ac:spMk id="4" creationId="{00000000-0000-0000-0000-000000000000}"/>
          </ac:spMkLst>
        </pc:spChg>
        <pc:spChg chg="mod">
          <ac:chgData name="Oskar Masztalerz" userId="ce3dd1fefe4ca585" providerId="LiveId" clId="{E6F83500-A8A1-4E76-B1E8-6533B0D65E25}" dt="2019-05-25T11:22:32.833" v="748" actId="20577"/>
          <ac:spMkLst>
            <pc:docMk/>
            <pc:sldMk cId="1240189106" sldId="520"/>
            <ac:spMk id="5" creationId="{00000000-0000-0000-0000-000000000000}"/>
          </ac:spMkLst>
        </pc:spChg>
        <pc:spChg chg="mod">
          <ac:chgData name="Oskar Masztalerz" userId="ce3dd1fefe4ca585" providerId="LiveId" clId="{E6F83500-A8A1-4E76-B1E8-6533B0D65E25}" dt="2019-05-25T11:30:27.860" v="840"/>
          <ac:spMkLst>
            <pc:docMk/>
            <pc:sldMk cId="1240189106" sldId="520"/>
            <ac:spMk id="7" creationId="{00000000-0000-0000-0000-000000000000}"/>
          </ac:spMkLst>
        </pc:spChg>
      </pc:sldChg>
      <pc:sldChg chg="modSp">
        <pc:chgData name="Oskar Masztalerz" userId="ce3dd1fefe4ca585" providerId="LiveId" clId="{E6F83500-A8A1-4E76-B1E8-6533B0D65E25}" dt="2019-05-25T11:30:27.860" v="840"/>
        <pc:sldMkLst>
          <pc:docMk/>
          <pc:sldMk cId="1925313167" sldId="524"/>
        </pc:sldMkLst>
        <pc:spChg chg="mod">
          <ac:chgData name="Oskar Masztalerz" userId="ce3dd1fefe4ca585" providerId="LiveId" clId="{E6F83500-A8A1-4E76-B1E8-6533B0D65E25}" dt="2019-05-25T11:30:27.860" v="840"/>
          <ac:spMkLst>
            <pc:docMk/>
            <pc:sldMk cId="1925313167" sldId="524"/>
            <ac:spMk id="6" creationId="{00000000-0000-0000-0000-000000000000}"/>
          </ac:spMkLst>
        </pc:spChg>
        <pc:spChg chg="mod">
          <ac:chgData name="Oskar Masztalerz" userId="ce3dd1fefe4ca585" providerId="LiveId" clId="{E6F83500-A8A1-4E76-B1E8-6533B0D65E25}" dt="2019-05-25T11:30:27.860" v="840"/>
          <ac:spMkLst>
            <pc:docMk/>
            <pc:sldMk cId="1925313167" sldId="524"/>
            <ac:spMk id="12" creationId="{00000000-0000-0000-0000-000000000000}"/>
          </ac:spMkLst>
        </pc:spChg>
      </pc:sldChg>
      <pc:sldChg chg="modSp">
        <pc:chgData name="Oskar Masztalerz" userId="ce3dd1fefe4ca585" providerId="LiveId" clId="{E6F83500-A8A1-4E76-B1E8-6533B0D65E25}" dt="2019-05-25T11:22:43.927" v="754" actId="20577"/>
        <pc:sldMkLst>
          <pc:docMk/>
          <pc:sldMk cId="474281389" sldId="539"/>
        </pc:sldMkLst>
        <pc:spChg chg="mod">
          <ac:chgData name="Oskar Masztalerz" userId="ce3dd1fefe4ca585" providerId="LiveId" clId="{E6F83500-A8A1-4E76-B1E8-6533B0D65E25}" dt="2019-05-25T11:22:43.927" v="754" actId="20577"/>
          <ac:spMkLst>
            <pc:docMk/>
            <pc:sldMk cId="474281389" sldId="539"/>
            <ac:spMk id="10" creationId="{00000000-0000-0000-0000-000000000000}"/>
          </ac:spMkLst>
        </pc:spChg>
        <pc:spChg chg="mod">
          <ac:chgData name="Oskar Masztalerz" userId="ce3dd1fefe4ca585" providerId="LiveId" clId="{E6F83500-A8A1-4E76-B1E8-6533B0D65E25}" dt="2019-05-25T11:22:41.646" v="752" actId="20577"/>
          <ac:spMkLst>
            <pc:docMk/>
            <pc:sldMk cId="474281389" sldId="539"/>
            <ac:spMk id="11" creationId="{00000000-0000-0000-0000-000000000000}"/>
          </ac:spMkLst>
        </pc:spChg>
        <pc:spChg chg="mod">
          <ac:chgData name="Oskar Masztalerz" userId="ce3dd1fefe4ca585" providerId="LiveId" clId="{E6F83500-A8A1-4E76-B1E8-6533B0D65E25}" dt="2019-05-25T11:22:39.318" v="750" actId="20577"/>
          <ac:spMkLst>
            <pc:docMk/>
            <pc:sldMk cId="474281389" sldId="539"/>
            <ac:spMk id="12" creationId="{00000000-0000-0000-0000-000000000000}"/>
          </ac:spMkLst>
        </pc:spChg>
      </pc:sldChg>
      <pc:sldChg chg="modSp addCm modCm">
        <pc:chgData name="Oskar Masztalerz" userId="ce3dd1fefe4ca585" providerId="LiveId" clId="{E6F83500-A8A1-4E76-B1E8-6533B0D65E25}" dt="2019-05-25T16:07:47.491" v="1881"/>
        <pc:sldMkLst>
          <pc:docMk/>
          <pc:sldMk cId="1682738716" sldId="541"/>
        </pc:sldMkLst>
        <pc:spChg chg="mod">
          <ac:chgData name="Oskar Masztalerz" userId="ce3dd1fefe4ca585" providerId="LiveId" clId="{E6F83500-A8A1-4E76-B1E8-6533B0D65E25}" dt="2019-05-25T11:22:48.458" v="756" actId="20577"/>
          <ac:spMkLst>
            <pc:docMk/>
            <pc:sldMk cId="1682738716" sldId="541"/>
            <ac:spMk id="7" creationId="{00000000-0000-0000-0000-000000000000}"/>
          </ac:spMkLst>
        </pc:spChg>
      </pc:sldChg>
      <pc:sldChg chg="addCm modCm">
        <pc:chgData name="Oskar Masztalerz" userId="ce3dd1fefe4ca585" providerId="LiveId" clId="{E6F83500-A8A1-4E76-B1E8-6533B0D65E25}" dt="2019-05-25T16:02:32.739" v="1879"/>
        <pc:sldMkLst>
          <pc:docMk/>
          <pc:sldMk cId="1931893707" sldId="542"/>
        </pc:sldMkLst>
      </pc:sldChg>
      <pc:sldChg chg="modSp">
        <pc:chgData name="Oskar Masztalerz" userId="ce3dd1fefe4ca585" providerId="LiveId" clId="{E6F83500-A8A1-4E76-B1E8-6533B0D65E25}" dt="2019-05-25T11:30:27.860" v="840"/>
        <pc:sldMkLst>
          <pc:docMk/>
          <pc:sldMk cId="1132026289" sldId="546"/>
        </pc:sldMkLst>
        <pc:spChg chg="mod">
          <ac:chgData name="Oskar Masztalerz" userId="ce3dd1fefe4ca585" providerId="LiveId" clId="{E6F83500-A8A1-4E76-B1E8-6533B0D65E25}" dt="2019-05-25T11:30:27.860" v="840"/>
          <ac:spMkLst>
            <pc:docMk/>
            <pc:sldMk cId="1132026289" sldId="546"/>
            <ac:spMk id="15" creationId="{00000000-0000-0000-0000-000000000000}"/>
          </ac:spMkLst>
        </pc:spChg>
      </pc:sldChg>
      <pc:sldChg chg="delSp modSp">
        <pc:chgData name="Oskar Masztalerz" userId="ce3dd1fefe4ca585" providerId="LiveId" clId="{E6F83500-A8A1-4E76-B1E8-6533B0D65E25}" dt="2019-05-25T16:25:11.083" v="2148" actId="478"/>
        <pc:sldMkLst>
          <pc:docMk/>
          <pc:sldMk cId="362143478" sldId="547"/>
        </pc:sldMkLst>
        <pc:spChg chg="mod">
          <ac:chgData name="Oskar Masztalerz" userId="ce3dd1fefe4ca585" providerId="LiveId" clId="{E6F83500-A8A1-4E76-B1E8-6533B0D65E25}" dt="2019-05-25T11:28:18.954" v="802" actId="20577"/>
          <ac:spMkLst>
            <pc:docMk/>
            <pc:sldMk cId="362143478" sldId="547"/>
            <ac:spMk id="2" creationId="{00000000-0000-0000-0000-000000000000}"/>
          </ac:spMkLst>
        </pc:spChg>
        <pc:spChg chg="mod">
          <ac:chgData name="Oskar Masztalerz" userId="ce3dd1fefe4ca585" providerId="LiveId" clId="{E6F83500-A8A1-4E76-B1E8-6533B0D65E25}" dt="2019-05-25T11:28:40.318" v="822" actId="20577"/>
          <ac:spMkLst>
            <pc:docMk/>
            <pc:sldMk cId="362143478" sldId="547"/>
            <ac:spMk id="3" creationId="{00000000-0000-0000-0000-000000000000}"/>
          </ac:spMkLst>
        </pc:spChg>
        <pc:spChg chg="mod">
          <ac:chgData name="Oskar Masztalerz" userId="ce3dd1fefe4ca585" providerId="LiveId" clId="{E6F83500-A8A1-4E76-B1E8-6533B0D65E25}" dt="2019-05-25T11:30:27.860" v="840"/>
          <ac:spMkLst>
            <pc:docMk/>
            <pc:sldMk cId="362143478" sldId="547"/>
            <ac:spMk id="6" creationId="{00000000-0000-0000-0000-000000000000}"/>
          </ac:spMkLst>
        </pc:spChg>
        <pc:picChg chg="del">
          <ac:chgData name="Oskar Masztalerz" userId="ce3dd1fefe4ca585" providerId="LiveId" clId="{E6F83500-A8A1-4E76-B1E8-6533B0D65E25}" dt="2019-05-25T16:25:11.083" v="2148" actId="478"/>
          <ac:picMkLst>
            <pc:docMk/>
            <pc:sldMk cId="362143478" sldId="547"/>
            <ac:picMk id="7" creationId="{00000000-0000-0000-0000-000000000000}"/>
          </ac:picMkLst>
        </pc:picChg>
      </pc:sldChg>
      <pc:sldChg chg="modSp">
        <pc:chgData name="Oskar Masztalerz" userId="ce3dd1fefe4ca585" providerId="LiveId" clId="{E6F83500-A8A1-4E76-B1E8-6533B0D65E25}" dt="2019-05-25T11:30:27.860" v="840"/>
        <pc:sldMkLst>
          <pc:docMk/>
          <pc:sldMk cId="1419451945" sldId="548"/>
        </pc:sldMkLst>
        <pc:spChg chg="mod">
          <ac:chgData name="Oskar Masztalerz" userId="ce3dd1fefe4ca585" providerId="LiveId" clId="{E6F83500-A8A1-4E76-B1E8-6533B0D65E25}" dt="2019-05-25T11:27:53.077" v="784" actId="20577"/>
          <ac:spMkLst>
            <pc:docMk/>
            <pc:sldMk cId="1419451945" sldId="548"/>
            <ac:spMk id="2" creationId="{00000000-0000-0000-0000-000000000000}"/>
          </ac:spMkLst>
        </pc:spChg>
        <pc:spChg chg="mod">
          <ac:chgData name="Oskar Masztalerz" userId="ce3dd1fefe4ca585" providerId="LiveId" clId="{E6F83500-A8A1-4E76-B1E8-6533B0D65E25}" dt="2019-05-25T11:28:07.249" v="798" actId="20577"/>
          <ac:spMkLst>
            <pc:docMk/>
            <pc:sldMk cId="1419451945" sldId="548"/>
            <ac:spMk id="3" creationId="{00000000-0000-0000-0000-000000000000}"/>
          </ac:spMkLst>
        </pc:spChg>
        <pc:spChg chg="mod">
          <ac:chgData name="Oskar Masztalerz" userId="ce3dd1fefe4ca585" providerId="LiveId" clId="{E6F83500-A8A1-4E76-B1E8-6533B0D65E25}" dt="2019-05-25T11:30:27.860" v="840"/>
          <ac:spMkLst>
            <pc:docMk/>
            <pc:sldMk cId="1419451945" sldId="548"/>
            <ac:spMk id="6" creationId="{00000000-0000-0000-0000-000000000000}"/>
          </ac:spMkLst>
        </pc:spChg>
      </pc:sldChg>
      <pc:sldChg chg="addSp modSp addCm modCm">
        <pc:chgData name="Oskar Masztalerz" userId="ce3dd1fefe4ca585" providerId="LiveId" clId="{E6F83500-A8A1-4E76-B1E8-6533B0D65E25}" dt="2019-05-25T16:09:10.002" v="1970"/>
        <pc:sldMkLst>
          <pc:docMk/>
          <pc:sldMk cId="1812768391" sldId="555"/>
        </pc:sldMkLst>
        <pc:spChg chg="mod">
          <ac:chgData name="Oskar Masztalerz" userId="ce3dd1fefe4ca585" providerId="LiveId" clId="{E6F83500-A8A1-4E76-B1E8-6533B0D65E25}" dt="2019-05-25T11:30:27.860" v="840"/>
          <ac:spMkLst>
            <pc:docMk/>
            <pc:sldMk cId="1812768391" sldId="555"/>
            <ac:spMk id="2" creationId="{00000000-0000-0000-0000-000000000000}"/>
          </ac:spMkLst>
        </pc:spChg>
        <pc:spChg chg="add mod">
          <ac:chgData name="Oskar Masztalerz" userId="ce3dd1fefe4ca585" providerId="LiveId" clId="{E6F83500-A8A1-4E76-B1E8-6533B0D65E25}" dt="2019-05-25T16:08:38.550" v="1968" actId="1076"/>
          <ac:spMkLst>
            <pc:docMk/>
            <pc:sldMk cId="1812768391" sldId="555"/>
            <ac:spMk id="4" creationId="{575EE6C2-F179-45D1-B474-305E633DD1DA}"/>
          </ac:spMkLst>
        </pc:spChg>
      </pc:sldChg>
      <pc:sldChg chg="modSp">
        <pc:chgData name="Oskar Masztalerz" userId="ce3dd1fefe4ca585" providerId="LiveId" clId="{E6F83500-A8A1-4E76-B1E8-6533B0D65E25}" dt="2019-05-25T11:07:47.660" v="324" actId="20577"/>
        <pc:sldMkLst>
          <pc:docMk/>
          <pc:sldMk cId="1168711898" sldId="558"/>
        </pc:sldMkLst>
        <pc:spChg chg="mod">
          <ac:chgData name="Oskar Masztalerz" userId="ce3dd1fefe4ca585" providerId="LiveId" clId="{E6F83500-A8A1-4E76-B1E8-6533B0D65E25}" dt="2019-05-25T11:07:42.051" v="318" actId="20577"/>
          <ac:spMkLst>
            <pc:docMk/>
            <pc:sldMk cId="1168711898" sldId="558"/>
            <ac:spMk id="5" creationId="{00000000-0000-0000-0000-000000000000}"/>
          </ac:spMkLst>
        </pc:spChg>
        <pc:spChg chg="mod">
          <ac:chgData name="Oskar Masztalerz" userId="ce3dd1fefe4ca585" providerId="LiveId" clId="{E6F83500-A8A1-4E76-B1E8-6533B0D65E25}" dt="2019-05-25T11:07:29.957" v="306" actId="20577"/>
          <ac:spMkLst>
            <pc:docMk/>
            <pc:sldMk cId="1168711898" sldId="558"/>
            <ac:spMk id="10" creationId="{00000000-0000-0000-0000-000000000000}"/>
          </ac:spMkLst>
        </pc:spChg>
        <pc:spChg chg="mod">
          <ac:chgData name="Oskar Masztalerz" userId="ce3dd1fefe4ca585" providerId="LiveId" clId="{E6F83500-A8A1-4E76-B1E8-6533B0D65E25}" dt="2019-05-25T11:07:24.254" v="300" actId="20577"/>
          <ac:spMkLst>
            <pc:docMk/>
            <pc:sldMk cId="1168711898" sldId="558"/>
            <ac:spMk id="12" creationId="{00000000-0000-0000-0000-000000000000}"/>
          </ac:spMkLst>
        </pc:spChg>
        <pc:spChg chg="mod">
          <ac:chgData name="Oskar Masztalerz" userId="ce3dd1fefe4ca585" providerId="LiveId" clId="{E6F83500-A8A1-4E76-B1E8-6533B0D65E25}" dt="2019-05-25T11:07:47.660" v="324" actId="20577"/>
          <ac:spMkLst>
            <pc:docMk/>
            <pc:sldMk cId="1168711898" sldId="558"/>
            <ac:spMk id="19" creationId="{00000000-0000-0000-0000-000000000000}"/>
          </ac:spMkLst>
        </pc:spChg>
        <pc:spChg chg="mod">
          <ac:chgData name="Oskar Masztalerz" userId="ce3dd1fefe4ca585" providerId="LiveId" clId="{E6F83500-A8A1-4E76-B1E8-6533B0D65E25}" dt="2019-05-25T11:07:35.691" v="312" actId="20577"/>
          <ac:spMkLst>
            <pc:docMk/>
            <pc:sldMk cId="1168711898" sldId="558"/>
            <ac:spMk id="25" creationId="{00000000-0000-0000-0000-000000000000}"/>
          </ac:spMkLst>
        </pc:spChg>
      </pc:sldChg>
      <pc:sldChg chg="modSp">
        <pc:chgData name="Oskar Masztalerz" userId="ce3dd1fefe4ca585" providerId="LiveId" clId="{E6F83500-A8A1-4E76-B1E8-6533B0D65E25}" dt="2019-05-25T11:27:31.655" v="778" actId="20577"/>
        <pc:sldMkLst>
          <pc:docMk/>
          <pc:sldMk cId="2080030402" sldId="564"/>
        </pc:sldMkLst>
        <pc:spChg chg="mod">
          <ac:chgData name="Oskar Masztalerz" userId="ce3dd1fefe4ca585" providerId="LiveId" clId="{E6F83500-A8A1-4E76-B1E8-6533B0D65E25}" dt="2019-05-25T11:27:31.655" v="778" actId="20577"/>
          <ac:spMkLst>
            <pc:docMk/>
            <pc:sldMk cId="2080030402" sldId="564"/>
            <ac:spMk id="2" creationId="{00000000-0000-0000-0000-000000000000}"/>
          </ac:spMkLst>
        </pc:spChg>
      </pc:sldChg>
      <pc:sldChg chg="modSp">
        <pc:chgData name="Oskar Masztalerz" userId="ce3dd1fefe4ca585" providerId="LiveId" clId="{E6F83500-A8A1-4E76-B1E8-6533B0D65E25}" dt="2019-05-25T11:30:27.860" v="840"/>
        <pc:sldMkLst>
          <pc:docMk/>
          <pc:sldMk cId="422835288" sldId="567"/>
        </pc:sldMkLst>
        <pc:spChg chg="mod">
          <ac:chgData name="Oskar Masztalerz" userId="ce3dd1fefe4ca585" providerId="LiveId" clId="{E6F83500-A8A1-4E76-B1E8-6533B0D65E25}" dt="2019-05-25T11:08:04.223" v="328" actId="20577"/>
          <ac:spMkLst>
            <pc:docMk/>
            <pc:sldMk cId="422835288" sldId="567"/>
            <ac:spMk id="2" creationId="{00000000-0000-0000-0000-000000000000}"/>
          </ac:spMkLst>
        </pc:spChg>
        <pc:spChg chg="mod">
          <ac:chgData name="Oskar Masztalerz" userId="ce3dd1fefe4ca585" providerId="LiveId" clId="{E6F83500-A8A1-4E76-B1E8-6533B0D65E25}" dt="2019-05-25T11:30:27.860" v="840"/>
          <ac:spMkLst>
            <pc:docMk/>
            <pc:sldMk cId="422835288" sldId="567"/>
            <ac:spMk id="4" creationId="{00000000-0000-0000-0000-000000000000}"/>
          </ac:spMkLst>
        </pc:spChg>
        <pc:spChg chg="mod">
          <ac:chgData name="Oskar Masztalerz" userId="ce3dd1fefe4ca585" providerId="LiveId" clId="{E6F83500-A8A1-4E76-B1E8-6533B0D65E25}" dt="2019-05-25T11:30:27.860" v="840"/>
          <ac:spMkLst>
            <pc:docMk/>
            <pc:sldMk cId="422835288" sldId="567"/>
            <ac:spMk id="6" creationId="{00000000-0000-0000-0000-000000000000}"/>
          </ac:spMkLst>
        </pc:spChg>
        <pc:spChg chg="mod">
          <ac:chgData name="Oskar Masztalerz" userId="ce3dd1fefe4ca585" providerId="LiveId" clId="{E6F83500-A8A1-4E76-B1E8-6533B0D65E25}" dt="2019-05-25T11:30:27.860" v="840"/>
          <ac:spMkLst>
            <pc:docMk/>
            <pc:sldMk cId="422835288" sldId="567"/>
            <ac:spMk id="7" creationId="{00000000-0000-0000-0000-000000000000}"/>
          </ac:spMkLst>
        </pc:spChg>
        <pc:spChg chg="mod">
          <ac:chgData name="Oskar Masztalerz" userId="ce3dd1fefe4ca585" providerId="LiveId" clId="{E6F83500-A8A1-4E76-B1E8-6533B0D65E25}" dt="2019-05-25T11:30:27.860" v="840"/>
          <ac:spMkLst>
            <pc:docMk/>
            <pc:sldMk cId="422835288" sldId="567"/>
            <ac:spMk id="10" creationId="{00000000-0000-0000-0000-000000000000}"/>
          </ac:spMkLst>
        </pc:spChg>
      </pc:sldChg>
      <pc:sldChg chg="modSp">
        <pc:chgData name="Oskar Masztalerz" userId="ce3dd1fefe4ca585" providerId="LiveId" clId="{E6F83500-A8A1-4E76-B1E8-6533B0D65E25}" dt="2019-05-25T11:30:27.860" v="840"/>
        <pc:sldMkLst>
          <pc:docMk/>
          <pc:sldMk cId="1678939615" sldId="571"/>
        </pc:sldMkLst>
        <pc:spChg chg="mod">
          <ac:chgData name="Oskar Masztalerz" userId="ce3dd1fefe4ca585" providerId="LiveId" clId="{E6F83500-A8A1-4E76-B1E8-6533B0D65E25}" dt="2019-05-25T11:30:27.860" v="840"/>
          <ac:spMkLst>
            <pc:docMk/>
            <pc:sldMk cId="1678939615" sldId="571"/>
            <ac:spMk id="5" creationId="{00000000-0000-0000-0000-000000000000}"/>
          </ac:spMkLst>
        </pc:spChg>
        <pc:spChg chg="mod">
          <ac:chgData name="Oskar Masztalerz" userId="ce3dd1fefe4ca585" providerId="LiveId" clId="{E6F83500-A8A1-4E76-B1E8-6533B0D65E25}" dt="2019-05-25T11:29:17.645" v="836" actId="20577"/>
          <ac:spMkLst>
            <pc:docMk/>
            <pc:sldMk cId="1678939615" sldId="571"/>
            <ac:spMk id="6" creationId="{00000000-0000-0000-0000-000000000000}"/>
          </ac:spMkLst>
        </pc:spChg>
      </pc:sldChg>
      <pc:sldChg chg="modSp">
        <pc:chgData name="Oskar Masztalerz" userId="ce3dd1fefe4ca585" providerId="LiveId" clId="{E6F83500-A8A1-4E76-B1E8-6533B0D65E25}" dt="2019-05-25T11:30:27.860" v="840"/>
        <pc:sldMkLst>
          <pc:docMk/>
          <pc:sldMk cId="546492727" sldId="572"/>
        </pc:sldMkLst>
        <pc:spChg chg="mod">
          <ac:chgData name="Oskar Masztalerz" userId="ce3dd1fefe4ca585" providerId="LiveId" clId="{E6F83500-A8A1-4E76-B1E8-6533B0D65E25}" dt="2019-05-25T11:30:27.860" v="840"/>
          <ac:spMkLst>
            <pc:docMk/>
            <pc:sldMk cId="546492727" sldId="572"/>
            <ac:spMk id="4" creationId="{00000000-0000-0000-0000-000000000000}"/>
          </ac:spMkLst>
        </pc:spChg>
      </pc:sldChg>
      <pc:sldChg chg="modSp">
        <pc:chgData name="Oskar Masztalerz" userId="ce3dd1fefe4ca585" providerId="LiveId" clId="{E6F83500-A8A1-4E76-B1E8-6533B0D65E25}" dt="2019-05-25T11:09:35.646" v="384" actId="20577"/>
        <pc:sldMkLst>
          <pc:docMk/>
          <pc:sldMk cId="995536829" sldId="574"/>
        </pc:sldMkLst>
        <pc:spChg chg="mod">
          <ac:chgData name="Oskar Masztalerz" userId="ce3dd1fefe4ca585" providerId="LiveId" clId="{E6F83500-A8A1-4E76-B1E8-6533B0D65E25}" dt="2019-05-25T11:09:35.646" v="384" actId="20577"/>
          <ac:spMkLst>
            <pc:docMk/>
            <pc:sldMk cId="995536829" sldId="574"/>
            <ac:spMk id="27" creationId="{00000000-0000-0000-0000-000000000000}"/>
          </ac:spMkLst>
        </pc:spChg>
        <pc:spChg chg="mod">
          <ac:chgData name="Oskar Masztalerz" userId="ce3dd1fefe4ca585" providerId="LiveId" clId="{E6F83500-A8A1-4E76-B1E8-6533B0D65E25}" dt="2019-05-25T11:09:24.724" v="372" actId="20577"/>
          <ac:spMkLst>
            <pc:docMk/>
            <pc:sldMk cId="995536829" sldId="574"/>
            <ac:spMk id="28" creationId="{00000000-0000-0000-0000-000000000000}"/>
          </ac:spMkLst>
        </pc:spChg>
        <pc:spChg chg="mod">
          <ac:chgData name="Oskar Masztalerz" userId="ce3dd1fefe4ca585" providerId="LiveId" clId="{E6F83500-A8A1-4E76-B1E8-6533B0D65E25}" dt="2019-05-25T11:09:13.380" v="360" actId="20577"/>
          <ac:spMkLst>
            <pc:docMk/>
            <pc:sldMk cId="995536829" sldId="574"/>
            <ac:spMk id="29" creationId="{00000000-0000-0000-0000-000000000000}"/>
          </ac:spMkLst>
        </pc:spChg>
      </pc:sldChg>
      <pc:sldChg chg="modSp">
        <pc:chgData name="Oskar Masztalerz" userId="ce3dd1fefe4ca585" providerId="LiveId" clId="{E6F83500-A8A1-4E76-B1E8-6533B0D65E25}" dt="2019-05-25T11:30:27.860" v="840"/>
        <pc:sldMkLst>
          <pc:docMk/>
          <pc:sldMk cId="1648441493" sldId="575"/>
        </pc:sldMkLst>
        <pc:spChg chg="mod">
          <ac:chgData name="Oskar Masztalerz" userId="ce3dd1fefe4ca585" providerId="LiveId" clId="{E6F83500-A8A1-4E76-B1E8-6533B0D65E25}" dt="2019-05-25T11:30:27.860" v="840"/>
          <ac:spMkLst>
            <pc:docMk/>
            <pc:sldMk cId="1648441493" sldId="575"/>
            <ac:spMk id="9" creationId="{00000000-0000-0000-0000-000000000000}"/>
          </ac:spMkLst>
        </pc:spChg>
        <pc:spChg chg="mod">
          <ac:chgData name="Oskar Masztalerz" userId="ce3dd1fefe4ca585" providerId="LiveId" clId="{E6F83500-A8A1-4E76-B1E8-6533B0D65E25}" dt="2019-05-25T10:56:50.953" v="69" actId="20577"/>
          <ac:spMkLst>
            <pc:docMk/>
            <pc:sldMk cId="1648441493" sldId="575"/>
            <ac:spMk id="11" creationId="{00000000-0000-0000-0000-000000000000}"/>
          </ac:spMkLst>
        </pc:spChg>
      </pc:sldChg>
      <pc:sldChg chg="addCm modCm">
        <pc:chgData name="Oskar Masztalerz" userId="ce3dd1fefe4ca585" providerId="LiveId" clId="{E6F83500-A8A1-4E76-B1E8-6533B0D65E25}" dt="2019-05-25T16:16:34.912" v="1977"/>
        <pc:sldMkLst>
          <pc:docMk/>
          <pc:sldMk cId="1652378536" sldId="580"/>
        </pc:sldMkLst>
      </pc:sldChg>
      <pc:sldChg chg="modSp">
        <pc:chgData name="Oskar Masztalerz" userId="ce3dd1fefe4ca585" providerId="LiveId" clId="{E6F83500-A8A1-4E76-B1E8-6533B0D65E25}" dt="2019-05-25T11:18:07.324" v="570" actId="20577"/>
        <pc:sldMkLst>
          <pc:docMk/>
          <pc:sldMk cId="1259778908" sldId="583"/>
        </pc:sldMkLst>
        <pc:spChg chg="mod">
          <ac:chgData name="Oskar Masztalerz" userId="ce3dd1fefe4ca585" providerId="LiveId" clId="{E6F83500-A8A1-4E76-B1E8-6533B0D65E25}" dt="2019-05-25T11:18:07.324" v="570" actId="20577"/>
          <ac:spMkLst>
            <pc:docMk/>
            <pc:sldMk cId="1259778908" sldId="583"/>
            <ac:spMk id="4" creationId="{00000000-0000-0000-0000-000000000000}"/>
          </ac:spMkLst>
        </pc:spChg>
      </pc:sldChg>
      <pc:sldChg chg="modSp">
        <pc:chgData name="Oskar Masztalerz" userId="ce3dd1fefe4ca585" providerId="LiveId" clId="{E6F83500-A8A1-4E76-B1E8-6533B0D65E25}" dt="2019-05-25T11:30:27.860" v="840"/>
        <pc:sldMkLst>
          <pc:docMk/>
          <pc:sldMk cId="2066245143" sldId="594"/>
        </pc:sldMkLst>
        <pc:spChg chg="mod">
          <ac:chgData name="Oskar Masztalerz" userId="ce3dd1fefe4ca585" providerId="LiveId" clId="{E6F83500-A8A1-4E76-B1E8-6533B0D65E25}" dt="2019-05-25T11:30:27.860" v="840"/>
          <ac:spMkLst>
            <pc:docMk/>
            <pc:sldMk cId="2066245143" sldId="594"/>
            <ac:spMk id="5" creationId="{00000000-0000-0000-0000-000000000000}"/>
          </ac:spMkLst>
        </pc:spChg>
      </pc:sldChg>
      <pc:sldChg chg="modSp addCm modCm">
        <pc:chgData name="Oskar Masztalerz" userId="ce3dd1fefe4ca585" providerId="LiveId" clId="{E6F83500-A8A1-4E76-B1E8-6533B0D65E25}" dt="2019-05-25T11:30:27.860" v="840"/>
        <pc:sldMkLst>
          <pc:docMk/>
          <pc:sldMk cId="1461903211" sldId="595"/>
        </pc:sldMkLst>
        <pc:spChg chg="mod">
          <ac:chgData name="Oskar Masztalerz" userId="ce3dd1fefe4ca585" providerId="LiveId" clId="{E6F83500-A8A1-4E76-B1E8-6533B0D65E25}" dt="2019-05-25T11:30:27.860" v="840"/>
          <ac:spMkLst>
            <pc:docMk/>
            <pc:sldMk cId="1461903211" sldId="595"/>
            <ac:spMk id="4" creationId="{00000000-0000-0000-0000-000000000000}"/>
          </ac:spMkLst>
        </pc:spChg>
        <pc:spChg chg="mod">
          <ac:chgData name="Oskar Masztalerz" userId="ce3dd1fefe4ca585" providerId="LiveId" clId="{E6F83500-A8A1-4E76-B1E8-6533B0D65E25}" dt="2019-05-25T11:26:36.600" v="770" actId="20577"/>
          <ac:spMkLst>
            <pc:docMk/>
            <pc:sldMk cId="1461903211" sldId="595"/>
            <ac:spMk id="5" creationId="{00000000-0000-0000-0000-000000000000}"/>
          </ac:spMkLst>
        </pc:spChg>
        <pc:spChg chg="mod">
          <ac:chgData name="Oskar Masztalerz" userId="ce3dd1fefe4ca585" providerId="LiveId" clId="{E6F83500-A8A1-4E76-B1E8-6533B0D65E25}" dt="2019-05-25T11:23:31.645" v="764" actId="20577"/>
          <ac:spMkLst>
            <pc:docMk/>
            <pc:sldMk cId="1461903211" sldId="595"/>
            <ac:spMk id="6" creationId="{00000000-0000-0000-0000-000000000000}"/>
          </ac:spMkLst>
        </pc:spChg>
      </pc:sldChg>
      <pc:sldChg chg="modSp">
        <pc:chgData name="Oskar Masztalerz" userId="ce3dd1fefe4ca585" providerId="LiveId" clId="{E6F83500-A8A1-4E76-B1E8-6533B0D65E25}" dt="2019-05-25T11:31:11.588" v="842" actId="20577"/>
        <pc:sldMkLst>
          <pc:docMk/>
          <pc:sldMk cId="922441071" sldId="596"/>
        </pc:sldMkLst>
        <pc:spChg chg="mod">
          <ac:chgData name="Oskar Masztalerz" userId="ce3dd1fefe4ca585" providerId="LiveId" clId="{E6F83500-A8A1-4E76-B1E8-6533B0D65E25}" dt="2019-05-25T11:31:11.588" v="842" actId="20577"/>
          <ac:spMkLst>
            <pc:docMk/>
            <pc:sldMk cId="922441071" sldId="596"/>
            <ac:spMk id="6" creationId="{00000000-0000-0000-0000-000000000000}"/>
          </ac:spMkLst>
        </pc:spChg>
      </pc:sldChg>
      <pc:sldChg chg="addSp delSp modSp addCm modCm">
        <pc:chgData name="Oskar Masztalerz" userId="ce3dd1fefe4ca585" providerId="LiveId" clId="{E6F83500-A8A1-4E76-B1E8-6533B0D65E25}" dt="2019-05-25T15:59:35.443" v="1875"/>
        <pc:sldMkLst>
          <pc:docMk/>
          <pc:sldMk cId="368837553" sldId="597"/>
        </pc:sldMkLst>
        <pc:spChg chg="mod">
          <ac:chgData name="Oskar Masztalerz" userId="ce3dd1fefe4ca585" providerId="LiveId" clId="{E6F83500-A8A1-4E76-B1E8-6533B0D65E25}" dt="2019-05-25T15:58:59.555" v="1872" actId="1076"/>
          <ac:spMkLst>
            <pc:docMk/>
            <pc:sldMk cId="368837553" sldId="597"/>
            <ac:spMk id="4" creationId="{00000000-0000-0000-0000-000000000000}"/>
          </ac:spMkLst>
        </pc:spChg>
        <pc:spChg chg="mod">
          <ac:chgData name="Oskar Masztalerz" userId="ce3dd1fefe4ca585" providerId="LiveId" clId="{E6F83500-A8A1-4E76-B1E8-6533B0D65E25}" dt="2019-05-25T15:57:37.749" v="1866" actId="1076"/>
          <ac:spMkLst>
            <pc:docMk/>
            <pc:sldMk cId="368837553" sldId="597"/>
            <ac:spMk id="6" creationId="{00000000-0000-0000-0000-000000000000}"/>
          </ac:spMkLst>
        </pc:spChg>
        <pc:picChg chg="mod">
          <ac:chgData name="Oskar Masztalerz" userId="ce3dd1fefe4ca585" providerId="LiveId" clId="{E6F83500-A8A1-4E76-B1E8-6533B0D65E25}" dt="2019-05-25T15:58:56.555" v="1871" actId="1076"/>
          <ac:picMkLst>
            <pc:docMk/>
            <pc:sldMk cId="368837553" sldId="597"/>
            <ac:picMk id="2" creationId="{00000000-0000-0000-0000-000000000000}"/>
          </ac:picMkLst>
        </pc:picChg>
        <pc:picChg chg="add del">
          <ac:chgData name="Oskar Masztalerz" userId="ce3dd1fefe4ca585" providerId="LiveId" clId="{E6F83500-A8A1-4E76-B1E8-6533B0D65E25}" dt="2019-05-25T15:57:04.264" v="1863" actId="478"/>
          <ac:picMkLst>
            <pc:docMk/>
            <pc:sldMk cId="368837553" sldId="597"/>
            <ac:picMk id="3" creationId="{00000000-0000-0000-0000-000000000000}"/>
          </ac:picMkLst>
        </pc:picChg>
        <pc:picChg chg="add mod">
          <ac:chgData name="Oskar Masztalerz" userId="ce3dd1fefe4ca585" providerId="LiveId" clId="{E6F83500-A8A1-4E76-B1E8-6533B0D65E25}" dt="2019-05-25T15:59:01.571" v="1873" actId="1076"/>
          <ac:picMkLst>
            <pc:docMk/>
            <pc:sldMk cId="368837553" sldId="597"/>
            <ac:picMk id="7" creationId="{54B796F8-0916-4803-A348-C926DA4E881B}"/>
          </ac:picMkLst>
        </pc:picChg>
      </pc:sldChg>
      <pc:sldChg chg="modSp">
        <pc:chgData name="Oskar Masztalerz" userId="ce3dd1fefe4ca585" providerId="LiveId" clId="{E6F83500-A8A1-4E76-B1E8-6533B0D65E25}" dt="2019-05-25T11:30:27.860" v="840"/>
        <pc:sldMkLst>
          <pc:docMk/>
          <pc:sldMk cId="577523812" sldId="598"/>
        </pc:sldMkLst>
        <pc:spChg chg="mod">
          <ac:chgData name="Oskar Masztalerz" userId="ce3dd1fefe4ca585" providerId="LiveId" clId="{E6F83500-A8A1-4E76-B1E8-6533B0D65E25}" dt="2019-05-25T11:27:26.921" v="776" actId="20577"/>
          <ac:spMkLst>
            <pc:docMk/>
            <pc:sldMk cId="577523812" sldId="598"/>
            <ac:spMk id="2" creationId="{00000000-0000-0000-0000-000000000000}"/>
          </ac:spMkLst>
        </pc:spChg>
        <pc:spChg chg="mod">
          <ac:chgData name="Oskar Masztalerz" userId="ce3dd1fefe4ca585" providerId="LiveId" clId="{E6F83500-A8A1-4E76-B1E8-6533B0D65E25}" dt="2019-05-25T11:30:27.860" v="840"/>
          <ac:spMkLst>
            <pc:docMk/>
            <pc:sldMk cId="577523812" sldId="598"/>
            <ac:spMk id="17" creationId="{00000000-0000-0000-0000-000000000000}"/>
          </ac:spMkLst>
        </pc:spChg>
      </pc:sldChg>
      <pc:sldChg chg="modSp">
        <pc:chgData name="Oskar Masztalerz" userId="ce3dd1fefe4ca585" providerId="LiveId" clId="{E6F83500-A8A1-4E76-B1E8-6533B0D65E25}" dt="2019-05-25T11:30:27.860" v="840"/>
        <pc:sldMkLst>
          <pc:docMk/>
          <pc:sldMk cId="427553224" sldId="599"/>
        </pc:sldMkLst>
        <pc:spChg chg="mod">
          <ac:chgData name="Oskar Masztalerz" userId="ce3dd1fefe4ca585" providerId="LiveId" clId="{E6F83500-A8A1-4E76-B1E8-6533B0D65E25}" dt="2019-05-25T11:30:27.860" v="840"/>
          <ac:spMkLst>
            <pc:docMk/>
            <pc:sldMk cId="427553224" sldId="599"/>
            <ac:spMk id="7" creationId="{00000000-0000-0000-0000-000000000000}"/>
          </ac:spMkLst>
        </pc:spChg>
        <pc:spChg chg="mod">
          <ac:chgData name="Oskar Masztalerz" userId="ce3dd1fefe4ca585" providerId="LiveId" clId="{E6F83500-A8A1-4E76-B1E8-6533B0D65E25}" dt="2019-05-25T11:30:27.860" v="840"/>
          <ac:spMkLst>
            <pc:docMk/>
            <pc:sldMk cId="427553224" sldId="599"/>
            <ac:spMk id="13" creationId="{00000000-0000-0000-0000-000000000000}"/>
          </ac:spMkLst>
        </pc:spChg>
        <pc:spChg chg="mod">
          <ac:chgData name="Oskar Masztalerz" userId="ce3dd1fefe4ca585" providerId="LiveId" clId="{E6F83500-A8A1-4E76-B1E8-6533B0D65E25}" dt="2019-05-25T11:30:27.860" v="840"/>
          <ac:spMkLst>
            <pc:docMk/>
            <pc:sldMk cId="427553224" sldId="599"/>
            <ac:spMk id="17" creationId="{00000000-0000-0000-0000-000000000000}"/>
          </ac:spMkLst>
        </pc:spChg>
        <pc:spChg chg="mod">
          <ac:chgData name="Oskar Masztalerz" userId="ce3dd1fefe4ca585" providerId="LiveId" clId="{E6F83500-A8A1-4E76-B1E8-6533B0D65E25}" dt="2019-05-25T11:30:27.860" v="840"/>
          <ac:spMkLst>
            <pc:docMk/>
            <pc:sldMk cId="427553224" sldId="599"/>
            <ac:spMk id="18" creationId="{00000000-0000-0000-0000-000000000000}"/>
          </ac:spMkLst>
        </pc:spChg>
        <pc:spChg chg="mod">
          <ac:chgData name="Oskar Masztalerz" userId="ce3dd1fefe4ca585" providerId="LiveId" clId="{E6F83500-A8A1-4E76-B1E8-6533B0D65E25}" dt="2019-05-25T11:30:27.860" v="840"/>
          <ac:spMkLst>
            <pc:docMk/>
            <pc:sldMk cId="427553224" sldId="599"/>
            <ac:spMk id="21" creationId="{00000000-0000-0000-0000-000000000000}"/>
          </ac:spMkLst>
        </pc:spChg>
      </pc:sldChg>
      <pc:sldChg chg="modSp">
        <pc:chgData name="Oskar Masztalerz" userId="ce3dd1fefe4ca585" providerId="LiveId" clId="{E6F83500-A8A1-4E76-B1E8-6533B0D65E25}" dt="2019-05-25T11:30:27.860" v="840"/>
        <pc:sldMkLst>
          <pc:docMk/>
          <pc:sldMk cId="855642741" sldId="600"/>
        </pc:sldMkLst>
        <pc:spChg chg="mod">
          <ac:chgData name="Oskar Masztalerz" userId="ce3dd1fefe4ca585" providerId="LiveId" clId="{E6F83500-A8A1-4E76-B1E8-6533B0D65E25}" dt="2019-05-25T11:23:00.146" v="758" actId="20577"/>
          <ac:spMkLst>
            <pc:docMk/>
            <pc:sldMk cId="855642741" sldId="600"/>
            <ac:spMk id="3" creationId="{00000000-0000-0000-0000-000000000000}"/>
          </ac:spMkLst>
        </pc:spChg>
        <pc:spChg chg="mod">
          <ac:chgData name="Oskar Masztalerz" userId="ce3dd1fefe4ca585" providerId="LiveId" clId="{E6F83500-A8A1-4E76-B1E8-6533B0D65E25}" dt="2019-05-25T11:30:27.860" v="840"/>
          <ac:spMkLst>
            <pc:docMk/>
            <pc:sldMk cId="855642741" sldId="600"/>
            <ac:spMk id="5" creationId="{00000000-0000-0000-0000-000000000000}"/>
          </ac:spMkLst>
        </pc:spChg>
      </pc:sldChg>
      <pc:sldChg chg="modSp">
        <pc:chgData name="Oskar Masztalerz" userId="ce3dd1fefe4ca585" providerId="LiveId" clId="{E6F83500-A8A1-4E76-B1E8-6533B0D65E25}" dt="2019-05-25T11:28:57.364" v="830" actId="20577"/>
        <pc:sldMkLst>
          <pc:docMk/>
          <pc:sldMk cId="1411875748" sldId="601"/>
        </pc:sldMkLst>
        <pc:spChg chg="mod">
          <ac:chgData name="Oskar Masztalerz" userId="ce3dd1fefe4ca585" providerId="LiveId" clId="{E6F83500-A8A1-4E76-B1E8-6533B0D65E25}" dt="2019-05-25T11:28:49.864" v="824" actId="20577"/>
          <ac:spMkLst>
            <pc:docMk/>
            <pc:sldMk cId="1411875748" sldId="601"/>
            <ac:spMk id="2" creationId="{00000000-0000-0000-0000-000000000000}"/>
          </ac:spMkLst>
        </pc:spChg>
        <pc:spChg chg="mod">
          <ac:chgData name="Oskar Masztalerz" userId="ce3dd1fefe4ca585" providerId="LiveId" clId="{E6F83500-A8A1-4E76-B1E8-6533B0D65E25}" dt="2019-05-25T11:28:52.239" v="826" actId="20577"/>
          <ac:spMkLst>
            <pc:docMk/>
            <pc:sldMk cId="1411875748" sldId="601"/>
            <ac:spMk id="3" creationId="{00000000-0000-0000-0000-000000000000}"/>
          </ac:spMkLst>
        </pc:spChg>
        <pc:spChg chg="mod">
          <ac:chgData name="Oskar Masztalerz" userId="ce3dd1fefe4ca585" providerId="LiveId" clId="{E6F83500-A8A1-4E76-B1E8-6533B0D65E25}" dt="2019-05-25T11:28:54.364" v="828" actId="20577"/>
          <ac:spMkLst>
            <pc:docMk/>
            <pc:sldMk cId="1411875748" sldId="601"/>
            <ac:spMk id="6" creationId="{00000000-0000-0000-0000-000000000000}"/>
          </ac:spMkLst>
        </pc:spChg>
        <pc:spChg chg="mod">
          <ac:chgData name="Oskar Masztalerz" userId="ce3dd1fefe4ca585" providerId="LiveId" clId="{E6F83500-A8A1-4E76-B1E8-6533B0D65E25}" dt="2019-05-25T11:28:57.364" v="830" actId="20577"/>
          <ac:spMkLst>
            <pc:docMk/>
            <pc:sldMk cId="1411875748" sldId="601"/>
            <ac:spMk id="8" creationId="{00000000-0000-0000-0000-000000000000}"/>
          </ac:spMkLst>
        </pc:spChg>
      </pc:sldChg>
      <pc:sldChg chg="addSp delSp modSp addCm modCm">
        <pc:chgData name="Oskar Masztalerz" userId="ce3dd1fefe4ca585" providerId="LiveId" clId="{E6F83500-A8A1-4E76-B1E8-6533B0D65E25}" dt="2019-05-25T14:42:17.934" v="1735"/>
        <pc:sldMkLst>
          <pc:docMk/>
          <pc:sldMk cId="1539245421" sldId="605"/>
        </pc:sldMkLst>
        <pc:spChg chg="mod">
          <ac:chgData name="Oskar Masztalerz" userId="ce3dd1fefe4ca585" providerId="LiveId" clId="{E6F83500-A8A1-4E76-B1E8-6533B0D65E25}" dt="2019-05-25T11:19:19.557" v="607" actId="20577"/>
          <ac:spMkLst>
            <pc:docMk/>
            <pc:sldMk cId="1539245421" sldId="605"/>
            <ac:spMk id="2" creationId="{00000000-0000-0000-0000-000000000000}"/>
          </ac:spMkLst>
        </pc:spChg>
        <pc:spChg chg="mod">
          <ac:chgData name="Oskar Masztalerz" userId="ce3dd1fefe4ca585" providerId="LiveId" clId="{E6F83500-A8A1-4E76-B1E8-6533B0D65E25}" dt="2019-05-25T14:41:15.704" v="1722" actId="20577"/>
          <ac:spMkLst>
            <pc:docMk/>
            <pc:sldMk cId="1539245421" sldId="605"/>
            <ac:spMk id="8" creationId="{00000000-0000-0000-0000-000000000000}"/>
          </ac:spMkLst>
        </pc:spChg>
        <pc:picChg chg="add mod">
          <ac:chgData name="Oskar Masztalerz" userId="ce3dd1fefe4ca585" providerId="LiveId" clId="{E6F83500-A8A1-4E76-B1E8-6533B0D65E25}" dt="2019-05-25T14:41:58.467" v="1733" actId="1076"/>
          <ac:picMkLst>
            <pc:docMk/>
            <pc:sldMk cId="1539245421" sldId="605"/>
            <ac:picMk id="4" creationId="{FF54F711-69C3-42CE-B97C-4B7A3DEA7571}"/>
          </ac:picMkLst>
        </pc:picChg>
        <pc:picChg chg="del">
          <ac:chgData name="Oskar Masztalerz" userId="ce3dd1fefe4ca585" providerId="LiveId" clId="{E6F83500-A8A1-4E76-B1E8-6533B0D65E25}" dt="2019-05-25T14:41:24.422" v="1723" actId="478"/>
          <ac:picMkLst>
            <pc:docMk/>
            <pc:sldMk cId="1539245421" sldId="605"/>
            <ac:picMk id="7" creationId="{00000000-0000-0000-0000-000000000000}"/>
          </ac:picMkLst>
        </pc:picChg>
      </pc:sldChg>
      <pc:sldChg chg="addSp delSp modSp">
        <pc:chgData name="Oskar Masztalerz" userId="ce3dd1fefe4ca585" providerId="LiveId" clId="{E6F83500-A8A1-4E76-B1E8-6533B0D65E25}" dt="2019-05-25T16:24:53.819" v="2147" actId="20577"/>
        <pc:sldMkLst>
          <pc:docMk/>
          <pc:sldMk cId="155361957" sldId="607"/>
        </pc:sldMkLst>
        <pc:spChg chg="add mod">
          <ac:chgData name="Oskar Masztalerz" userId="ce3dd1fefe4ca585" providerId="LiveId" clId="{E6F83500-A8A1-4E76-B1E8-6533B0D65E25}" dt="2019-05-25T16:24:53.819" v="2147" actId="20577"/>
          <ac:spMkLst>
            <pc:docMk/>
            <pc:sldMk cId="155361957" sldId="607"/>
            <ac:spMk id="6" creationId="{8B3D65A9-1FCE-4401-9348-E1AC5E1DDCF8}"/>
          </ac:spMkLst>
        </pc:spChg>
        <pc:picChg chg="del mod">
          <ac:chgData name="Oskar Masztalerz" userId="ce3dd1fefe4ca585" providerId="LiveId" clId="{E6F83500-A8A1-4E76-B1E8-6533B0D65E25}" dt="2019-05-25T16:24:12.869" v="2142" actId="478"/>
          <ac:picMkLst>
            <pc:docMk/>
            <pc:sldMk cId="155361957" sldId="607"/>
            <ac:picMk id="3" creationId="{00000000-0000-0000-0000-000000000000}"/>
          </ac:picMkLst>
        </pc:picChg>
      </pc:sldChg>
      <pc:sldChg chg="addSp modSp addCm modCm">
        <pc:chgData name="Oskar Masztalerz" userId="ce3dd1fefe4ca585" providerId="LiveId" clId="{E6F83500-A8A1-4E76-B1E8-6533B0D65E25}" dt="2019-05-25T14:54:25.289" v="1852"/>
        <pc:sldMkLst>
          <pc:docMk/>
          <pc:sldMk cId="1910743507" sldId="609"/>
        </pc:sldMkLst>
        <pc:spChg chg="mod">
          <ac:chgData name="Oskar Masztalerz" userId="ce3dd1fefe4ca585" providerId="LiveId" clId="{E6F83500-A8A1-4E76-B1E8-6533B0D65E25}" dt="2019-05-25T14:52:46.488" v="1757" actId="1076"/>
          <ac:spMkLst>
            <pc:docMk/>
            <pc:sldMk cId="1910743507" sldId="609"/>
            <ac:spMk id="4" creationId="{00000000-0000-0000-0000-000000000000}"/>
          </ac:spMkLst>
        </pc:spChg>
        <pc:spChg chg="add mod">
          <ac:chgData name="Oskar Masztalerz" userId="ce3dd1fefe4ca585" providerId="LiveId" clId="{E6F83500-A8A1-4E76-B1E8-6533B0D65E25}" dt="2019-05-25T14:53:43.193" v="1850" actId="114"/>
          <ac:spMkLst>
            <pc:docMk/>
            <pc:sldMk cId="1910743507" sldId="609"/>
            <ac:spMk id="6" creationId="{BE076BC8-D451-487F-9ED4-81A8A920573B}"/>
          </ac:spMkLst>
        </pc:spChg>
        <pc:picChg chg="mod">
          <ac:chgData name="Oskar Masztalerz" userId="ce3dd1fefe4ca585" providerId="LiveId" clId="{E6F83500-A8A1-4E76-B1E8-6533B0D65E25}" dt="2019-05-25T14:52:36.714" v="1754" actId="1076"/>
          <ac:picMkLst>
            <pc:docMk/>
            <pc:sldMk cId="1910743507" sldId="609"/>
            <ac:picMk id="5" creationId="{00000000-0000-0000-0000-000000000000}"/>
          </ac:picMkLst>
        </pc:picChg>
      </pc:sldChg>
      <pc:sldChg chg="modSp">
        <pc:chgData name="Oskar Masztalerz" userId="ce3dd1fefe4ca585" providerId="LiveId" clId="{E6F83500-A8A1-4E76-B1E8-6533B0D65E25}" dt="2019-05-25T11:30:27.860" v="840"/>
        <pc:sldMkLst>
          <pc:docMk/>
          <pc:sldMk cId="1197059239" sldId="610"/>
        </pc:sldMkLst>
        <pc:spChg chg="mod">
          <ac:chgData name="Oskar Masztalerz" userId="ce3dd1fefe4ca585" providerId="LiveId" clId="{E6F83500-A8A1-4E76-B1E8-6533B0D65E25}" dt="2019-05-25T11:30:27.860" v="840"/>
          <ac:spMkLst>
            <pc:docMk/>
            <pc:sldMk cId="1197059239" sldId="610"/>
            <ac:spMk id="7" creationId="{00000000-0000-0000-0000-000000000000}"/>
          </ac:spMkLst>
        </pc:spChg>
      </pc:sldChg>
      <pc:sldChg chg="addSp delSp modSp mod setBg addCm modCm">
        <pc:chgData name="Oskar Masztalerz" userId="ce3dd1fefe4ca585" providerId="LiveId" clId="{E6F83500-A8A1-4E76-B1E8-6533B0D65E25}" dt="2019-05-25T16:29:23.530" v="2159"/>
        <pc:sldMkLst>
          <pc:docMk/>
          <pc:sldMk cId="876686400" sldId="611"/>
        </pc:sldMkLst>
        <pc:spChg chg="mod">
          <ac:chgData name="Oskar Masztalerz" userId="ce3dd1fefe4ca585" providerId="LiveId" clId="{E6F83500-A8A1-4E76-B1E8-6533B0D65E25}" dt="2019-05-25T16:29:02.641" v="2155" actId="26606"/>
          <ac:spMkLst>
            <pc:docMk/>
            <pc:sldMk cId="876686400" sldId="611"/>
            <ac:spMk id="8" creationId="{00000000-0000-0000-0000-000000000000}"/>
          </ac:spMkLst>
        </pc:spChg>
        <pc:spChg chg="add del">
          <ac:chgData name="Oskar Masztalerz" userId="ce3dd1fefe4ca585" providerId="LiveId" clId="{E6F83500-A8A1-4E76-B1E8-6533B0D65E25}" dt="2019-05-25T16:29:02.641" v="2155" actId="26606"/>
          <ac:spMkLst>
            <pc:docMk/>
            <pc:sldMk cId="876686400" sldId="611"/>
            <ac:spMk id="13" creationId="{AB45A142-4255-493C-8284-5D566C121B10}"/>
          </ac:spMkLst>
        </pc:spChg>
        <pc:picChg chg="add mod">
          <ac:chgData name="Oskar Masztalerz" userId="ce3dd1fefe4ca585" providerId="LiveId" clId="{E6F83500-A8A1-4E76-B1E8-6533B0D65E25}" dt="2019-05-25T16:29:08.781" v="2157" actId="1076"/>
          <ac:picMkLst>
            <pc:docMk/>
            <pc:sldMk cId="876686400" sldId="611"/>
            <ac:picMk id="3" creationId="{0A612F30-C2AD-4EC6-9FF5-17ADEDE6E666}"/>
          </ac:picMkLst>
        </pc:picChg>
        <pc:picChg chg="del">
          <ac:chgData name="Oskar Masztalerz" userId="ce3dd1fefe4ca585" providerId="LiveId" clId="{E6F83500-A8A1-4E76-B1E8-6533B0D65E25}" dt="2019-05-25T16:28:45.704" v="2149" actId="478"/>
          <ac:picMkLst>
            <pc:docMk/>
            <pc:sldMk cId="876686400" sldId="611"/>
            <ac:picMk id="7" creationId="{00000000-0000-0000-0000-000000000000}"/>
          </ac:picMkLst>
        </pc:picChg>
        <pc:cxnChg chg="add del">
          <ac:chgData name="Oskar Masztalerz" userId="ce3dd1fefe4ca585" providerId="LiveId" clId="{E6F83500-A8A1-4E76-B1E8-6533B0D65E25}" dt="2019-05-25T16:29:02.641" v="2155" actId="26606"/>
          <ac:cxnSpMkLst>
            <pc:docMk/>
            <pc:sldMk cId="876686400" sldId="611"/>
            <ac:cxnSpMk id="15" creationId="{38FB9660-F42F-4313-BBC4-47C007FE484C}"/>
          </ac:cxnSpMkLst>
        </pc:cxnChg>
      </pc:sldChg>
      <pc:sldChg chg="modSp">
        <pc:chgData name="Oskar Masztalerz" userId="ce3dd1fefe4ca585" providerId="LiveId" clId="{E6F83500-A8A1-4E76-B1E8-6533B0D65E25}" dt="2019-05-25T11:10:42.103" v="426" actId="20577"/>
        <pc:sldMkLst>
          <pc:docMk/>
          <pc:sldMk cId="3782720706" sldId="614"/>
        </pc:sldMkLst>
        <pc:spChg chg="mod">
          <ac:chgData name="Oskar Masztalerz" userId="ce3dd1fefe4ca585" providerId="LiveId" clId="{E6F83500-A8A1-4E76-B1E8-6533B0D65E25}" dt="2019-05-25T11:10:31.102" v="416" actId="20577"/>
          <ac:spMkLst>
            <pc:docMk/>
            <pc:sldMk cId="3782720706" sldId="614"/>
            <ac:spMk id="3" creationId="{00000000-0000-0000-0000-000000000000}"/>
          </ac:spMkLst>
        </pc:spChg>
        <pc:spChg chg="mod">
          <ac:chgData name="Oskar Masztalerz" userId="ce3dd1fefe4ca585" providerId="LiveId" clId="{E6F83500-A8A1-4E76-B1E8-6533B0D65E25}" dt="2019-05-25T11:10:37.165" v="422" actId="20577"/>
          <ac:spMkLst>
            <pc:docMk/>
            <pc:sldMk cId="3782720706" sldId="614"/>
            <ac:spMk id="14" creationId="{00000000-0000-0000-0000-000000000000}"/>
          </ac:spMkLst>
        </pc:spChg>
        <pc:spChg chg="mod">
          <ac:chgData name="Oskar Masztalerz" userId="ce3dd1fefe4ca585" providerId="LiveId" clId="{E6F83500-A8A1-4E76-B1E8-6533B0D65E25}" dt="2019-05-25T11:10:42.103" v="426" actId="20577"/>
          <ac:spMkLst>
            <pc:docMk/>
            <pc:sldMk cId="3782720706" sldId="614"/>
            <ac:spMk id="15" creationId="{00000000-0000-0000-0000-000000000000}"/>
          </ac:spMkLst>
        </pc:spChg>
      </pc:sldChg>
      <pc:sldChg chg="modSp">
        <pc:chgData name="Oskar Masztalerz" userId="ce3dd1fefe4ca585" providerId="LiveId" clId="{E6F83500-A8A1-4E76-B1E8-6533B0D65E25}" dt="2019-05-25T11:19:48.322" v="621" actId="20577"/>
        <pc:sldMkLst>
          <pc:docMk/>
          <pc:sldMk cId="2735194109" sldId="616"/>
        </pc:sldMkLst>
        <pc:spChg chg="mod">
          <ac:chgData name="Oskar Masztalerz" userId="ce3dd1fefe4ca585" providerId="LiveId" clId="{E6F83500-A8A1-4E76-B1E8-6533B0D65E25}" dt="2019-05-25T11:19:45.713" v="619" actId="20577"/>
          <ac:spMkLst>
            <pc:docMk/>
            <pc:sldMk cId="2735194109" sldId="616"/>
            <ac:spMk id="14" creationId="{00000000-0000-0000-0000-000000000000}"/>
          </ac:spMkLst>
        </pc:spChg>
        <pc:spChg chg="mod">
          <ac:chgData name="Oskar Masztalerz" userId="ce3dd1fefe4ca585" providerId="LiveId" clId="{E6F83500-A8A1-4E76-B1E8-6533B0D65E25}" dt="2019-05-25T11:19:48.322" v="621" actId="20577"/>
          <ac:spMkLst>
            <pc:docMk/>
            <pc:sldMk cId="2735194109" sldId="616"/>
            <ac:spMk id="15" creationId="{00000000-0000-0000-0000-000000000000}"/>
          </ac:spMkLst>
        </pc:spChg>
        <pc:spChg chg="mod">
          <ac:chgData name="Oskar Masztalerz" userId="ce3dd1fefe4ca585" providerId="LiveId" clId="{E6F83500-A8A1-4E76-B1E8-6533B0D65E25}" dt="2019-05-25T11:19:39.853" v="613" actId="20577"/>
          <ac:spMkLst>
            <pc:docMk/>
            <pc:sldMk cId="2735194109" sldId="616"/>
            <ac:spMk id="22" creationId="{AD61A37F-36E0-400F-8FC1-7753C4CC4FCF}"/>
          </ac:spMkLst>
        </pc:spChg>
      </pc:sldChg>
      <pc:sldChg chg="modSp">
        <pc:chgData name="Oskar Masztalerz" userId="ce3dd1fefe4ca585" providerId="LiveId" clId="{E6F83500-A8A1-4E76-B1E8-6533B0D65E25}" dt="2019-05-25T11:30:27.860" v="840"/>
        <pc:sldMkLst>
          <pc:docMk/>
          <pc:sldMk cId="1727107256" sldId="617"/>
        </pc:sldMkLst>
        <pc:spChg chg="mod">
          <ac:chgData name="Oskar Masztalerz" userId="ce3dd1fefe4ca585" providerId="LiveId" clId="{E6F83500-A8A1-4E76-B1E8-6533B0D65E25}" dt="2019-05-25T11:30:27.860" v="840"/>
          <ac:spMkLst>
            <pc:docMk/>
            <pc:sldMk cId="1727107256" sldId="617"/>
            <ac:spMk id="9" creationId="{00000000-0000-0000-0000-000000000000}"/>
          </ac:spMkLst>
        </pc:spChg>
        <pc:spChg chg="mod">
          <ac:chgData name="Oskar Masztalerz" userId="ce3dd1fefe4ca585" providerId="LiveId" clId="{E6F83500-A8A1-4E76-B1E8-6533B0D65E25}" dt="2019-05-25T11:20:25.750" v="653" actId="20577"/>
          <ac:spMkLst>
            <pc:docMk/>
            <pc:sldMk cId="1727107256" sldId="617"/>
            <ac:spMk id="11" creationId="{00000000-0000-0000-0000-000000000000}"/>
          </ac:spMkLst>
        </pc:spChg>
      </pc:sldChg>
      <pc:sldChg chg="modSp">
        <pc:chgData name="Oskar Masztalerz" userId="ce3dd1fefe4ca585" providerId="LiveId" clId="{E6F83500-A8A1-4E76-B1E8-6533B0D65E25}" dt="2019-05-25T11:22:14.427" v="738" actId="20577"/>
        <pc:sldMkLst>
          <pc:docMk/>
          <pc:sldMk cId="2530839396" sldId="618"/>
        </pc:sldMkLst>
        <pc:spChg chg="mod">
          <ac:chgData name="Oskar Masztalerz" userId="ce3dd1fefe4ca585" providerId="LiveId" clId="{E6F83500-A8A1-4E76-B1E8-6533B0D65E25}" dt="2019-05-25T11:22:14.427" v="738" actId="20577"/>
          <ac:spMkLst>
            <pc:docMk/>
            <pc:sldMk cId="2530839396" sldId="618"/>
            <ac:spMk id="22" creationId="{AD61A37F-36E0-400F-8FC1-7753C4CC4FCF}"/>
          </ac:spMkLst>
        </pc:spChg>
      </pc:sldChg>
      <pc:sldChg chg="modSp">
        <pc:chgData name="Oskar Masztalerz" userId="ce3dd1fefe4ca585" providerId="LiveId" clId="{E6F83500-A8A1-4E76-B1E8-6533B0D65E25}" dt="2019-05-25T11:30:27.860" v="840"/>
        <pc:sldMkLst>
          <pc:docMk/>
          <pc:sldMk cId="544815887" sldId="619"/>
        </pc:sldMkLst>
        <pc:spChg chg="mod">
          <ac:chgData name="Oskar Masztalerz" userId="ce3dd1fefe4ca585" providerId="LiveId" clId="{E6F83500-A8A1-4E76-B1E8-6533B0D65E25}" dt="2019-05-25T11:30:27.860" v="840"/>
          <ac:spMkLst>
            <pc:docMk/>
            <pc:sldMk cId="544815887" sldId="619"/>
            <ac:spMk id="12" creationId="{00000000-0000-0000-0000-000000000000}"/>
          </ac:spMkLst>
        </pc:spChg>
      </pc:sldChg>
      <pc:sldChg chg="modSp">
        <pc:chgData name="Oskar Masztalerz" userId="ce3dd1fefe4ca585" providerId="LiveId" clId="{E6F83500-A8A1-4E76-B1E8-6533B0D65E25}" dt="2019-05-25T11:30:27.860" v="840"/>
        <pc:sldMkLst>
          <pc:docMk/>
          <pc:sldMk cId="3802484604" sldId="620"/>
        </pc:sldMkLst>
        <pc:spChg chg="mod">
          <ac:chgData name="Oskar Masztalerz" userId="ce3dd1fefe4ca585" providerId="LiveId" clId="{E6F83500-A8A1-4E76-B1E8-6533B0D65E25}" dt="2019-05-25T11:30:27.860" v="840"/>
          <ac:spMkLst>
            <pc:docMk/>
            <pc:sldMk cId="3802484604" sldId="620"/>
            <ac:spMk id="12" creationId="{00000000-0000-0000-0000-000000000000}"/>
          </ac:spMkLst>
        </pc:spChg>
      </pc:sldChg>
      <pc:sldChg chg="modSp">
        <pc:chgData name="Oskar Masztalerz" userId="ce3dd1fefe4ca585" providerId="LiveId" clId="{E6F83500-A8A1-4E76-B1E8-6533B0D65E25}" dt="2019-05-25T11:30:27.860" v="840"/>
        <pc:sldMkLst>
          <pc:docMk/>
          <pc:sldMk cId="2848062150" sldId="621"/>
        </pc:sldMkLst>
        <pc:spChg chg="mod">
          <ac:chgData name="Oskar Masztalerz" userId="ce3dd1fefe4ca585" providerId="LiveId" clId="{E6F83500-A8A1-4E76-B1E8-6533B0D65E25}" dt="2019-05-25T11:30:27.860" v="840"/>
          <ac:spMkLst>
            <pc:docMk/>
            <pc:sldMk cId="2848062150" sldId="621"/>
            <ac:spMk id="12" creationId="{00000000-0000-0000-0000-000000000000}"/>
          </ac:spMkLst>
        </pc:spChg>
      </pc:sldChg>
      <pc:sldChg chg="add del">
        <pc:chgData name="Oskar Masztalerz" userId="ce3dd1fefe4ca585" providerId="LiveId" clId="{E6F83500-A8A1-4E76-B1E8-6533B0D65E25}" dt="2019-05-25T15:19:53.401" v="1860"/>
        <pc:sldMkLst>
          <pc:docMk/>
          <pc:sldMk cId="234320946" sldId="62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E5C497-1B7F-2647-8ECD-C8DF0C176B76}" type="doc">
      <dgm:prSet loTypeId="urn:microsoft.com/office/officeart/2005/8/layout/pyramid1" loCatId="" qsTypeId="urn:microsoft.com/office/officeart/2005/8/quickstyle/simple3" qsCatId="simple" csTypeId="urn:microsoft.com/office/officeart/2005/8/colors/accent1_2" csCatId="accent1" phldr="1"/>
      <dgm:spPr/>
    </dgm:pt>
    <dgm:pt modelId="{A902A5A7-60AE-7A44-893B-64119A3D8607}">
      <dgm:prSet phldrT="[Text]" custT="1"/>
      <dgm:spPr/>
      <dgm:t>
        <a:bodyPr/>
        <a:lstStyle/>
        <a:p>
          <a:endParaRPr lang="en-GB" sz="2400"/>
        </a:p>
        <a:p>
          <a:r>
            <a:rPr lang="en-GB" sz="2400"/>
            <a:t>Human </a:t>
          </a:r>
        </a:p>
        <a:p>
          <a:r>
            <a:rPr lang="en-GB" sz="2400"/>
            <a:t>health </a:t>
          </a:r>
        </a:p>
      </dgm:t>
    </dgm:pt>
    <dgm:pt modelId="{CFAE130D-F137-B34D-A088-4EF77D4BA0EF}" type="parTrans" cxnId="{DE27B730-BE3E-C247-ABBB-71E42179BFEE}">
      <dgm:prSet/>
      <dgm:spPr/>
      <dgm:t>
        <a:bodyPr/>
        <a:lstStyle/>
        <a:p>
          <a:endParaRPr lang="en-GB"/>
        </a:p>
      </dgm:t>
    </dgm:pt>
    <dgm:pt modelId="{2EE93CB9-0800-8D49-A042-29249228B1C7}" type="sibTrans" cxnId="{DE27B730-BE3E-C247-ABBB-71E42179BFEE}">
      <dgm:prSet/>
      <dgm:spPr/>
      <dgm:t>
        <a:bodyPr/>
        <a:lstStyle/>
        <a:p>
          <a:endParaRPr lang="en-GB"/>
        </a:p>
      </dgm:t>
    </dgm:pt>
    <dgm:pt modelId="{4CEE1178-FD9C-A74E-A8F7-87E0AE767D5C}">
      <dgm:prSet phldrT="[Text]" custT="1"/>
      <dgm:spPr/>
      <dgm:t>
        <a:bodyPr/>
        <a:lstStyle/>
        <a:p>
          <a:r>
            <a:rPr lang="en-GB" sz="3200"/>
            <a:t>Political, economic, social systems</a:t>
          </a:r>
        </a:p>
      </dgm:t>
    </dgm:pt>
    <dgm:pt modelId="{BFFABDBA-C032-084B-8C7A-E1ED98DDB134}" type="parTrans" cxnId="{584D5606-7E3E-EC4F-AEE5-D85416ABE66A}">
      <dgm:prSet/>
      <dgm:spPr/>
      <dgm:t>
        <a:bodyPr/>
        <a:lstStyle/>
        <a:p>
          <a:endParaRPr lang="en-GB"/>
        </a:p>
      </dgm:t>
    </dgm:pt>
    <dgm:pt modelId="{27F70763-620B-A44D-9EF0-AE64C6CFCF34}" type="sibTrans" cxnId="{584D5606-7E3E-EC4F-AEE5-D85416ABE66A}">
      <dgm:prSet/>
      <dgm:spPr/>
      <dgm:t>
        <a:bodyPr/>
        <a:lstStyle/>
        <a:p>
          <a:endParaRPr lang="en-GB"/>
        </a:p>
      </dgm:t>
    </dgm:pt>
    <dgm:pt modelId="{9CA54D5B-469D-9046-9FFC-B9A24D10F6CA}">
      <dgm:prSet phldrT="[Text]"/>
      <dgm:spPr/>
      <dgm:t>
        <a:bodyPr/>
        <a:lstStyle/>
        <a:p>
          <a:r>
            <a:rPr lang="en-GB"/>
            <a:t>Natural systems of the planet</a:t>
          </a:r>
        </a:p>
      </dgm:t>
    </dgm:pt>
    <dgm:pt modelId="{5C00D473-AF12-2645-A6C9-C0B8FC946D7A}" type="parTrans" cxnId="{5836BC20-6DB2-504E-A2D0-6878BAB41E0B}">
      <dgm:prSet/>
      <dgm:spPr/>
      <dgm:t>
        <a:bodyPr/>
        <a:lstStyle/>
        <a:p>
          <a:endParaRPr lang="en-GB"/>
        </a:p>
      </dgm:t>
    </dgm:pt>
    <dgm:pt modelId="{87583A19-43CF-E147-9A1E-80ACC9BA4765}" type="sibTrans" cxnId="{5836BC20-6DB2-504E-A2D0-6878BAB41E0B}">
      <dgm:prSet/>
      <dgm:spPr/>
      <dgm:t>
        <a:bodyPr/>
        <a:lstStyle/>
        <a:p>
          <a:endParaRPr lang="en-GB"/>
        </a:p>
      </dgm:t>
    </dgm:pt>
    <dgm:pt modelId="{B78AB12F-4E96-2244-9286-80DFA990EAB3}" type="pres">
      <dgm:prSet presAssocID="{34E5C497-1B7F-2647-8ECD-C8DF0C176B76}" presName="Name0" presStyleCnt="0">
        <dgm:presLayoutVars>
          <dgm:dir/>
          <dgm:animLvl val="lvl"/>
          <dgm:resizeHandles val="exact"/>
        </dgm:presLayoutVars>
      </dgm:prSet>
      <dgm:spPr/>
    </dgm:pt>
    <dgm:pt modelId="{0FAB13C4-43FA-9C40-A891-279E3C92187B}" type="pres">
      <dgm:prSet presAssocID="{A902A5A7-60AE-7A44-893B-64119A3D8607}" presName="Name8" presStyleCnt="0"/>
      <dgm:spPr/>
    </dgm:pt>
    <dgm:pt modelId="{CD4E5E8E-C0EF-724A-BE09-1B0AEB75D51D}" type="pres">
      <dgm:prSet presAssocID="{A902A5A7-60AE-7A44-893B-64119A3D8607}" presName="level" presStyleLbl="node1" presStyleIdx="0" presStyleCnt="3">
        <dgm:presLayoutVars>
          <dgm:chMax val="1"/>
          <dgm:bulletEnabled val="1"/>
        </dgm:presLayoutVars>
      </dgm:prSet>
      <dgm:spPr/>
      <dgm:t>
        <a:bodyPr/>
        <a:lstStyle/>
        <a:p>
          <a:endParaRPr lang="en-GB"/>
        </a:p>
      </dgm:t>
    </dgm:pt>
    <dgm:pt modelId="{F29333B1-9FAD-7540-8459-D7149A976374}" type="pres">
      <dgm:prSet presAssocID="{A902A5A7-60AE-7A44-893B-64119A3D8607}" presName="levelTx" presStyleLbl="revTx" presStyleIdx="0" presStyleCnt="0">
        <dgm:presLayoutVars>
          <dgm:chMax val="1"/>
          <dgm:bulletEnabled val="1"/>
        </dgm:presLayoutVars>
      </dgm:prSet>
      <dgm:spPr/>
      <dgm:t>
        <a:bodyPr/>
        <a:lstStyle/>
        <a:p>
          <a:endParaRPr lang="en-GB"/>
        </a:p>
      </dgm:t>
    </dgm:pt>
    <dgm:pt modelId="{26A12E4D-A14C-094B-9A81-BCE5A0B664F6}" type="pres">
      <dgm:prSet presAssocID="{4CEE1178-FD9C-A74E-A8F7-87E0AE767D5C}" presName="Name8" presStyleCnt="0"/>
      <dgm:spPr/>
    </dgm:pt>
    <dgm:pt modelId="{30DE6956-E36A-0945-8174-FD6D598D65F5}" type="pres">
      <dgm:prSet presAssocID="{4CEE1178-FD9C-A74E-A8F7-87E0AE767D5C}" presName="level" presStyleLbl="node1" presStyleIdx="1" presStyleCnt="3">
        <dgm:presLayoutVars>
          <dgm:chMax val="1"/>
          <dgm:bulletEnabled val="1"/>
        </dgm:presLayoutVars>
      </dgm:prSet>
      <dgm:spPr/>
      <dgm:t>
        <a:bodyPr/>
        <a:lstStyle/>
        <a:p>
          <a:endParaRPr lang="en-GB"/>
        </a:p>
      </dgm:t>
    </dgm:pt>
    <dgm:pt modelId="{AF0B91E2-ECEE-C046-A2FB-3146BA5CC39E}" type="pres">
      <dgm:prSet presAssocID="{4CEE1178-FD9C-A74E-A8F7-87E0AE767D5C}" presName="levelTx" presStyleLbl="revTx" presStyleIdx="0" presStyleCnt="0">
        <dgm:presLayoutVars>
          <dgm:chMax val="1"/>
          <dgm:bulletEnabled val="1"/>
        </dgm:presLayoutVars>
      </dgm:prSet>
      <dgm:spPr/>
      <dgm:t>
        <a:bodyPr/>
        <a:lstStyle/>
        <a:p>
          <a:endParaRPr lang="en-GB"/>
        </a:p>
      </dgm:t>
    </dgm:pt>
    <dgm:pt modelId="{0C37BBBB-3C96-F34C-805C-2EEB02FFEF39}" type="pres">
      <dgm:prSet presAssocID="{9CA54D5B-469D-9046-9FFC-B9A24D10F6CA}" presName="Name8" presStyleCnt="0"/>
      <dgm:spPr/>
    </dgm:pt>
    <dgm:pt modelId="{558CC70E-C9A0-9B42-BA81-109E68FF964C}" type="pres">
      <dgm:prSet presAssocID="{9CA54D5B-469D-9046-9FFC-B9A24D10F6CA}" presName="level" presStyleLbl="node1" presStyleIdx="2" presStyleCnt="3">
        <dgm:presLayoutVars>
          <dgm:chMax val="1"/>
          <dgm:bulletEnabled val="1"/>
        </dgm:presLayoutVars>
      </dgm:prSet>
      <dgm:spPr/>
      <dgm:t>
        <a:bodyPr/>
        <a:lstStyle/>
        <a:p>
          <a:endParaRPr lang="en-GB"/>
        </a:p>
      </dgm:t>
    </dgm:pt>
    <dgm:pt modelId="{0FF746D3-2AA0-CE4B-BFC8-6B1C47EB315F}" type="pres">
      <dgm:prSet presAssocID="{9CA54D5B-469D-9046-9FFC-B9A24D10F6CA}" presName="levelTx" presStyleLbl="revTx" presStyleIdx="0" presStyleCnt="0">
        <dgm:presLayoutVars>
          <dgm:chMax val="1"/>
          <dgm:bulletEnabled val="1"/>
        </dgm:presLayoutVars>
      </dgm:prSet>
      <dgm:spPr/>
      <dgm:t>
        <a:bodyPr/>
        <a:lstStyle/>
        <a:p>
          <a:endParaRPr lang="en-GB"/>
        </a:p>
      </dgm:t>
    </dgm:pt>
  </dgm:ptLst>
  <dgm:cxnLst>
    <dgm:cxn modelId="{2F533241-3820-4445-90FD-7F1340C9EEF6}" type="presOf" srcId="{4CEE1178-FD9C-A74E-A8F7-87E0AE767D5C}" destId="{30DE6956-E36A-0945-8174-FD6D598D65F5}" srcOrd="0" destOrd="0" presId="urn:microsoft.com/office/officeart/2005/8/layout/pyramid1"/>
    <dgm:cxn modelId="{14657FEA-3B24-D54B-A5C3-8A098A2A8BF1}" type="presOf" srcId="{4CEE1178-FD9C-A74E-A8F7-87E0AE767D5C}" destId="{AF0B91E2-ECEE-C046-A2FB-3146BA5CC39E}" srcOrd="1" destOrd="0" presId="urn:microsoft.com/office/officeart/2005/8/layout/pyramid1"/>
    <dgm:cxn modelId="{95912AC9-CD25-6646-BC20-BE0E5AC8A961}" type="presOf" srcId="{A902A5A7-60AE-7A44-893B-64119A3D8607}" destId="{F29333B1-9FAD-7540-8459-D7149A976374}" srcOrd="1" destOrd="0" presId="urn:microsoft.com/office/officeart/2005/8/layout/pyramid1"/>
    <dgm:cxn modelId="{9677652D-74FA-424F-804B-9ED0EE8D9FA9}" type="presOf" srcId="{A902A5A7-60AE-7A44-893B-64119A3D8607}" destId="{CD4E5E8E-C0EF-724A-BE09-1B0AEB75D51D}" srcOrd="0" destOrd="0" presId="urn:microsoft.com/office/officeart/2005/8/layout/pyramid1"/>
    <dgm:cxn modelId="{9077A703-F04C-EC41-8E94-B99E43C045C7}" type="presOf" srcId="{9CA54D5B-469D-9046-9FFC-B9A24D10F6CA}" destId="{0FF746D3-2AA0-CE4B-BFC8-6B1C47EB315F}" srcOrd="1" destOrd="0" presId="urn:microsoft.com/office/officeart/2005/8/layout/pyramid1"/>
    <dgm:cxn modelId="{5836BC20-6DB2-504E-A2D0-6878BAB41E0B}" srcId="{34E5C497-1B7F-2647-8ECD-C8DF0C176B76}" destId="{9CA54D5B-469D-9046-9FFC-B9A24D10F6CA}" srcOrd="2" destOrd="0" parTransId="{5C00D473-AF12-2645-A6C9-C0B8FC946D7A}" sibTransId="{87583A19-43CF-E147-9A1E-80ACC9BA4765}"/>
    <dgm:cxn modelId="{060C3A71-5BBE-2844-B5C8-F51CF93F2002}" type="presOf" srcId="{9CA54D5B-469D-9046-9FFC-B9A24D10F6CA}" destId="{558CC70E-C9A0-9B42-BA81-109E68FF964C}" srcOrd="0" destOrd="0" presId="urn:microsoft.com/office/officeart/2005/8/layout/pyramid1"/>
    <dgm:cxn modelId="{DE27B730-BE3E-C247-ABBB-71E42179BFEE}" srcId="{34E5C497-1B7F-2647-8ECD-C8DF0C176B76}" destId="{A902A5A7-60AE-7A44-893B-64119A3D8607}" srcOrd="0" destOrd="0" parTransId="{CFAE130D-F137-B34D-A088-4EF77D4BA0EF}" sibTransId="{2EE93CB9-0800-8D49-A042-29249228B1C7}"/>
    <dgm:cxn modelId="{584D5606-7E3E-EC4F-AEE5-D85416ABE66A}" srcId="{34E5C497-1B7F-2647-8ECD-C8DF0C176B76}" destId="{4CEE1178-FD9C-A74E-A8F7-87E0AE767D5C}" srcOrd="1" destOrd="0" parTransId="{BFFABDBA-C032-084B-8C7A-E1ED98DDB134}" sibTransId="{27F70763-620B-A44D-9EF0-AE64C6CFCF34}"/>
    <dgm:cxn modelId="{B6F561C4-BDD7-8947-B6B5-E8A7D55F0BF7}" type="presOf" srcId="{34E5C497-1B7F-2647-8ECD-C8DF0C176B76}" destId="{B78AB12F-4E96-2244-9286-80DFA990EAB3}" srcOrd="0" destOrd="0" presId="urn:microsoft.com/office/officeart/2005/8/layout/pyramid1"/>
    <dgm:cxn modelId="{50F2B492-CCF8-F347-ADFD-9E979934E612}" type="presParOf" srcId="{B78AB12F-4E96-2244-9286-80DFA990EAB3}" destId="{0FAB13C4-43FA-9C40-A891-279E3C92187B}" srcOrd="0" destOrd="0" presId="urn:microsoft.com/office/officeart/2005/8/layout/pyramid1"/>
    <dgm:cxn modelId="{2CEA4F86-BC9F-D045-B303-0674562C5723}" type="presParOf" srcId="{0FAB13C4-43FA-9C40-A891-279E3C92187B}" destId="{CD4E5E8E-C0EF-724A-BE09-1B0AEB75D51D}" srcOrd="0" destOrd="0" presId="urn:microsoft.com/office/officeart/2005/8/layout/pyramid1"/>
    <dgm:cxn modelId="{F8F03E5C-CD9F-BA4D-9493-3936772B4291}" type="presParOf" srcId="{0FAB13C4-43FA-9C40-A891-279E3C92187B}" destId="{F29333B1-9FAD-7540-8459-D7149A976374}" srcOrd="1" destOrd="0" presId="urn:microsoft.com/office/officeart/2005/8/layout/pyramid1"/>
    <dgm:cxn modelId="{CB393D98-F277-6340-A70F-D97CBAB350D7}" type="presParOf" srcId="{B78AB12F-4E96-2244-9286-80DFA990EAB3}" destId="{26A12E4D-A14C-094B-9A81-BCE5A0B664F6}" srcOrd="1" destOrd="0" presId="urn:microsoft.com/office/officeart/2005/8/layout/pyramid1"/>
    <dgm:cxn modelId="{0E18DF72-B4D6-F045-8438-7E5083F02F4F}" type="presParOf" srcId="{26A12E4D-A14C-094B-9A81-BCE5A0B664F6}" destId="{30DE6956-E36A-0945-8174-FD6D598D65F5}" srcOrd="0" destOrd="0" presId="urn:microsoft.com/office/officeart/2005/8/layout/pyramid1"/>
    <dgm:cxn modelId="{400BA512-17BA-FD4F-86A1-AB190A19F91D}" type="presParOf" srcId="{26A12E4D-A14C-094B-9A81-BCE5A0B664F6}" destId="{AF0B91E2-ECEE-C046-A2FB-3146BA5CC39E}" srcOrd="1" destOrd="0" presId="urn:microsoft.com/office/officeart/2005/8/layout/pyramid1"/>
    <dgm:cxn modelId="{45B9C56F-C5C6-A940-8570-209805297ADD}" type="presParOf" srcId="{B78AB12F-4E96-2244-9286-80DFA990EAB3}" destId="{0C37BBBB-3C96-F34C-805C-2EEB02FFEF39}" srcOrd="2" destOrd="0" presId="urn:microsoft.com/office/officeart/2005/8/layout/pyramid1"/>
    <dgm:cxn modelId="{3CEC5ADA-2BBA-D54C-816E-2B0C3DAE1387}" type="presParOf" srcId="{0C37BBBB-3C96-F34C-805C-2EEB02FFEF39}" destId="{558CC70E-C9A0-9B42-BA81-109E68FF964C}" srcOrd="0" destOrd="0" presId="urn:microsoft.com/office/officeart/2005/8/layout/pyramid1"/>
    <dgm:cxn modelId="{3BE48834-38D3-8B45-8452-E6A71D85E672}" type="presParOf" srcId="{0C37BBBB-3C96-F34C-805C-2EEB02FFEF39}" destId="{0FF746D3-2AA0-CE4B-BFC8-6B1C47EB315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E5E8E-C0EF-724A-BE09-1B0AEB75D51D}">
      <dsp:nvSpPr>
        <dsp:cNvPr id="0" name=""/>
        <dsp:cNvSpPr/>
      </dsp:nvSpPr>
      <dsp:spPr>
        <a:xfrm>
          <a:off x="2628900" y="0"/>
          <a:ext cx="2628899" cy="1461913"/>
        </a:xfrm>
        <a:prstGeom prst="trapezoid">
          <a:avLst>
            <a:gd name="adj" fmla="val 89913"/>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GB" sz="2400" kern="1200"/>
        </a:p>
        <a:p>
          <a:pPr lvl="0" algn="ctr" defTabSz="1066800">
            <a:lnSpc>
              <a:spcPct val="90000"/>
            </a:lnSpc>
            <a:spcBef>
              <a:spcPct val="0"/>
            </a:spcBef>
            <a:spcAft>
              <a:spcPct val="35000"/>
            </a:spcAft>
          </a:pPr>
          <a:r>
            <a:rPr lang="en-GB" sz="2400" kern="1200"/>
            <a:t>Human </a:t>
          </a:r>
        </a:p>
        <a:p>
          <a:pPr lvl="0" algn="ctr" defTabSz="1066800">
            <a:lnSpc>
              <a:spcPct val="90000"/>
            </a:lnSpc>
            <a:spcBef>
              <a:spcPct val="0"/>
            </a:spcBef>
            <a:spcAft>
              <a:spcPct val="35000"/>
            </a:spcAft>
          </a:pPr>
          <a:r>
            <a:rPr lang="en-GB" sz="2400" kern="1200"/>
            <a:t>health </a:t>
          </a:r>
        </a:p>
      </dsp:txBody>
      <dsp:txXfrm>
        <a:off x="2628900" y="0"/>
        <a:ext cx="2628899" cy="1461913"/>
      </dsp:txXfrm>
    </dsp:sp>
    <dsp:sp modelId="{30DE6956-E36A-0945-8174-FD6D598D65F5}">
      <dsp:nvSpPr>
        <dsp:cNvPr id="0" name=""/>
        <dsp:cNvSpPr/>
      </dsp:nvSpPr>
      <dsp:spPr>
        <a:xfrm>
          <a:off x="1314450" y="1461913"/>
          <a:ext cx="5257799" cy="1461913"/>
        </a:xfrm>
        <a:prstGeom prst="trapezoid">
          <a:avLst>
            <a:gd name="adj" fmla="val 89913"/>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GB" sz="3200" kern="1200"/>
            <a:t>Political, economic, social systems</a:t>
          </a:r>
        </a:p>
      </dsp:txBody>
      <dsp:txXfrm>
        <a:off x="2234564" y="1461913"/>
        <a:ext cx="3417570" cy="1461913"/>
      </dsp:txXfrm>
    </dsp:sp>
    <dsp:sp modelId="{558CC70E-C9A0-9B42-BA81-109E68FF964C}">
      <dsp:nvSpPr>
        <dsp:cNvPr id="0" name=""/>
        <dsp:cNvSpPr/>
      </dsp:nvSpPr>
      <dsp:spPr>
        <a:xfrm>
          <a:off x="0" y="2923827"/>
          <a:ext cx="7886700" cy="1461913"/>
        </a:xfrm>
        <a:prstGeom prst="trapezoid">
          <a:avLst>
            <a:gd name="adj" fmla="val 89913"/>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GB" sz="4800" kern="1200"/>
            <a:t>Natural systems of the planet</a:t>
          </a:r>
        </a:p>
      </dsp:txBody>
      <dsp:txXfrm>
        <a:off x="1380172" y="2923827"/>
        <a:ext cx="5126355" cy="146191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F60ACBA8-C100-1241-B314-C67AA8EDD504}" type="datetimeFigureOut">
              <a:rPr lang="en-GB" smtClean="0"/>
              <a:t>03/05/2022</a:t>
            </a:fld>
            <a:endParaRPr lang="en-GB"/>
          </a:p>
        </p:txBody>
      </p:sp>
      <p:sp>
        <p:nvSpPr>
          <p:cNvPr id="4" name="Folienbildplatzhalter 3"/>
          <p:cNvSpPr>
            <a:spLocks noGrp="1" noRot="1" noChangeAspect="1"/>
          </p:cNvSpPr>
          <p:nvPr>
            <p:ph type="sldImg" idx="2"/>
          </p:nvPr>
        </p:nvSpPr>
        <p:spPr>
          <a:xfrm>
            <a:off x="1177925" y="1239838"/>
            <a:ext cx="4464050" cy="3348037"/>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CF23A716-6859-E743-A071-439568EA93C3}" type="slidenum">
              <a:rPr lang="en-GB" smtClean="0"/>
              <a:t>‹Nr.›</a:t>
            </a:fld>
            <a:endParaRPr lang="en-GB"/>
          </a:p>
        </p:txBody>
      </p:sp>
    </p:spTree>
    <p:extLst>
      <p:ext uri="{BB962C8B-B14F-4D97-AF65-F5344CB8AC3E}">
        <p14:creationId xmlns:p14="http://schemas.microsoft.com/office/powerpoint/2010/main" val="1203897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baseline="0" dirty="0"/>
          </a:p>
        </p:txBody>
      </p:sp>
      <p:sp>
        <p:nvSpPr>
          <p:cNvPr id="4" name="Slide Number Placeholder 3"/>
          <p:cNvSpPr>
            <a:spLocks noGrp="1"/>
          </p:cNvSpPr>
          <p:nvPr>
            <p:ph type="sldNum" sz="quarter" idx="10"/>
          </p:nvPr>
        </p:nvSpPr>
        <p:spPr/>
        <p:txBody>
          <a:bodyPr/>
          <a:lstStyle/>
          <a:p>
            <a:fld id="{CF23A716-6859-E743-A071-439568EA93C3}" type="slidenum">
              <a:rPr lang="en-GB" smtClean="0"/>
              <a:t>1</a:t>
            </a:fld>
            <a:endParaRPr lang="en-GB" dirty="0"/>
          </a:p>
        </p:txBody>
      </p:sp>
    </p:spTree>
    <p:extLst>
      <p:ext uri="{BB962C8B-B14F-4D97-AF65-F5344CB8AC3E}">
        <p14:creationId xmlns:p14="http://schemas.microsoft.com/office/powerpoint/2010/main" val="748920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In</a:t>
            </a:r>
            <a:r>
              <a:rPr lang="en-GB" baseline="0"/>
              <a:t> </a:t>
            </a:r>
            <a:r>
              <a:rPr lang="en-GB"/>
              <a:t>2018</a:t>
            </a:r>
            <a:r>
              <a:rPr lang="en-GB" baseline="0"/>
              <a:t> the i</a:t>
            </a:r>
            <a:r>
              <a:rPr lang="en-GB"/>
              <a:t>nVIVO Planetary Health netwerk</a:t>
            </a:r>
            <a:r>
              <a:rPr lang="en-GB" baseline="0"/>
              <a:t> published the </a:t>
            </a:r>
            <a:r>
              <a:rPr lang="en-GB"/>
              <a:t>Canmore Declaration, a</a:t>
            </a:r>
            <a:r>
              <a:rPr lang="en-GB" baseline="0"/>
              <a:t> consensus statement on principles for PH.</a:t>
            </a:r>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10</a:t>
            </a:fld>
            <a:endParaRPr lang="en-GB"/>
          </a:p>
        </p:txBody>
      </p:sp>
    </p:spTree>
    <p:extLst>
      <p:ext uri="{BB962C8B-B14F-4D97-AF65-F5344CB8AC3E}">
        <p14:creationId xmlns:p14="http://schemas.microsoft.com/office/powerpoint/2010/main" val="10509550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Everybody can contribute to</a:t>
            </a:r>
            <a:r>
              <a:rPr lang="de-DE" baseline="0"/>
              <a:t> the change. H</a:t>
            </a:r>
            <a:r>
              <a:rPr lang="de-DE"/>
              <a:t>ere just a few examples for political actions and concrete</a:t>
            </a:r>
            <a:r>
              <a:rPr lang="de-DE" baseline="0"/>
              <a:t> local action, beside the individual level.</a:t>
            </a:r>
          </a:p>
          <a:p>
            <a:r>
              <a:rPr lang="de-DE" baseline="0"/>
              <a:t>Everybody can pick what they love. Start in one‘s own organisations like workplace, school, community, and find a few like-minded people.</a:t>
            </a:r>
          </a:p>
          <a:p>
            <a:r>
              <a:rPr lang="de-DE" baseline="0"/>
              <a:t>And build alliances, keep the bigger picture in view and try to change the rules of the game.</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100</a:t>
            </a:fld>
            <a:endParaRPr lang="en-GB"/>
          </a:p>
        </p:txBody>
      </p:sp>
    </p:spTree>
    <p:extLst>
      <p:ext uri="{BB962C8B-B14F-4D97-AF65-F5344CB8AC3E}">
        <p14:creationId xmlns:p14="http://schemas.microsoft.com/office/powerpoint/2010/main" val="6981094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de-DE" sz="1200" kern="1200">
                <a:solidFill>
                  <a:schemeClr val="tx1"/>
                </a:solidFill>
                <a:effectLst/>
                <a:latin typeface="+mn-lt"/>
                <a:ea typeface="+mn-ea"/>
                <a:cs typeface="+mn-cs"/>
              </a:rPr>
              <a:t>What can health professionals do specifically?</a:t>
            </a:r>
          </a:p>
          <a:p>
            <a:pPr marL="228600" indent="-228600">
              <a:buFont typeface="+mj-lt"/>
              <a:buAutoNum type="arabicPeriod"/>
            </a:pPr>
            <a:r>
              <a:rPr lang="de-DE" sz="1200" kern="1200">
                <a:solidFill>
                  <a:schemeClr val="tx1"/>
                </a:solidFill>
                <a:effectLst/>
                <a:latin typeface="+mn-lt"/>
                <a:ea typeface="+mn-ea"/>
                <a:cs typeface="+mn-cs"/>
              </a:rPr>
              <a:t>We can develop, implement and evaluate</a:t>
            </a:r>
            <a:r>
              <a:rPr lang="de-DE" sz="1200" kern="1200" baseline="0">
                <a:solidFill>
                  <a:schemeClr val="tx1"/>
                </a:solidFill>
                <a:effectLst/>
                <a:latin typeface="+mn-lt"/>
                <a:ea typeface="+mn-ea"/>
                <a:cs typeface="+mn-cs"/>
              </a:rPr>
              <a:t> </a:t>
            </a:r>
            <a:r>
              <a:rPr lang="de-DE" sz="1200" b="1" kern="1200" baseline="0">
                <a:solidFill>
                  <a:schemeClr val="tx1"/>
                </a:solidFill>
                <a:effectLst/>
                <a:latin typeface="+mn-lt"/>
                <a:ea typeface="+mn-ea"/>
                <a:cs typeface="+mn-cs"/>
              </a:rPr>
              <a:t>solutions</a:t>
            </a:r>
            <a:r>
              <a:rPr lang="de-DE" sz="1200" kern="1200" baseline="0">
                <a:solidFill>
                  <a:schemeClr val="tx1"/>
                </a:solidFill>
                <a:effectLst/>
                <a:latin typeface="+mn-lt"/>
                <a:ea typeface="+mn-ea"/>
                <a:cs typeface="+mn-cs"/>
              </a:rPr>
              <a:t> with win-win potential and accompany their scale-up, for example healthy and sustainable food in cantines, or walk- and bike-friendly cities, and also projects in low-income countries that consider both health and environment.</a:t>
            </a:r>
          </a:p>
          <a:p>
            <a:pPr marL="228600" indent="-228600">
              <a:buFont typeface="+mj-lt"/>
              <a:buAutoNum type="arabicPeriod"/>
            </a:pPr>
            <a:r>
              <a:rPr lang="de-DE" sz="1200" kern="1200" baseline="0">
                <a:solidFill>
                  <a:schemeClr val="tx1"/>
                </a:solidFill>
                <a:effectLst/>
                <a:latin typeface="+mn-lt"/>
                <a:ea typeface="+mn-ea"/>
                <a:cs typeface="+mn-cs"/>
              </a:rPr>
              <a:t>We should also support the necessary </a:t>
            </a:r>
            <a:r>
              <a:rPr lang="de-DE" sz="1200" b="1" kern="1200" baseline="0">
                <a:solidFill>
                  <a:schemeClr val="tx1"/>
                </a:solidFill>
                <a:effectLst/>
                <a:latin typeface="+mn-lt"/>
                <a:ea typeface="+mn-ea"/>
                <a:cs typeface="+mn-cs"/>
              </a:rPr>
              <a:t>adaptation</a:t>
            </a:r>
            <a:r>
              <a:rPr lang="de-DE" sz="1200" kern="1200" baseline="0">
                <a:solidFill>
                  <a:schemeClr val="tx1"/>
                </a:solidFill>
                <a:effectLst/>
                <a:latin typeface="+mn-lt"/>
                <a:ea typeface="+mn-ea"/>
                <a:cs typeface="+mn-cs"/>
              </a:rPr>
              <a:t> to climate change, for example the implementation of heat action plans. And of course we should also reduce the ecological </a:t>
            </a:r>
            <a:r>
              <a:rPr lang="de-DE" sz="1200" b="1" kern="1200" baseline="0">
                <a:solidFill>
                  <a:schemeClr val="tx1"/>
                </a:solidFill>
                <a:effectLst/>
                <a:latin typeface="+mn-lt"/>
                <a:ea typeface="+mn-ea"/>
                <a:cs typeface="+mn-cs"/>
              </a:rPr>
              <a:t>footprint </a:t>
            </a:r>
            <a:r>
              <a:rPr lang="de-DE" sz="1200" kern="1200" baseline="0">
                <a:solidFill>
                  <a:schemeClr val="tx1"/>
                </a:solidFill>
                <a:effectLst/>
                <a:latin typeface="+mn-lt"/>
                <a:ea typeface="+mn-ea"/>
                <a:cs typeface="+mn-cs"/>
              </a:rPr>
              <a:t>of the health sector itself which includes a major shift towards prevention. And divestment of retirement funds.</a:t>
            </a:r>
          </a:p>
          <a:p>
            <a:pPr marL="228600" indent="-228600">
              <a:buFont typeface="+mj-lt"/>
              <a:buAutoNum type="arabicPeriod"/>
            </a:pPr>
            <a:r>
              <a:rPr lang="de-DE" sz="1200" kern="1200" baseline="0">
                <a:solidFill>
                  <a:schemeClr val="tx1"/>
                </a:solidFill>
                <a:effectLst/>
                <a:latin typeface="+mn-lt"/>
                <a:ea typeface="+mn-ea"/>
                <a:cs typeface="+mn-cs"/>
              </a:rPr>
              <a:t>We can help integrate relevant content into </a:t>
            </a:r>
            <a:r>
              <a:rPr lang="de-DE" sz="1200" b="1" kern="1200" baseline="0">
                <a:solidFill>
                  <a:schemeClr val="tx1"/>
                </a:solidFill>
                <a:effectLst/>
                <a:latin typeface="+mn-lt"/>
                <a:ea typeface="+mn-ea"/>
                <a:cs typeface="+mn-cs"/>
              </a:rPr>
              <a:t>education and training </a:t>
            </a:r>
            <a:r>
              <a:rPr lang="de-DE" sz="1200" kern="1200" baseline="0">
                <a:solidFill>
                  <a:schemeClr val="tx1"/>
                </a:solidFill>
                <a:effectLst/>
                <a:latin typeface="+mn-lt"/>
                <a:ea typeface="+mn-ea"/>
                <a:cs typeface="+mn-cs"/>
              </a:rPr>
              <a:t>of health professionals, relevant knowledge, but also transformative action. How we can make a change together.</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sz="1200" kern="1200">
                <a:solidFill>
                  <a:schemeClr val="tx1"/>
                </a:solidFill>
                <a:effectLst/>
                <a:latin typeface="+mn-lt"/>
                <a:ea typeface="+mn-ea"/>
                <a:cs typeface="+mn-cs"/>
              </a:rPr>
              <a:t>And</a:t>
            </a:r>
            <a:r>
              <a:rPr lang="de-DE" sz="1200" kern="1200" baseline="0">
                <a:solidFill>
                  <a:schemeClr val="tx1"/>
                </a:solidFill>
                <a:effectLst/>
                <a:latin typeface="+mn-lt"/>
                <a:ea typeface="+mn-ea"/>
                <a:cs typeface="+mn-cs"/>
              </a:rPr>
              <a:t> w</a:t>
            </a:r>
            <a:r>
              <a:rPr lang="de-DE" sz="1200" kern="1200">
                <a:solidFill>
                  <a:schemeClr val="tx1"/>
                </a:solidFill>
                <a:effectLst/>
                <a:latin typeface="+mn-lt"/>
                <a:ea typeface="+mn-ea"/>
                <a:cs typeface="+mn-cs"/>
              </a:rPr>
              <a:t>e can be </a:t>
            </a:r>
            <a:r>
              <a:rPr lang="de-DE" sz="1200" b="1" kern="1200">
                <a:solidFill>
                  <a:schemeClr val="tx1"/>
                </a:solidFill>
                <a:effectLst/>
                <a:latin typeface="+mn-lt"/>
                <a:ea typeface="+mn-ea"/>
                <a:cs typeface="+mn-cs"/>
              </a:rPr>
              <a:t>advocates</a:t>
            </a:r>
            <a:r>
              <a:rPr lang="de-DE" sz="1200" kern="1200">
                <a:solidFill>
                  <a:schemeClr val="tx1"/>
                </a:solidFill>
                <a:effectLst/>
                <a:latin typeface="+mn-lt"/>
                <a:ea typeface="+mn-ea"/>
                <a:cs typeface="+mn-cs"/>
              </a:rPr>
              <a:t> for health and contribute our expertise in political and societal debates, for example by talking to politicans, writing letters to</a:t>
            </a:r>
            <a:r>
              <a:rPr lang="de-DE" sz="1200" kern="1200" baseline="0">
                <a:solidFill>
                  <a:schemeClr val="tx1"/>
                </a:solidFill>
                <a:effectLst/>
                <a:latin typeface="+mn-lt"/>
                <a:ea typeface="+mn-ea"/>
                <a:cs typeface="+mn-cs"/>
              </a:rPr>
              <a:t> editor, giving talks. And link up with actors in other areas to build a critical mass.</a:t>
            </a:r>
          </a:p>
          <a:p>
            <a:pPr marL="228600" indent="-228600">
              <a:buFont typeface="+mj-lt"/>
              <a:buAutoNum type="arabicPeriod"/>
            </a:pPr>
            <a:endParaRPr lang="de-DE"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 </a:t>
            </a:r>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a:solidFill>
                  <a:schemeClr val="tx1"/>
                </a:solidFill>
                <a:latin typeface="Arial" charset="0"/>
                <a:ea typeface="ＭＳ Ｐゴシック" charset="-128"/>
              </a:defRPr>
            </a:lvl1pPr>
            <a:lvl2pPr marL="742950" indent="-285750" defTabSz="990600">
              <a:defRPr sz="2400">
                <a:solidFill>
                  <a:schemeClr val="tx1"/>
                </a:solidFill>
                <a:latin typeface="Arial" charset="0"/>
                <a:ea typeface="ＭＳ Ｐゴシック" charset="-128"/>
              </a:defRPr>
            </a:lvl2pPr>
            <a:lvl3pPr marL="1143000" indent="-228600" defTabSz="990600">
              <a:defRPr sz="2400">
                <a:solidFill>
                  <a:schemeClr val="tx1"/>
                </a:solidFill>
                <a:latin typeface="Arial" charset="0"/>
                <a:ea typeface="ＭＳ Ｐゴシック" charset="-128"/>
              </a:defRPr>
            </a:lvl3pPr>
            <a:lvl4pPr marL="1600200" indent="-228600" defTabSz="990600">
              <a:defRPr sz="2400">
                <a:solidFill>
                  <a:schemeClr val="tx1"/>
                </a:solidFill>
                <a:latin typeface="Arial" charset="0"/>
                <a:ea typeface="ＭＳ Ｐゴシック" charset="-128"/>
              </a:defRPr>
            </a:lvl4pPr>
            <a:lvl5pPr marL="2057400" indent="-228600" defTabSz="990600">
              <a:defRPr sz="2400">
                <a:solidFill>
                  <a:schemeClr val="tx1"/>
                </a:solidFill>
                <a:latin typeface="Arial" charset="0"/>
                <a:ea typeface="ＭＳ Ｐゴシック" charset="-128"/>
              </a:defRPr>
            </a:lvl5pPr>
            <a:lvl6pPr marL="2514600" indent="-228600" defTabSz="990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90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90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90600" eaLnBrk="0" fontAlgn="base" hangingPunct="0">
              <a:spcBef>
                <a:spcPct val="0"/>
              </a:spcBef>
              <a:spcAft>
                <a:spcPct val="0"/>
              </a:spcAft>
              <a:defRPr sz="2400">
                <a:solidFill>
                  <a:schemeClr val="tx1"/>
                </a:solidFill>
                <a:latin typeface="Arial" charset="0"/>
                <a:ea typeface="ＭＳ Ｐゴシック" charset="-128"/>
              </a:defRPr>
            </a:lvl9pPr>
          </a:lstStyle>
          <a:p>
            <a:fld id="{DAF68A32-F5AB-1A47-87C8-7EB17D484238}" type="slidenum">
              <a:rPr lang="de-DE" altLang="en-US" sz="1300"/>
              <a:pPr/>
              <a:t>101</a:t>
            </a:fld>
            <a:endParaRPr lang="de-DE" altLang="en-US" sz="1300"/>
          </a:p>
        </p:txBody>
      </p:sp>
    </p:spTree>
    <p:extLst>
      <p:ext uri="{BB962C8B-B14F-4D97-AF65-F5344CB8AC3E}">
        <p14:creationId xmlns:p14="http://schemas.microsoft.com/office/powerpoint/2010/main" val="1988703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kern="1200" baseline="0">
                <a:solidFill>
                  <a:schemeClr val="tx1"/>
                </a:solidFill>
                <a:effectLst/>
                <a:latin typeface="+mn-lt"/>
                <a:ea typeface="+mn-ea"/>
                <a:cs typeface="+mn-cs"/>
              </a:rPr>
              <a:t>As health professionals, we have a particular responsibility to protect health, and also a high credibility which means we can play an important role in the public debate on the planetary crisis. By warning of the risks, but also pointing to the long-term and short-term health gains.</a:t>
            </a: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kern="1200" baseline="0">
                <a:solidFill>
                  <a:schemeClr val="tx1"/>
                </a:solidFill>
                <a:effectLst/>
                <a:latin typeface="+mn-lt"/>
                <a:ea typeface="+mn-ea"/>
                <a:cs typeface="+mn-cs"/>
              </a:rPr>
              <a:t>With that, we stand in a long tradition. </a:t>
            </a:r>
          </a:p>
        </p:txBody>
      </p:sp>
      <p:sp>
        <p:nvSpPr>
          <p:cNvPr id="4" name="Foliennummernplatzhalter 3"/>
          <p:cNvSpPr>
            <a:spLocks noGrp="1"/>
          </p:cNvSpPr>
          <p:nvPr>
            <p:ph type="sldNum" sz="quarter" idx="10"/>
          </p:nvPr>
        </p:nvSpPr>
        <p:spPr/>
        <p:txBody>
          <a:bodyPr/>
          <a:lstStyle/>
          <a:p>
            <a:fld id="{CF23A716-6859-E743-A071-439568EA93C3}" type="slidenum">
              <a:rPr lang="en-GB" smtClean="0"/>
              <a:t>102</a:t>
            </a:fld>
            <a:endParaRPr lang="en-GB"/>
          </a:p>
        </p:txBody>
      </p:sp>
    </p:spTree>
    <p:extLst>
      <p:ext uri="{BB962C8B-B14F-4D97-AF65-F5344CB8AC3E}">
        <p14:creationId xmlns:p14="http://schemas.microsoft.com/office/powerpoint/2010/main" val="17380667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More stuff can be found on my</a:t>
            </a:r>
            <a:r>
              <a:rPr lang="de-DE" sz="1200" kern="1200" baseline="0">
                <a:solidFill>
                  <a:schemeClr val="tx1"/>
                </a:solidFill>
                <a:effectLst/>
                <a:latin typeface="+mn-lt"/>
                <a:ea typeface="+mn-ea"/>
                <a:cs typeface="+mn-cs"/>
              </a:rPr>
              <a:t> PIK website.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baseline="0">
                <a:solidFill>
                  <a:schemeClr val="tx1"/>
                </a:solidFill>
                <a:effectLst/>
                <a:latin typeface="+mn-lt"/>
                <a:ea typeface="+mn-ea"/>
                <a:cs typeface="+mn-cs"/>
              </a:rPr>
              <a:t>M</a:t>
            </a:r>
            <a:r>
              <a:rPr lang="de-DE" sz="1200" kern="1200">
                <a:solidFill>
                  <a:schemeClr val="tx1"/>
                </a:solidFill>
                <a:effectLst/>
                <a:latin typeface="+mn-lt"/>
                <a:ea typeface="+mn-ea"/>
                <a:cs typeface="+mn-cs"/>
              </a:rPr>
              <a:t>y slides are </a:t>
            </a:r>
            <a:r>
              <a:rPr lang="de-DE" sz="1200" kern="1200" baseline="0">
                <a:solidFill>
                  <a:schemeClr val="tx1"/>
                </a:solidFill>
                <a:effectLst/>
                <a:latin typeface="+mn-lt"/>
                <a:ea typeface="+mn-ea"/>
                <a:cs typeface="+mn-cs"/>
              </a:rPr>
              <a:t>available with a creative commons license to anyone who wants to use them.</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Many thanks!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23A716-6859-E743-A071-439568EA93C3}" type="slidenum">
              <a:rPr lang="en-GB" smtClean="0"/>
              <a:t>103</a:t>
            </a:fld>
            <a:endParaRPr lang="en-GB"/>
          </a:p>
        </p:txBody>
      </p:sp>
    </p:spTree>
    <p:extLst>
      <p:ext uri="{BB962C8B-B14F-4D97-AF65-F5344CB8AC3E}">
        <p14:creationId xmlns:p14="http://schemas.microsoft.com/office/powerpoint/2010/main" val="285302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a:solidFill>
                  <a:schemeClr val="tx1"/>
                </a:solidFill>
                <a:effectLst/>
                <a:latin typeface="+mn-lt"/>
                <a:ea typeface="+mn-ea"/>
                <a:cs typeface="+mn-cs"/>
              </a:rPr>
              <a:t>Put</a:t>
            </a:r>
            <a:r>
              <a:rPr lang="de-DE" sz="1200" kern="1200" baseline="0">
                <a:solidFill>
                  <a:schemeClr val="tx1"/>
                </a:solidFill>
                <a:effectLst/>
                <a:latin typeface="+mn-lt"/>
                <a:ea typeface="+mn-ea"/>
                <a:cs typeface="+mn-cs"/>
              </a:rPr>
              <a:t> simple, Planetary Health deals with the foundations of human health and with the relationships between these.</a:t>
            </a:r>
          </a:p>
          <a:p>
            <a:r>
              <a:rPr lang="de-DE" sz="1200" kern="1200" baseline="0">
                <a:solidFill>
                  <a:schemeClr val="tx1"/>
                </a:solidFill>
                <a:effectLst/>
                <a:latin typeface="+mn-lt"/>
                <a:ea typeface="+mn-ea"/>
                <a:cs typeface="+mn-cs"/>
              </a:rPr>
              <a:t>This includes political, economic and social factors that influence health, but also the natural systems of our planet on which the existence of human civiliation depends. </a:t>
            </a:r>
          </a:p>
          <a:p>
            <a:r>
              <a:rPr lang="de-DE" sz="1200" kern="1200" baseline="0">
                <a:solidFill>
                  <a:schemeClr val="tx1"/>
                </a:solidFill>
                <a:effectLst/>
                <a:latin typeface="+mn-lt"/>
                <a:ea typeface="+mn-ea"/>
                <a:cs typeface="+mn-cs"/>
              </a:rPr>
              <a:t>The methodological approach is transdisciplinary. </a:t>
            </a:r>
            <a:endParaRPr lang="de-D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23A716-6859-E743-A071-439568EA93C3}" type="slidenum">
              <a:rPr lang="en-GB" smtClean="0"/>
              <a:t>11</a:t>
            </a:fld>
            <a:endParaRPr lang="en-GB"/>
          </a:p>
        </p:txBody>
      </p:sp>
    </p:spTree>
    <p:extLst>
      <p:ext uri="{BB962C8B-B14F-4D97-AF65-F5344CB8AC3E}">
        <p14:creationId xmlns:p14="http://schemas.microsoft.com/office/powerpoint/2010/main" val="1752438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What does that mean? Different disciplines, including health sciences, social sciences, natural sciences, but also humanities as well as local</a:t>
            </a:r>
            <a:r>
              <a:rPr lang="en-GB" baseline="0"/>
              <a:t> communities join their perspectives. Only then can we understand the elephant, the big picture.</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12</a:t>
            </a:fld>
            <a:endParaRPr lang="en-GB"/>
          </a:p>
        </p:txBody>
      </p:sp>
    </p:spTree>
    <p:extLst>
      <p:ext uri="{BB962C8B-B14F-4D97-AF65-F5344CB8AC3E}">
        <p14:creationId xmlns:p14="http://schemas.microsoft.com/office/powerpoint/2010/main" val="1009588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a:solidFill>
                  <a:schemeClr val="tx1"/>
                </a:solidFill>
                <a:effectLst/>
                <a:latin typeface="+mn-lt"/>
                <a:ea typeface="+mn-ea"/>
                <a:cs typeface="+mn-cs"/>
              </a:rPr>
              <a:t>The Lancet</a:t>
            </a:r>
            <a:r>
              <a:rPr lang="de-DE" sz="1200" kern="1200" baseline="0">
                <a:solidFill>
                  <a:schemeClr val="tx1"/>
                </a:solidFill>
                <a:effectLst/>
                <a:latin typeface="+mn-lt"/>
                <a:ea typeface="+mn-ea"/>
                <a:cs typeface="+mn-cs"/>
              </a:rPr>
              <a:t> commission identified three</a:t>
            </a:r>
            <a:r>
              <a:rPr lang="de-DE" sz="1200" kern="1200">
                <a:solidFill>
                  <a:schemeClr val="tx1"/>
                </a:solidFill>
                <a:effectLst/>
                <a:latin typeface="+mn-lt"/>
                <a:ea typeface="+mn-ea"/>
                <a:cs typeface="+mn-cs"/>
              </a:rPr>
              <a:t> key challenges of planetary health:</a:t>
            </a:r>
            <a:r>
              <a:rPr lang="de-DE" sz="1200" kern="1200" baseline="0">
                <a:solidFill>
                  <a:schemeClr val="tx1"/>
                </a:solidFill>
                <a:effectLst/>
                <a:latin typeface="+mn-lt"/>
                <a:ea typeface="+mn-ea"/>
                <a:cs typeface="+mn-cs"/>
              </a:rPr>
              <a:t> </a:t>
            </a:r>
          </a:p>
          <a:p>
            <a:pPr marL="228600" indent="-228600">
              <a:buAutoNum type="arabicPeriod"/>
            </a:pPr>
            <a:r>
              <a:rPr lang="de-DE" sz="1200" kern="1200" baseline="0">
                <a:solidFill>
                  <a:schemeClr val="tx1"/>
                </a:solidFill>
                <a:effectLst/>
                <a:latin typeface="+mn-lt"/>
                <a:ea typeface="+mn-ea"/>
                <a:cs typeface="+mn-cs"/>
              </a:rPr>
              <a:t>Imagination challenge: Rethinking the relationship between humans and nature or planet. What is progress, and questions like that.</a:t>
            </a:r>
          </a:p>
          <a:p>
            <a:pPr marL="228600" indent="-228600">
              <a:buAutoNum type="arabicPeriod"/>
            </a:pPr>
            <a:r>
              <a:rPr lang="de-DE" sz="1200" kern="1200" baseline="0">
                <a:solidFill>
                  <a:schemeClr val="tx1"/>
                </a:solidFill>
                <a:effectLst/>
                <a:latin typeface="+mn-lt"/>
                <a:ea typeface="+mn-ea"/>
                <a:cs typeface="+mn-cs"/>
              </a:rPr>
              <a:t>Knowledge challenge: including the health consequences of global environmental changes. How do these backfire?</a:t>
            </a:r>
          </a:p>
          <a:p>
            <a:pPr marL="228600" indent="-228600">
              <a:buAutoNum type="arabicPeriod"/>
            </a:pPr>
            <a:r>
              <a:rPr lang="de-DE" sz="1200" kern="1200" baseline="0">
                <a:solidFill>
                  <a:schemeClr val="tx1"/>
                </a:solidFill>
                <a:effectLst/>
                <a:latin typeface="+mn-lt"/>
                <a:ea typeface="+mn-ea"/>
                <a:cs typeface="+mn-cs"/>
              </a:rPr>
              <a:t>Implementation challenge: Developing, implementing and evaluating solution strategies for a more sustainable way of living. How do we get from knowledge to action?</a:t>
            </a:r>
          </a:p>
        </p:txBody>
      </p:sp>
      <p:sp>
        <p:nvSpPr>
          <p:cNvPr id="4" name="Slide Number Placeholder 3"/>
          <p:cNvSpPr>
            <a:spLocks noGrp="1"/>
          </p:cNvSpPr>
          <p:nvPr>
            <p:ph type="sldNum" sz="quarter" idx="10"/>
          </p:nvPr>
        </p:nvSpPr>
        <p:spPr/>
        <p:txBody>
          <a:bodyPr/>
          <a:lstStyle/>
          <a:p>
            <a:fld id="{CF23A716-6859-E743-A071-439568EA93C3}" type="slidenum">
              <a:rPr lang="en-GB" smtClean="0"/>
              <a:t>13</a:t>
            </a:fld>
            <a:endParaRPr lang="en-GB"/>
          </a:p>
        </p:txBody>
      </p:sp>
    </p:spTree>
    <p:extLst>
      <p:ext uri="{BB962C8B-B14F-4D97-AF65-F5344CB8AC3E}">
        <p14:creationId xmlns:p14="http://schemas.microsoft.com/office/powerpoint/2010/main" val="1292252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a:solidFill>
                  <a:schemeClr val="tx1"/>
                </a:solidFill>
                <a:effectLst/>
                <a:latin typeface="+mn-lt"/>
                <a:ea typeface="+mn-ea"/>
                <a:cs typeface="+mn-cs"/>
              </a:rPr>
              <a:t>In fact, the Gaia theory from the 70s is also very related to Planetary Health.</a:t>
            </a:r>
          </a:p>
          <a:p>
            <a:r>
              <a:rPr lang="de-DE" sz="1200" kern="1200">
                <a:solidFill>
                  <a:schemeClr val="tx1"/>
                </a:solidFill>
                <a:effectLst/>
                <a:latin typeface="+mn-lt"/>
                <a:ea typeface="+mn-ea"/>
                <a:cs typeface="+mn-cs"/>
              </a:rPr>
              <a:t>It says that the Earth as a whole is like a living organism, a superorganism with self-regulatory features and so-called emerging properties.</a:t>
            </a:r>
          </a:p>
          <a:p>
            <a:r>
              <a:rPr lang="de-DE" sz="1200" kern="1200">
                <a:solidFill>
                  <a:schemeClr val="tx1"/>
                </a:solidFill>
                <a:effectLst/>
                <a:latin typeface="+mn-lt"/>
                <a:ea typeface="+mn-ea"/>
                <a:cs typeface="+mn-cs"/>
              </a:rPr>
              <a:t>Similar to a bee hive which can keep temperature constant within a certain range,</a:t>
            </a:r>
            <a:r>
              <a:rPr lang="de-DE" sz="1200" kern="1200" baseline="0">
                <a:solidFill>
                  <a:schemeClr val="tx1"/>
                </a:solidFill>
                <a:effectLst/>
                <a:latin typeface="+mn-lt"/>
                <a:ea typeface="+mn-ea"/>
                <a:cs typeface="+mn-cs"/>
              </a:rPr>
              <a:t> although the individual bees as insects cannot regulate their body temperature.</a:t>
            </a:r>
          </a:p>
          <a:p>
            <a:r>
              <a:rPr lang="de-DE" sz="1200" kern="1200" baseline="0">
                <a:solidFill>
                  <a:schemeClr val="tx1"/>
                </a:solidFill>
                <a:effectLst/>
                <a:latin typeface="+mn-lt"/>
                <a:ea typeface="+mn-ea"/>
                <a:cs typeface="+mn-cs"/>
              </a:rPr>
              <a:t>This means we humans are one part of a bigger entity, our living planet Earth.</a:t>
            </a:r>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CF23A716-6859-E743-A071-439568EA93C3}" type="slidenum">
              <a:rPr lang="en-GB" smtClean="0"/>
              <a:t>14</a:t>
            </a:fld>
            <a:endParaRPr lang="en-GB"/>
          </a:p>
        </p:txBody>
      </p:sp>
    </p:spTree>
    <p:extLst>
      <p:ext uri="{BB962C8B-B14F-4D97-AF65-F5344CB8AC3E}">
        <p14:creationId xmlns:p14="http://schemas.microsoft.com/office/powerpoint/2010/main" val="437998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a:t>Now on to the medical history.</a:t>
            </a:r>
          </a:p>
        </p:txBody>
      </p:sp>
      <p:sp>
        <p:nvSpPr>
          <p:cNvPr id="4" name="Slide Number Placeholder 3"/>
          <p:cNvSpPr>
            <a:spLocks noGrp="1"/>
          </p:cNvSpPr>
          <p:nvPr>
            <p:ph type="sldNum" sz="quarter" idx="10"/>
          </p:nvPr>
        </p:nvSpPr>
        <p:spPr/>
        <p:txBody>
          <a:bodyPr/>
          <a:lstStyle/>
          <a:p>
            <a:fld id="{CF23A716-6859-E743-A071-439568EA93C3}" type="slidenum">
              <a:rPr lang="en-GB" smtClean="0"/>
              <a:t>15</a:t>
            </a:fld>
            <a:endParaRPr lang="en-GB"/>
          </a:p>
        </p:txBody>
      </p:sp>
    </p:spTree>
    <p:extLst>
      <p:ext uri="{BB962C8B-B14F-4D97-AF65-F5344CB8AC3E}">
        <p14:creationId xmlns:p14="http://schemas.microsoft.com/office/powerpoint/2010/main" val="789935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What symptoms does the patient have?</a:t>
            </a:r>
          </a:p>
          <a:p>
            <a:pPr marL="228600" indent="-228600">
              <a:buFont typeface="+mj-lt"/>
              <a:buAutoNum type="arabicPeriod"/>
            </a:pPr>
            <a:r>
              <a:rPr lang="de-DE"/>
              <a:t>One</a:t>
            </a:r>
            <a:r>
              <a:rPr lang="de-DE" baseline="0"/>
              <a:t> </a:t>
            </a:r>
            <a:r>
              <a:rPr lang="de-DE"/>
              <a:t>is climate change. The</a:t>
            </a:r>
            <a:r>
              <a:rPr lang="de-DE" baseline="0"/>
              <a:t> earth has a fever, it is getting warmer and the weather is more variable and less predicable with more extreme events, e.g. more heat and drought, leading to fires, but also more heavy rains and floods. And with rising temperatures, polar ice, glaciers and permafrost are melting.</a:t>
            </a:r>
          </a:p>
        </p:txBody>
      </p:sp>
      <p:sp>
        <p:nvSpPr>
          <p:cNvPr id="4" name="Slide Number Placeholder 3"/>
          <p:cNvSpPr>
            <a:spLocks noGrp="1"/>
          </p:cNvSpPr>
          <p:nvPr>
            <p:ph type="sldNum" sz="quarter" idx="10"/>
          </p:nvPr>
        </p:nvSpPr>
        <p:spPr/>
        <p:txBody>
          <a:bodyPr/>
          <a:lstStyle/>
          <a:p>
            <a:fld id="{CF23A716-6859-E743-A071-439568EA93C3}" type="slidenum">
              <a:rPr lang="en-GB" smtClean="0"/>
              <a:t>16</a:t>
            </a:fld>
            <a:endParaRPr lang="en-GB"/>
          </a:p>
        </p:txBody>
      </p:sp>
    </p:spTree>
    <p:extLst>
      <p:ext uri="{BB962C8B-B14F-4D97-AF65-F5344CB8AC3E}">
        <p14:creationId xmlns:p14="http://schemas.microsoft.com/office/powerpoint/2010/main" val="1684930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t>Here the fever</a:t>
            </a:r>
            <a:r>
              <a:rPr lang="de-DE" baseline="0"/>
              <a:t> curve with coloured stripes, blue is colder, red is warmer than average since 1850.</a:t>
            </a:r>
          </a:p>
          <a:p>
            <a:r>
              <a:rPr lang="de-DE" baseline="0"/>
              <a:t>No statistical knowledge is needed to see the clear increase in temperature. So far by about 1.1 or 1.2°C.</a:t>
            </a:r>
            <a:endParaRPr lang="de-DE"/>
          </a:p>
          <a:p>
            <a:pPr>
              <a:spcBef>
                <a:spcPct val="0"/>
              </a:spcBef>
            </a:pPr>
            <a:endParaRPr lang="de-DE" altLang="x-none" baseline="0"/>
          </a:p>
          <a:p>
            <a:pPr>
              <a:spcBef>
                <a:spcPct val="0"/>
              </a:spcBef>
            </a:pPr>
            <a:endParaRPr lang="de-DE" altLang="x-none" baseline="0"/>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5CEC1240-6CB9-5E4A-B306-B22CF90423D5}" type="slidenum">
              <a:rPr lang="en-GB" altLang="x-none"/>
              <a:pPr fontAlgn="base">
                <a:spcBef>
                  <a:spcPct val="0"/>
                </a:spcBef>
                <a:spcAft>
                  <a:spcPct val="0"/>
                </a:spcAft>
              </a:pPr>
              <a:t>17</a:t>
            </a:fld>
            <a:endParaRPr lang="en-GB" altLang="x-none"/>
          </a:p>
        </p:txBody>
      </p:sp>
    </p:spTree>
    <p:extLst>
      <p:ext uri="{BB962C8B-B14F-4D97-AF65-F5344CB8AC3E}">
        <p14:creationId xmlns:p14="http://schemas.microsoft.com/office/powerpoint/2010/main" val="1517706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a:t>This graph</a:t>
            </a:r>
            <a:r>
              <a:rPr lang="en-GB" baseline="0"/>
              <a:t> shows the most important greenhouse gas, carbon dioxide over the last 300 years: before industrialisation the CO2 concentration was 280 ppm and now it is above 420 ppm.</a:t>
            </a:r>
            <a:endParaRPr lang="en-GB"/>
          </a:p>
          <a:p>
            <a:pPr>
              <a:spcBef>
                <a:spcPct val="0"/>
              </a:spcBef>
            </a:pPr>
            <a:endParaRPr lang="en-GB" altLang="x-none"/>
          </a:p>
        </p:txBody>
      </p:sp>
      <p:sp>
        <p:nvSpPr>
          <p:cNvPr id="4198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8345C424-CF11-8C4E-981F-F187C99F1B96}" type="slidenum">
              <a:rPr lang="en-GB" altLang="x-none"/>
              <a:pPr fontAlgn="base">
                <a:spcBef>
                  <a:spcPct val="0"/>
                </a:spcBef>
                <a:spcAft>
                  <a:spcPct val="0"/>
                </a:spcAft>
              </a:pPr>
              <a:t>18</a:t>
            </a:fld>
            <a:endParaRPr lang="en-GB" altLang="x-none"/>
          </a:p>
        </p:txBody>
      </p:sp>
    </p:spTree>
    <p:extLst>
      <p:ext uri="{BB962C8B-B14F-4D97-AF65-F5344CB8AC3E}">
        <p14:creationId xmlns:p14="http://schemas.microsoft.com/office/powerpoint/2010/main" val="848249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This is over the </a:t>
            </a:r>
            <a:r>
              <a:rPr lang="en-GB" baseline="0"/>
              <a:t>last 10,000 years, the holocene, a very stable period (animation) with CO2 ranging between 260 and 280. Note the spike on the left.</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19</a:t>
            </a:fld>
            <a:endParaRPr lang="en-GB"/>
          </a:p>
        </p:txBody>
      </p:sp>
    </p:spTree>
    <p:extLst>
      <p:ext uri="{BB962C8B-B14F-4D97-AF65-F5344CB8AC3E}">
        <p14:creationId xmlns:p14="http://schemas.microsoft.com/office/powerpoint/2010/main" val="63640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This is planet earth seeing the doctor. &gt;&gt;&gt;</a:t>
            </a:r>
          </a:p>
          <a:p>
            <a:r>
              <a:rPr lang="en-GB" dirty="0"/>
              <a:t>The</a:t>
            </a:r>
            <a:r>
              <a:rPr lang="en-GB" baseline="0" dirty="0"/>
              <a:t> joke continues: “But don’t worry, that will pass</a:t>
            </a:r>
            <a:r>
              <a:rPr lang="is-IS" baseline="0" dirty="0"/>
              <a:t>…” </a:t>
            </a:r>
          </a:p>
        </p:txBody>
      </p:sp>
      <p:sp>
        <p:nvSpPr>
          <p:cNvPr id="4" name="Foliennummernplatzhalter 3"/>
          <p:cNvSpPr>
            <a:spLocks noGrp="1"/>
          </p:cNvSpPr>
          <p:nvPr>
            <p:ph type="sldNum" sz="quarter" idx="10"/>
          </p:nvPr>
        </p:nvSpPr>
        <p:spPr/>
        <p:txBody>
          <a:bodyPr/>
          <a:lstStyle/>
          <a:p>
            <a:fld id="{CF23A716-6859-E743-A071-439568EA93C3}" type="slidenum">
              <a:rPr lang="en-GB" smtClean="0"/>
              <a:t>2</a:t>
            </a:fld>
            <a:endParaRPr lang="en-GB"/>
          </a:p>
        </p:txBody>
      </p:sp>
    </p:spTree>
    <p:extLst>
      <p:ext uri="{BB962C8B-B14F-4D97-AF65-F5344CB8AC3E}">
        <p14:creationId xmlns:p14="http://schemas.microsoft.com/office/powerpoint/2010/main" val="313990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a:t>And this is the last 800,000 years, over ice ages, with lower CO2, and interglacials.</a:t>
            </a:r>
            <a:r>
              <a:rPr lang="en-GB" baseline="0"/>
              <a:t> Here the current spike. </a:t>
            </a:r>
          </a:p>
          <a:p>
            <a:pPr marL="0" marR="0" indent="0" algn="l" defTabSz="914400" rtl="0" eaLnBrk="1" fontAlgn="auto" latinLnBrk="0" hangingPunct="1">
              <a:lnSpc>
                <a:spcPct val="100000"/>
              </a:lnSpc>
              <a:spcBef>
                <a:spcPct val="0"/>
              </a:spcBef>
              <a:spcAft>
                <a:spcPts val="0"/>
              </a:spcAft>
              <a:buClrTx/>
              <a:buSzTx/>
              <a:buFontTx/>
              <a:buNone/>
              <a:tabLst/>
              <a:defRPr/>
            </a:pPr>
            <a:r>
              <a:rPr lang="en-GB" baseline="0"/>
              <a:t>This increase is higher and way faster than from the last glacial maximum – with around 180 ppm (point) – to before industrialisation with around 280 ppm. </a:t>
            </a:r>
          </a:p>
          <a:p>
            <a:pPr marL="0" marR="0" indent="0" algn="l" defTabSz="914400" rtl="0" eaLnBrk="1" fontAlgn="auto" latinLnBrk="0" hangingPunct="1">
              <a:lnSpc>
                <a:spcPct val="100000"/>
              </a:lnSpc>
              <a:spcBef>
                <a:spcPct val="0"/>
              </a:spcBef>
              <a:spcAft>
                <a:spcPts val="0"/>
              </a:spcAft>
              <a:buClrTx/>
              <a:buSzTx/>
              <a:buFontTx/>
              <a:buNone/>
              <a:tabLst/>
              <a:defRPr/>
            </a:pPr>
            <a:r>
              <a:rPr lang="en-GB" baseline="0"/>
              <a:t>The last time CO2 was this how was millions of years ago. Homo sapiens exists maybe since about 300.000 years (animation). </a:t>
            </a:r>
            <a:endParaRPr lang="en-GB"/>
          </a:p>
          <a:p>
            <a:pPr>
              <a:spcBef>
                <a:spcPct val="0"/>
              </a:spcBef>
            </a:pPr>
            <a:endParaRPr lang="en-GB" altLang="x-none"/>
          </a:p>
        </p:txBody>
      </p:sp>
      <p:sp>
        <p:nvSpPr>
          <p:cNvPr id="4" name="Foliennummernplatzhalter 3"/>
          <p:cNvSpPr>
            <a:spLocks noGrp="1"/>
          </p:cNvSpPr>
          <p:nvPr>
            <p:ph type="sldNum" sz="quarter" idx="10"/>
          </p:nvPr>
        </p:nvSpPr>
        <p:spPr/>
        <p:txBody>
          <a:bodyPr/>
          <a:lstStyle/>
          <a:p>
            <a:fld id="{CF23A716-6859-E743-A071-439568EA93C3}" type="slidenum">
              <a:rPr lang="en-GB" smtClean="0"/>
              <a:t>20</a:t>
            </a:fld>
            <a:endParaRPr lang="en-GB"/>
          </a:p>
        </p:txBody>
      </p:sp>
    </p:spTree>
    <p:extLst>
      <p:ext uri="{BB962C8B-B14F-4D97-AF65-F5344CB8AC3E}">
        <p14:creationId xmlns:p14="http://schemas.microsoft.com/office/powerpoint/2010/main" val="1787357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de-DE"/>
              <a:t>2nd symptom:</a:t>
            </a:r>
            <a:r>
              <a:rPr lang="de-DE" baseline="0"/>
              <a:t> p</a:t>
            </a:r>
            <a:r>
              <a:rPr lang="de-DE"/>
              <a:t>ollution </a:t>
            </a:r>
            <a:r>
              <a:rPr lang="de-DE" baseline="0"/>
              <a:t>of air, water and soil with waste products and toxic chemicals. The air is polluted from burning fossil fuels and forest fires. A huge number of new chemicals have been released into ecosystems, including pesticides and fertilizer from agriculture and ever more plastic waste.</a:t>
            </a:r>
            <a:endParaRPr lang="de-DE" baseline="0" smtClean="0"/>
          </a:p>
        </p:txBody>
      </p:sp>
      <p:sp>
        <p:nvSpPr>
          <p:cNvPr id="4" name="Slide Number Placeholder 3"/>
          <p:cNvSpPr>
            <a:spLocks noGrp="1"/>
          </p:cNvSpPr>
          <p:nvPr>
            <p:ph type="sldNum" sz="quarter" idx="10"/>
          </p:nvPr>
        </p:nvSpPr>
        <p:spPr/>
        <p:txBody>
          <a:bodyPr/>
          <a:lstStyle/>
          <a:p>
            <a:fld id="{CF23A716-6859-E743-A071-439568EA93C3}" type="slidenum">
              <a:rPr lang="en-GB" smtClean="0"/>
              <a:t>21</a:t>
            </a:fld>
            <a:endParaRPr lang="en-GB"/>
          </a:p>
        </p:txBody>
      </p:sp>
    </p:spTree>
    <p:extLst>
      <p:ext uri="{BB962C8B-B14F-4D97-AF65-F5344CB8AC3E}">
        <p14:creationId xmlns:p14="http://schemas.microsoft.com/office/powerpoint/2010/main" val="864054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Here</a:t>
            </a:r>
            <a:r>
              <a:rPr lang="en-GB" altLang="x-none" baseline="0"/>
              <a:t> some impressions.</a:t>
            </a:r>
            <a:endParaRPr lang="en-GB" altLang="x-none"/>
          </a:p>
        </p:txBody>
      </p:sp>
      <p:sp>
        <p:nvSpPr>
          <p:cNvPr id="4813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585B9DCF-2E7E-3D47-926A-09DAEC55D36E}" type="slidenum">
              <a:rPr lang="en-GB" altLang="x-none"/>
              <a:pPr fontAlgn="base">
                <a:spcBef>
                  <a:spcPct val="0"/>
                </a:spcBef>
                <a:spcAft>
                  <a:spcPct val="0"/>
                </a:spcAft>
              </a:pPr>
              <a:t>22</a:t>
            </a:fld>
            <a:endParaRPr lang="en-GB" altLang="x-none"/>
          </a:p>
        </p:txBody>
      </p:sp>
    </p:spTree>
    <p:extLst>
      <p:ext uri="{BB962C8B-B14F-4D97-AF65-F5344CB8AC3E}">
        <p14:creationId xmlns:p14="http://schemas.microsoft.com/office/powerpoint/2010/main" val="1398369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A photo from the film “Midway”. Even</a:t>
            </a:r>
            <a:r>
              <a:rPr lang="en-GB" baseline="0"/>
              <a:t> o</a:t>
            </a:r>
            <a:r>
              <a:rPr lang="en-GB"/>
              <a:t>n this remote pacific</a:t>
            </a:r>
            <a:r>
              <a:rPr lang="en-GB" baseline="0"/>
              <a:t> island, the Albatros chicks die because their stomachs are full of plastic.</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23</a:t>
            </a:fld>
            <a:endParaRPr lang="en-GB"/>
          </a:p>
        </p:txBody>
      </p:sp>
    </p:spTree>
    <p:extLst>
      <p:ext uri="{BB962C8B-B14F-4D97-AF65-F5344CB8AC3E}">
        <p14:creationId xmlns:p14="http://schemas.microsoft.com/office/powerpoint/2010/main" val="1210906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a:t>3rd symptom is a massive loss of biodiversity. Natural ecosystems are degraded and lost. Populations of wild animals are shrinking and species go extinct at an alarming rate. We are entering a new mass extinction. </a:t>
            </a:r>
          </a:p>
        </p:txBody>
      </p:sp>
      <p:sp>
        <p:nvSpPr>
          <p:cNvPr id="4" name="Slide Number Placeholder 3"/>
          <p:cNvSpPr>
            <a:spLocks noGrp="1"/>
          </p:cNvSpPr>
          <p:nvPr>
            <p:ph type="sldNum" sz="quarter" idx="10"/>
          </p:nvPr>
        </p:nvSpPr>
        <p:spPr/>
        <p:txBody>
          <a:bodyPr/>
          <a:lstStyle/>
          <a:p>
            <a:fld id="{CF23A716-6859-E743-A071-439568EA93C3}" type="slidenum">
              <a:rPr lang="en-GB" smtClean="0"/>
              <a:t>24</a:t>
            </a:fld>
            <a:endParaRPr lang="en-GB"/>
          </a:p>
        </p:txBody>
      </p:sp>
    </p:spTree>
    <p:extLst>
      <p:ext uri="{BB962C8B-B14F-4D97-AF65-F5344CB8AC3E}">
        <p14:creationId xmlns:p14="http://schemas.microsoft.com/office/powerpoint/2010/main" val="1697625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a:t>Here s</a:t>
            </a:r>
            <a:r>
              <a:rPr lang="en-GB"/>
              <a:t>ome pictures from the earth surface.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25</a:t>
            </a:fld>
            <a:endParaRPr lang="en-GB"/>
          </a:p>
        </p:txBody>
      </p:sp>
    </p:spTree>
    <p:extLst>
      <p:ext uri="{BB962C8B-B14F-4D97-AF65-F5344CB8AC3E}">
        <p14:creationId xmlns:p14="http://schemas.microsoft.com/office/powerpoint/2010/main" val="1636752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Species extinction affects big</a:t>
            </a:r>
            <a:r>
              <a:rPr lang="de-DE" baseline="0"/>
              <a:t> mammals such as rhinos and apes, but also amphibians and insects as well as plants. </a:t>
            </a:r>
          </a:p>
          <a:p>
            <a:r>
              <a:rPr lang="de-DE" baseline="0"/>
              <a:t>Biodiversity is also lost under water. The warming leads to bleaching and dying of corals, and the species-rich coral reefs disappear.</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26</a:t>
            </a:fld>
            <a:endParaRPr lang="en-GB"/>
          </a:p>
        </p:txBody>
      </p:sp>
    </p:spTree>
    <p:extLst>
      <p:ext uri="{BB962C8B-B14F-4D97-AF65-F5344CB8AC3E}">
        <p14:creationId xmlns:p14="http://schemas.microsoft.com/office/powerpoint/2010/main" val="63288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By now, 90% of the</a:t>
            </a:r>
            <a:r>
              <a:rPr lang="en-GB" baseline="0"/>
              <a:t> </a:t>
            </a:r>
            <a:r>
              <a:rPr lang="en-GB"/>
              <a:t>biomass of mammals are</a:t>
            </a:r>
            <a:r>
              <a:rPr lang="en-GB" baseline="0"/>
              <a:t> </a:t>
            </a:r>
            <a:r>
              <a:rPr lang="en-GB"/>
              <a:t>humans and their</a:t>
            </a:r>
            <a:r>
              <a:rPr lang="en-GB" baseline="0"/>
              <a:t> domesticated </a:t>
            </a:r>
            <a:r>
              <a:rPr lang="en-GB"/>
              <a:t>animals.</a:t>
            </a:r>
            <a:endParaRPr lang="en-GB" baseline="0"/>
          </a:p>
        </p:txBody>
      </p:sp>
      <p:sp>
        <p:nvSpPr>
          <p:cNvPr id="4" name="Foliennummernplatzhalter 3"/>
          <p:cNvSpPr>
            <a:spLocks noGrp="1"/>
          </p:cNvSpPr>
          <p:nvPr>
            <p:ph type="sldNum" sz="quarter" idx="10"/>
          </p:nvPr>
        </p:nvSpPr>
        <p:spPr/>
        <p:txBody>
          <a:bodyPr/>
          <a:lstStyle/>
          <a:p>
            <a:fld id="{CF23A716-6859-E743-A071-439568EA93C3}" type="slidenum">
              <a:rPr lang="en-GB" smtClean="0"/>
              <a:t>27</a:t>
            </a:fld>
            <a:endParaRPr lang="en-GB"/>
          </a:p>
        </p:txBody>
      </p:sp>
    </p:spTree>
    <p:extLst>
      <p:ext uri="{BB962C8B-B14F-4D97-AF65-F5344CB8AC3E}">
        <p14:creationId xmlns:p14="http://schemas.microsoft.com/office/powerpoint/2010/main" val="1203343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That’s what this looks like: Humans (point), domestic animals, wild mammals.</a:t>
            </a:r>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28</a:t>
            </a:fld>
            <a:endParaRPr lang="en-GB"/>
          </a:p>
        </p:txBody>
      </p:sp>
    </p:spTree>
    <p:extLst>
      <p:ext uri="{BB962C8B-B14F-4D97-AF65-F5344CB8AC3E}">
        <p14:creationId xmlns:p14="http://schemas.microsoft.com/office/powerpoint/2010/main" val="561719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The</a:t>
            </a:r>
            <a:r>
              <a:rPr lang="de-DE" baseline="0"/>
              <a:t> human ecological footprint increased because firstly, human population increased and, secondly, per-capita consumption increased and this multiplies. </a:t>
            </a:r>
          </a:p>
          <a:p>
            <a:r>
              <a:rPr lang="de-DE" baseline="0"/>
              <a:t>Here shown as an area. From 1900 to 1950, and then a huge increase to 2010. This is called „The Great Acceleration“.</a:t>
            </a:r>
          </a:p>
          <a:p>
            <a:endParaRPr lang="de-DE" baseline="0"/>
          </a:p>
        </p:txBody>
      </p:sp>
      <p:sp>
        <p:nvSpPr>
          <p:cNvPr id="4" name="Slide Number Placeholder 3"/>
          <p:cNvSpPr>
            <a:spLocks noGrp="1"/>
          </p:cNvSpPr>
          <p:nvPr>
            <p:ph type="sldNum" sz="quarter" idx="10"/>
          </p:nvPr>
        </p:nvSpPr>
        <p:spPr/>
        <p:txBody>
          <a:bodyPr/>
          <a:lstStyle/>
          <a:p>
            <a:fld id="{CF23A716-6859-E743-A071-439568EA93C3}" type="slidenum">
              <a:rPr lang="en-GB" smtClean="0"/>
              <a:t>29</a:t>
            </a:fld>
            <a:endParaRPr lang="en-GB"/>
          </a:p>
        </p:txBody>
      </p:sp>
    </p:spTree>
    <p:extLst>
      <p:ext uri="{BB962C8B-B14F-4D97-AF65-F5344CB8AC3E}">
        <p14:creationId xmlns:p14="http://schemas.microsoft.com/office/powerpoint/2010/main" val="189444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The</a:t>
            </a:r>
            <a:r>
              <a:rPr lang="de-DE" baseline="0"/>
              <a:t> talk has 4 parts. First I will say some words about planetary health.</a:t>
            </a:r>
            <a:endParaRPr lang="de-DE"/>
          </a:p>
          <a:p>
            <a:r>
              <a:rPr lang="de-DE"/>
              <a:t>Then</a:t>
            </a:r>
            <a:r>
              <a:rPr lang="de-DE" baseline="0"/>
              <a:t> we will take the perspective of a planetary physician to look at the state of planet earth and its human population. </a:t>
            </a:r>
          </a:p>
          <a:p>
            <a:pPr marL="171450" indent="-171450">
              <a:buFont typeface="Arial" charset="0"/>
              <a:buChar char="•"/>
            </a:pPr>
            <a:r>
              <a:rPr lang="de-DE" baseline="0"/>
              <a:t>We take a medical history and examine the patient. </a:t>
            </a:r>
          </a:p>
          <a:p>
            <a:pPr marL="171450" indent="-171450">
              <a:buFont typeface="Arial" charset="0"/>
              <a:buChar char="•"/>
            </a:pPr>
            <a:r>
              <a:rPr lang="de-DE" baseline="0"/>
              <a:t>We make a diagnosis and discuss the prognosis. </a:t>
            </a:r>
          </a:p>
          <a:p>
            <a:pPr marL="171450" indent="-171450">
              <a:buFont typeface="Arial" charset="0"/>
              <a:buChar char="•"/>
            </a:pPr>
            <a:r>
              <a:rPr lang="de-DE" baseline="0"/>
              <a:t>And we talk about therapy options.</a:t>
            </a:r>
          </a:p>
        </p:txBody>
      </p:sp>
      <p:sp>
        <p:nvSpPr>
          <p:cNvPr id="4" name="Slide Number Placeholder 3"/>
          <p:cNvSpPr>
            <a:spLocks noGrp="1"/>
          </p:cNvSpPr>
          <p:nvPr>
            <p:ph type="sldNum" sz="quarter" idx="10"/>
          </p:nvPr>
        </p:nvSpPr>
        <p:spPr/>
        <p:txBody>
          <a:bodyPr/>
          <a:lstStyle/>
          <a:p>
            <a:fld id="{CF23A716-6859-E743-A071-439568EA93C3}" type="slidenum">
              <a:rPr lang="en-GB" smtClean="0"/>
              <a:t>3</a:t>
            </a:fld>
            <a:endParaRPr lang="en-GB"/>
          </a:p>
        </p:txBody>
      </p:sp>
    </p:spTree>
    <p:extLst>
      <p:ext uri="{BB962C8B-B14F-4D97-AF65-F5344CB8AC3E}">
        <p14:creationId xmlns:p14="http://schemas.microsoft.com/office/powerpoint/2010/main" val="143539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t>The human</a:t>
            </a:r>
            <a:r>
              <a:rPr lang="de-DE" baseline="0"/>
              <a:t> influence on the planet is now so large, so global, that geologists have suggested we are in a new geological era following the holocene: the anthropocene, the age of humans. </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a:t>Some have suggested to rather call it capitalocene as it is not humans in itself, but our economic system. </a:t>
            </a:r>
            <a:endParaRPr lang="de-DE"/>
          </a:p>
          <a:p>
            <a:pPr marL="0" marR="0" indent="0" algn="l" defTabSz="914400" rtl="0" eaLnBrk="1" fontAlgn="auto" latinLnBrk="0" hangingPunct="1">
              <a:lnSpc>
                <a:spcPct val="100000"/>
              </a:lnSpc>
              <a:spcBef>
                <a:spcPts val="0"/>
              </a:spcBef>
              <a:spcAft>
                <a:spcPts val="0"/>
              </a:spcAft>
              <a:buClrTx/>
              <a:buSzTx/>
              <a:buFontTx/>
              <a:buNone/>
              <a:tabLst/>
              <a:defRPr/>
            </a:pPr>
            <a:r>
              <a:rPr lang="de-DE" baseline="0"/>
              <a:t>  </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30</a:t>
            </a:fld>
            <a:endParaRPr lang="en-GB"/>
          </a:p>
        </p:txBody>
      </p:sp>
    </p:spTree>
    <p:extLst>
      <p:ext uri="{BB962C8B-B14F-4D97-AF65-F5344CB8AC3E}">
        <p14:creationId xmlns:p14="http://schemas.microsoft.com/office/powerpoint/2010/main" val="1466286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mj-lt"/>
              <a:buNone/>
            </a:pPr>
            <a:r>
              <a:rPr lang="de-DE" baseline="0"/>
              <a:t>So how are the humans themselves doing? </a:t>
            </a:r>
          </a:p>
          <a:p>
            <a:pPr marL="171450" indent="-171450">
              <a:buFont typeface="Arial" charset="0"/>
              <a:buChar char="•"/>
            </a:pPr>
            <a:r>
              <a:rPr lang="de-DE" baseline="0"/>
              <a:t>With rising prosperity, we saw huge health improvements for billions of people over the last decades: child mortality dropped dramatically and life expectancy increased. Fertility halved over the last 50 years to 2.5 children per woman globally which means population growth is slowing down.</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de-DE" baseline="0"/>
              <a:t>However, one billion people still live in extreme poverty. Over 800 million people do not have enough food. Over 5 million children die every year from diseases that are preventable or curable such as birth complications, undernutrition and infections.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de-DE" baseline="0"/>
              <a:t>At the same time, obesity increased tremendously with now 2 billion people overweight or obese. And as a consequences chronic diseases like diabetes and cardiovascular diseases are on the rise worldwide.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de-DE" baseline="0"/>
              <a:t>In addition, pandemics are a major threat to human health, including influenza, HIV/AIDS and now COVID. </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31</a:t>
            </a:fld>
            <a:endParaRPr lang="en-GB"/>
          </a:p>
        </p:txBody>
      </p:sp>
    </p:spTree>
    <p:extLst>
      <p:ext uri="{BB962C8B-B14F-4D97-AF65-F5344CB8AC3E}">
        <p14:creationId xmlns:p14="http://schemas.microsoft.com/office/powerpoint/2010/main" val="1223434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In fact, COVID-19 is also</a:t>
            </a:r>
            <a:r>
              <a:rPr lang="en-GB" baseline="0"/>
              <a:t> </a:t>
            </a:r>
            <a:r>
              <a:rPr lang="en-GB"/>
              <a:t>a symptom</a:t>
            </a:r>
            <a:r>
              <a:rPr lang="en-GB" baseline="0"/>
              <a:t> of the planetary illness we are describing.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The same human activities that drive CC and biodiversity loss also drive pandemic risk.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Land use change for agriculture and livestock production, disrupting natural ecosystems, plus hunting and trading wild animals.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W</a:t>
            </a:r>
            <a:r>
              <a:rPr lang="de-DE" baseline="0"/>
              <a:t>hich increases contact between wildlife, domestic animals and people and their microbes, and thus the risk of new diseases.</a:t>
            </a:r>
            <a:endParaRPr lang="en-GB" baseline="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a:solidFill>
                  <a:schemeClr val="tx1"/>
                </a:solidFill>
                <a:effectLst/>
                <a:latin typeface="+mn-lt"/>
                <a:ea typeface="+mn-ea"/>
                <a:cs typeface="+mn-cs"/>
              </a:rPr>
              <a:t>Besides preparing better, prevention of pandemics before they emerge should be a priority.</a:t>
            </a:r>
            <a:endParaRPr lang="en-GB"/>
          </a:p>
          <a:p>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32</a:t>
            </a:fld>
            <a:endParaRPr lang="en-GB"/>
          </a:p>
        </p:txBody>
      </p:sp>
    </p:spTree>
    <p:extLst>
      <p:ext uri="{BB962C8B-B14F-4D97-AF65-F5344CB8AC3E}">
        <p14:creationId xmlns:p14="http://schemas.microsoft.com/office/powerpoint/2010/main" val="1547018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Here some important diagnostic reports on the state of planet Earth, on</a:t>
            </a:r>
            <a:r>
              <a:rPr lang="en-GB" baseline="0"/>
              <a:t> the climate from the IPCC and on biodiversity from IPBES.</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33</a:t>
            </a:fld>
            <a:endParaRPr lang="en-GB"/>
          </a:p>
        </p:txBody>
      </p:sp>
    </p:spTree>
    <p:extLst>
      <p:ext uri="{BB962C8B-B14F-4D97-AF65-F5344CB8AC3E}">
        <p14:creationId xmlns:p14="http://schemas.microsoft.com/office/powerpoint/2010/main" val="926705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Now moving to diagnosis and prognosis.</a:t>
            </a:r>
          </a:p>
        </p:txBody>
      </p:sp>
      <p:sp>
        <p:nvSpPr>
          <p:cNvPr id="4" name="Slide Number Placeholder 3"/>
          <p:cNvSpPr>
            <a:spLocks noGrp="1"/>
          </p:cNvSpPr>
          <p:nvPr>
            <p:ph type="sldNum" sz="quarter" idx="10"/>
          </p:nvPr>
        </p:nvSpPr>
        <p:spPr/>
        <p:txBody>
          <a:bodyPr/>
          <a:lstStyle/>
          <a:p>
            <a:fld id="{CF23A716-6859-E743-A071-439568EA93C3}" type="slidenum">
              <a:rPr lang="en-GB" smtClean="0"/>
              <a:t>34</a:t>
            </a:fld>
            <a:endParaRPr lang="en-GB"/>
          </a:p>
        </p:txBody>
      </p:sp>
    </p:spTree>
    <p:extLst>
      <p:ext uri="{BB962C8B-B14F-4D97-AF65-F5344CB8AC3E}">
        <p14:creationId xmlns:p14="http://schemas.microsoft.com/office/powerpoint/2010/main" val="2074913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The concept of</a:t>
            </a:r>
            <a:r>
              <a:rPr lang="de-DE" baseline="0"/>
              <a:t> the planetary boundaries can be useful here.</a:t>
            </a:r>
          </a:p>
          <a:p>
            <a:r>
              <a:rPr lang="de-DE" baseline="0"/>
              <a:t>As with this waterfall, it is advisable not to go too close to the edge, but keep a safe distance. </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35</a:t>
            </a:fld>
            <a:endParaRPr lang="en-GB"/>
          </a:p>
        </p:txBody>
      </p:sp>
    </p:spTree>
    <p:extLst>
      <p:ext uri="{BB962C8B-B14F-4D97-AF65-F5344CB8AC3E}">
        <p14:creationId xmlns:p14="http://schemas.microsoft.com/office/powerpoint/2010/main" val="475101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Scientists have defined measurable indicators and thresholds for different subsystems of the planet.</a:t>
            </a:r>
          </a:p>
          <a:p>
            <a:pPr lvl="0"/>
            <a:r>
              <a:rPr lang="de-DE" sz="1200" kern="1200">
                <a:solidFill>
                  <a:schemeClr val="tx1"/>
                </a:solidFill>
                <a:effectLst/>
                <a:latin typeface="+mn-lt"/>
                <a:ea typeface="+mn-ea"/>
                <a:cs typeface="+mn-cs"/>
              </a:rPr>
              <a:t>Similar to diagnostic parameters in medicine which show inhowfar body functions</a:t>
            </a:r>
            <a:r>
              <a:rPr lang="de-DE" sz="1200" kern="1200" baseline="0">
                <a:solidFill>
                  <a:schemeClr val="tx1"/>
                </a:solidFill>
                <a:effectLst/>
                <a:latin typeface="+mn-lt"/>
                <a:ea typeface="+mn-ea"/>
                <a:cs typeface="+mn-cs"/>
              </a:rPr>
              <a:t> </a:t>
            </a:r>
            <a:r>
              <a:rPr lang="de-DE" sz="1200" kern="1200">
                <a:solidFill>
                  <a:schemeClr val="tx1"/>
                </a:solidFill>
                <a:effectLst/>
                <a:latin typeface="+mn-lt"/>
                <a:ea typeface="+mn-ea"/>
                <a:cs typeface="+mn-cs"/>
              </a:rPr>
              <a:t>are within the normal range.</a:t>
            </a:r>
          </a:p>
          <a:p>
            <a:pPr lvl="0"/>
            <a:r>
              <a:rPr lang="de-DE" sz="1200" kern="1200">
                <a:solidFill>
                  <a:schemeClr val="tx1"/>
                </a:solidFill>
                <a:effectLst/>
                <a:latin typeface="+mn-lt"/>
                <a:ea typeface="+mn-ea"/>
                <a:cs typeface="+mn-cs"/>
              </a:rPr>
              <a:t>Of</a:t>
            </a:r>
            <a:r>
              <a:rPr lang="de-DE" sz="1200" kern="1200" baseline="0">
                <a:solidFill>
                  <a:schemeClr val="tx1"/>
                </a:solidFill>
                <a:effectLst/>
                <a:latin typeface="+mn-lt"/>
                <a:ea typeface="+mn-ea"/>
                <a:cs typeface="+mn-cs"/>
              </a:rPr>
              <a:t> these planetary boundaries, we already transgressed some, such as biodiversity and we are close for others. </a:t>
            </a:r>
          </a:p>
        </p:txBody>
      </p:sp>
      <p:sp>
        <p:nvSpPr>
          <p:cNvPr id="4" name="Slide Number Placeholder 3"/>
          <p:cNvSpPr>
            <a:spLocks noGrp="1"/>
          </p:cNvSpPr>
          <p:nvPr>
            <p:ph type="sldNum" sz="quarter" idx="10"/>
          </p:nvPr>
        </p:nvSpPr>
        <p:spPr/>
        <p:txBody>
          <a:bodyPr/>
          <a:lstStyle/>
          <a:p>
            <a:fld id="{CF23A716-6859-E743-A071-439568EA93C3}" type="slidenum">
              <a:rPr lang="en-GB" smtClean="0"/>
              <a:t>36</a:t>
            </a:fld>
            <a:endParaRPr lang="en-GB"/>
          </a:p>
        </p:txBody>
      </p:sp>
    </p:spTree>
    <p:extLst>
      <p:ext uri="{BB962C8B-B14F-4D97-AF65-F5344CB8AC3E}">
        <p14:creationId xmlns:p14="http://schemas.microsoft.com/office/powerpoint/2010/main" val="3654095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A netflix</a:t>
            </a:r>
            <a:r>
              <a:rPr lang="en-GB" baseline="0"/>
              <a:t> documentary with David Attenborough and Johan Rockström explains this in detail.</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37</a:t>
            </a:fld>
            <a:endParaRPr lang="en-GB"/>
          </a:p>
        </p:txBody>
      </p:sp>
    </p:spTree>
    <p:extLst>
      <p:ext uri="{BB962C8B-B14F-4D97-AF65-F5344CB8AC3E}">
        <p14:creationId xmlns:p14="http://schemas.microsoft.com/office/powerpoint/2010/main" val="122898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One thing that is important to</a:t>
            </a:r>
            <a:r>
              <a:rPr lang="de-DE" baseline="0"/>
              <a:t> understand is that living systems don't repond in a linear way, not in the body and not in nature.</a:t>
            </a:r>
          </a:p>
          <a:p>
            <a:r>
              <a:rPr lang="de-DE" baseline="0"/>
              <a:t>First the system buffers for a while until reaching a limit when it suddenly changes or collapses or tips over. </a:t>
            </a:r>
          </a:p>
          <a:p>
            <a:r>
              <a:rPr lang="de-DE" baseline="0"/>
              <a:t>And sometimes like in a domino the next systems also collapses. </a:t>
            </a:r>
          </a:p>
          <a:p>
            <a:r>
              <a:rPr lang="de-DE" baseline="0"/>
              <a:t>For biodiversity and for the climate system several tipping elements and positive feedback loops exist. </a:t>
            </a:r>
          </a:p>
          <a:p>
            <a:r>
              <a:rPr lang="de-DE" baseline="0"/>
              <a:t>One example: The greenland ice sheet melts as it gets warmer and the thinner it gets, the warmer the air around it and it melts even more and from some point it will melt down completely. Which leads to 7m sea level rise in the long run. </a:t>
            </a:r>
          </a:p>
        </p:txBody>
      </p:sp>
      <p:sp>
        <p:nvSpPr>
          <p:cNvPr id="4" name="Slide Number Placeholder 3"/>
          <p:cNvSpPr>
            <a:spLocks noGrp="1"/>
          </p:cNvSpPr>
          <p:nvPr>
            <p:ph type="sldNum" sz="quarter" idx="10"/>
          </p:nvPr>
        </p:nvSpPr>
        <p:spPr/>
        <p:txBody>
          <a:bodyPr/>
          <a:lstStyle/>
          <a:p>
            <a:fld id="{CF23A716-6859-E743-A071-439568EA93C3}" type="slidenum">
              <a:rPr lang="en-GB" smtClean="0"/>
              <a:t>38</a:t>
            </a:fld>
            <a:endParaRPr lang="en-GB"/>
          </a:p>
        </p:txBody>
      </p:sp>
    </p:spTree>
    <p:extLst>
      <p:ext uri="{BB962C8B-B14F-4D97-AF65-F5344CB8AC3E}">
        <p14:creationId xmlns:p14="http://schemas.microsoft.com/office/powerpoint/2010/main" val="2218688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Which brings us to the</a:t>
            </a:r>
            <a:r>
              <a:rPr lang="en-GB" baseline="0"/>
              <a:t> </a:t>
            </a:r>
            <a:r>
              <a:rPr lang="en-GB"/>
              <a:t>prognosis</a:t>
            </a:r>
            <a:r>
              <a:rPr lang="en-GB" baseline="0"/>
              <a:t> – What are the likely consequences?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At 1.5°C global warming, impacts are severe, but with some effort and good luck, we may be able to still handle them.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At 2°C chances are already much worse.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3°C or more would just be a nightmare. It is very unlikely that human civilisation can successfully adapt to such conditions.</a:t>
            </a:r>
          </a:p>
        </p:txBody>
      </p:sp>
      <p:sp>
        <p:nvSpPr>
          <p:cNvPr id="4" name="Foliennummernplatzhalter 3"/>
          <p:cNvSpPr>
            <a:spLocks noGrp="1"/>
          </p:cNvSpPr>
          <p:nvPr>
            <p:ph type="sldNum" sz="quarter" idx="10"/>
          </p:nvPr>
        </p:nvSpPr>
        <p:spPr/>
        <p:txBody>
          <a:bodyPr/>
          <a:lstStyle/>
          <a:p>
            <a:fld id="{CF23A716-6859-E743-A071-439568EA93C3}" type="slidenum">
              <a:rPr lang="en-GB" smtClean="0"/>
              <a:t>39</a:t>
            </a:fld>
            <a:endParaRPr lang="en-GB"/>
          </a:p>
        </p:txBody>
      </p:sp>
    </p:spTree>
    <p:extLst>
      <p:ext uri="{BB962C8B-B14F-4D97-AF65-F5344CB8AC3E}">
        <p14:creationId xmlns:p14="http://schemas.microsoft.com/office/powerpoint/2010/main" val="94239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Broadly</a:t>
            </a:r>
            <a:r>
              <a:rPr lang="en-GB" baseline="0"/>
              <a:t> speaking, </a:t>
            </a:r>
            <a:r>
              <a:rPr lang="en-GB"/>
              <a:t>Planetary Health is about the health of humans and the natural systems of our </a:t>
            </a:r>
            <a:r>
              <a:rPr lang="en-GB" baseline="0"/>
              <a:t>planet.</a:t>
            </a:r>
          </a:p>
          <a:p>
            <a:r>
              <a:rPr lang="en-US" sz="1200" kern="1200">
                <a:solidFill>
                  <a:schemeClr val="tx1"/>
                </a:solidFill>
                <a:effectLst/>
                <a:latin typeface="+mn-lt"/>
                <a:ea typeface="+mn-ea"/>
                <a:cs typeface="+mn-cs"/>
              </a:rPr>
              <a:t>More</a:t>
            </a:r>
            <a:r>
              <a:rPr lang="en-US" sz="1200" kern="1200" baseline="0">
                <a:solidFill>
                  <a:schemeClr val="tx1"/>
                </a:solidFill>
                <a:effectLst/>
                <a:latin typeface="+mn-lt"/>
                <a:ea typeface="+mn-ea"/>
                <a:cs typeface="+mn-cs"/>
              </a:rPr>
              <a:t> precisely, </a:t>
            </a:r>
            <a:r>
              <a:rPr lang="en-US" sz="1200" kern="1200">
                <a:solidFill>
                  <a:schemeClr val="tx1"/>
                </a:solidFill>
                <a:effectLst/>
                <a:latin typeface="+mn-lt"/>
                <a:ea typeface="+mn-ea"/>
                <a:cs typeface="+mn-cs"/>
              </a:rPr>
              <a:t>it comprises the health of humans and other living beings, of populations and ecosystems, and of the whole living planet Earth, appreciating the deep connectedness of all beings. </a:t>
            </a:r>
            <a:endParaRPr lang="en-GB" baseline="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PH builds on similar comprehensive concepts like EcoHealth and OneHealth. The various concepts developed in different disciplinary traditions and were shaped differently over time.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GB" baseline="0"/>
              <a:t>One Health originates from veterinary medicine and has a focus on human-animal interactions and infectious diseases, mainly zoonoses and antibiotic resistance.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GB" baseline="0"/>
              <a:t>EcoHealth has strong roots in ecology and looks at socio-ecological systems.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GB" baseline="0"/>
              <a:t>PH is the newest and still developing very dynamically. It considers the planetary scale most explicitly.</a:t>
            </a:r>
          </a:p>
          <a:p>
            <a:endParaRPr lang="en-GB" baseline="0"/>
          </a:p>
        </p:txBody>
      </p:sp>
      <p:sp>
        <p:nvSpPr>
          <p:cNvPr id="4" name="Foliennummernplatzhalter 3"/>
          <p:cNvSpPr>
            <a:spLocks noGrp="1"/>
          </p:cNvSpPr>
          <p:nvPr>
            <p:ph type="sldNum" sz="quarter" idx="10"/>
          </p:nvPr>
        </p:nvSpPr>
        <p:spPr/>
        <p:txBody>
          <a:bodyPr/>
          <a:lstStyle/>
          <a:p>
            <a:fld id="{CF23A716-6859-E743-A071-439568EA93C3}" type="slidenum">
              <a:rPr lang="en-GB" smtClean="0"/>
              <a:t>4</a:t>
            </a:fld>
            <a:endParaRPr lang="en-GB"/>
          </a:p>
        </p:txBody>
      </p:sp>
    </p:spTree>
    <p:extLst>
      <p:ext uri="{BB962C8B-B14F-4D97-AF65-F5344CB8AC3E}">
        <p14:creationId xmlns:p14="http://schemas.microsoft.com/office/powerpoint/2010/main" val="1037570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a:t>Which is why the global community has agreed in Paris to stay well below 2°C of global warming, ideally 1.5°C. Here the original text.</a:t>
            </a:r>
          </a:p>
          <a:p>
            <a:endParaRPr lang="en-GB" baseline="0"/>
          </a:p>
          <a:p>
            <a:r>
              <a:rPr lang="en-GB" baseline="0"/>
              <a:t>If all the concrete action commitments of all countries so far would be fulfilled, where would we end up? </a:t>
            </a:r>
          </a:p>
          <a:p>
            <a:r>
              <a:rPr lang="en-GB" baseline="0"/>
              <a:t>Still at around 2.7°C! So while the Paris agreement is there, the commitments are still insufficient to meet its goals.</a:t>
            </a:r>
          </a:p>
          <a:p>
            <a:r>
              <a:rPr lang="en-GB" baseline="0"/>
              <a:t>--</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a:solidFill>
                  <a:schemeClr val="bg1">
                    <a:lumMod val="65000"/>
                  </a:schemeClr>
                </a:solidFill>
              </a:rPr>
              <a:t>https://unfccc.int/news/updated-ndc-synthesis-report-worrying-trends-confirmed</a:t>
            </a:r>
          </a:p>
        </p:txBody>
      </p:sp>
      <p:sp>
        <p:nvSpPr>
          <p:cNvPr id="4" name="Foliennummernplatzhalter 3"/>
          <p:cNvSpPr>
            <a:spLocks noGrp="1"/>
          </p:cNvSpPr>
          <p:nvPr>
            <p:ph type="sldNum" sz="quarter" idx="10"/>
          </p:nvPr>
        </p:nvSpPr>
        <p:spPr/>
        <p:txBody>
          <a:bodyPr/>
          <a:lstStyle/>
          <a:p>
            <a:fld id="{CF23A716-6859-E743-A071-439568EA93C3}" type="slidenum">
              <a:rPr lang="en-GB" smtClean="0"/>
              <a:t>40</a:t>
            </a:fld>
            <a:endParaRPr lang="en-GB"/>
          </a:p>
        </p:txBody>
      </p:sp>
    </p:spTree>
    <p:extLst>
      <p:ext uri="{BB962C8B-B14F-4D97-AF65-F5344CB8AC3E}">
        <p14:creationId xmlns:p14="http://schemas.microsoft.com/office/powerpoint/2010/main" val="13205905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kern="1200">
                <a:solidFill>
                  <a:schemeClr val="tx1"/>
                </a:solidFill>
                <a:effectLst/>
                <a:latin typeface="+mn-lt"/>
                <a:ea typeface="+mn-ea"/>
                <a:cs typeface="+mn-cs"/>
              </a:rPr>
              <a:t>So what does this mean? T</a:t>
            </a:r>
            <a:r>
              <a:rPr lang="de-DE" sz="1200" kern="1200" baseline="0">
                <a:solidFill>
                  <a:schemeClr val="tx1"/>
                </a:solidFill>
                <a:effectLst/>
                <a:latin typeface="+mn-lt"/>
                <a:ea typeface="+mn-ea"/>
                <a:cs typeface="+mn-cs"/>
              </a:rPr>
              <a:t>he earth has seen mass extinctions before, the last one with the dinosaurs. The planet will survive.</a:t>
            </a: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kern="1200" baseline="0">
                <a:solidFill>
                  <a:schemeClr val="tx1"/>
                </a:solidFill>
                <a:effectLst/>
                <a:latin typeface="+mn-lt"/>
                <a:ea typeface="+mn-ea"/>
                <a:cs typeface="+mn-cs"/>
              </a:rPr>
              <a:t>It‘s about the animals that live now, corals, bees, chimps, and the plants and fungi.</a:t>
            </a: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kern="1200" baseline="0">
                <a:solidFill>
                  <a:schemeClr val="tx1"/>
                </a:solidFill>
                <a:effectLst/>
                <a:latin typeface="+mn-lt"/>
                <a:ea typeface="+mn-ea"/>
                <a:cs typeface="+mn-cs"/>
              </a:rPr>
              <a:t>And it‘s about us humans (animation), our survival and well-being, our civilisation, peace and freedom, </a:t>
            </a:r>
          </a:p>
          <a:p>
            <a:pPr marL="0" marR="0" lvl="1" indent="0" algn="l" defTabSz="914400" rtl="0" eaLnBrk="1" fontAlgn="auto" latinLnBrk="0" hangingPunct="1">
              <a:lnSpc>
                <a:spcPct val="100000"/>
              </a:lnSpc>
              <a:spcBef>
                <a:spcPts val="0"/>
              </a:spcBef>
              <a:spcAft>
                <a:spcPts val="0"/>
              </a:spcAft>
              <a:buClrTx/>
              <a:buSzTx/>
              <a:buFontTx/>
              <a:buNone/>
              <a:tabLst/>
              <a:defRPr/>
            </a:pPr>
            <a:r>
              <a:rPr lang="de-DE" sz="1200" kern="1200" baseline="0">
                <a:solidFill>
                  <a:schemeClr val="tx1"/>
                </a:solidFill>
                <a:effectLst/>
                <a:latin typeface="+mn-lt"/>
                <a:ea typeface="+mn-ea"/>
                <a:cs typeface="+mn-cs"/>
              </a:rPr>
              <a:t>with now 8 billion people, many in coastal areas who all want to eat and drink every day.</a:t>
            </a:r>
          </a:p>
        </p:txBody>
      </p:sp>
      <p:sp>
        <p:nvSpPr>
          <p:cNvPr id="4" name="Foliennummernplatzhalter 3"/>
          <p:cNvSpPr>
            <a:spLocks noGrp="1"/>
          </p:cNvSpPr>
          <p:nvPr>
            <p:ph type="sldNum" sz="quarter" idx="10"/>
          </p:nvPr>
        </p:nvSpPr>
        <p:spPr/>
        <p:txBody>
          <a:bodyPr/>
          <a:lstStyle/>
          <a:p>
            <a:fld id="{CF23A716-6859-E743-A071-439568EA93C3}" type="slidenum">
              <a:rPr lang="en-GB" smtClean="0"/>
              <a:t>41</a:t>
            </a:fld>
            <a:endParaRPr lang="en-GB"/>
          </a:p>
        </p:txBody>
      </p:sp>
    </p:spTree>
    <p:extLst>
      <p:ext uri="{BB962C8B-B14F-4D97-AF65-F5344CB8AC3E}">
        <p14:creationId xmlns:p14="http://schemas.microsoft.com/office/powerpoint/2010/main" val="32226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We basically</a:t>
            </a:r>
            <a:r>
              <a:rPr lang="de-DE" baseline="0"/>
              <a:t> </a:t>
            </a:r>
            <a:r>
              <a:rPr lang="de-DE"/>
              <a:t>harm ourselves,</a:t>
            </a:r>
            <a:r>
              <a:rPr lang="de-DE" baseline="0"/>
              <a:t> and our children and all generations to come. </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42</a:t>
            </a:fld>
            <a:endParaRPr lang="en-GB"/>
          </a:p>
        </p:txBody>
      </p:sp>
    </p:spTree>
    <p:extLst>
      <p:ext uri="{BB962C8B-B14F-4D97-AF65-F5344CB8AC3E}">
        <p14:creationId xmlns:p14="http://schemas.microsoft.com/office/powerpoint/2010/main" val="565743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smtClean="0"/>
              <a:t>If we destabilize the earth system, how exactly does this backfire on our own health, on direct and more indirect pathways?</a:t>
            </a:r>
          </a:p>
        </p:txBody>
      </p:sp>
      <p:sp>
        <p:nvSpPr>
          <p:cNvPr id="4" name="Slide Number Placeholder 3"/>
          <p:cNvSpPr>
            <a:spLocks noGrp="1"/>
          </p:cNvSpPr>
          <p:nvPr>
            <p:ph type="sldNum" sz="quarter" idx="10"/>
          </p:nvPr>
        </p:nvSpPr>
        <p:spPr/>
        <p:txBody>
          <a:bodyPr/>
          <a:lstStyle/>
          <a:p>
            <a:fld id="{CF23A716-6859-E743-A071-439568EA93C3}" type="slidenum">
              <a:rPr lang="en-GB" smtClean="0"/>
              <a:t>43</a:t>
            </a:fld>
            <a:endParaRPr lang="en-GB"/>
          </a:p>
        </p:txBody>
      </p:sp>
    </p:spTree>
    <p:extLst>
      <p:ext uri="{BB962C8B-B14F-4D97-AF65-F5344CB8AC3E}">
        <p14:creationId xmlns:p14="http://schemas.microsoft.com/office/powerpoint/2010/main" val="452594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It is important to realize that the consequences of global environmental changes on health are filtered by social dynamics,</a:t>
            </a:r>
            <a:r>
              <a:rPr lang="en-GB" altLang="x-none" baseline="0"/>
              <a:t> these </a:t>
            </a:r>
            <a:r>
              <a:rPr lang="en-GB" altLang="x-none"/>
              <a:t>mediating</a:t>
            </a:r>
            <a:r>
              <a:rPr lang="en-GB" altLang="x-none" baseline="0"/>
              <a:t> factors (show).</a:t>
            </a:r>
            <a:endParaRPr lang="en-GB" altLang="x-none"/>
          </a:p>
          <a:p>
            <a:pPr>
              <a:spcBef>
                <a:spcPct val="0"/>
              </a:spcBef>
            </a:pPr>
            <a:r>
              <a:rPr lang="en-GB" altLang="x-none"/>
              <a:t>Ideally to</a:t>
            </a:r>
            <a:r>
              <a:rPr lang="en-GB" altLang="x-none" baseline="0"/>
              <a:t> the better, e.g. through successful adaptation measures. But could also be to the worse, e.g. through </a:t>
            </a:r>
            <a:r>
              <a:rPr lang="en-GB" baseline="0"/>
              <a:t>conflicts over scarce resources.</a:t>
            </a:r>
          </a:p>
        </p:txBody>
      </p:sp>
      <p:sp>
        <p:nvSpPr>
          <p:cNvPr id="8294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92AF2D4B-B2F1-4E43-8FAF-9444BB4A1E5A}" type="slidenum">
              <a:rPr lang="en-GB" altLang="x-none"/>
              <a:pPr fontAlgn="base">
                <a:spcBef>
                  <a:spcPct val="0"/>
                </a:spcBef>
                <a:spcAft>
                  <a:spcPct val="0"/>
                </a:spcAft>
              </a:pPr>
              <a:t>44</a:t>
            </a:fld>
            <a:endParaRPr lang="en-GB" altLang="x-none"/>
          </a:p>
        </p:txBody>
      </p:sp>
    </p:spTree>
    <p:extLst>
      <p:ext uri="{BB962C8B-B14F-4D97-AF65-F5344CB8AC3E}">
        <p14:creationId xmlns:p14="http://schemas.microsoft.com/office/powerpoint/2010/main" val="18356615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a:t>Direct health effects can be caused by extreme events such as floods, storms, heat and fires.</a:t>
            </a:r>
          </a:p>
          <a:p>
            <a:r>
              <a:rPr lang="en-GB" baseline="0"/>
              <a:t>Heat waves are killing people here in Europe, and for already hot regions like South Asia it is even worse. </a:t>
            </a:r>
          </a:p>
          <a:p>
            <a:r>
              <a:rPr lang="en-GB" baseline="0"/>
              <a:t>The devastating impacts of floods are felt in many places around the world, including here in Germany.</a:t>
            </a:r>
          </a:p>
        </p:txBody>
      </p:sp>
      <p:sp>
        <p:nvSpPr>
          <p:cNvPr id="4" name="Foliennummernplatzhalter 3"/>
          <p:cNvSpPr>
            <a:spLocks noGrp="1"/>
          </p:cNvSpPr>
          <p:nvPr>
            <p:ph type="sldNum" sz="quarter" idx="10"/>
          </p:nvPr>
        </p:nvSpPr>
        <p:spPr/>
        <p:txBody>
          <a:bodyPr/>
          <a:lstStyle/>
          <a:p>
            <a:fld id="{CF23A716-6859-E743-A071-439568EA93C3}" type="slidenum">
              <a:rPr lang="en-GB" smtClean="0"/>
              <a:t>45</a:t>
            </a:fld>
            <a:endParaRPr lang="en-GB"/>
          </a:p>
        </p:txBody>
      </p:sp>
    </p:spTree>
    <p:extLst>
      <p:ext uri="{BB962C8B-B14F-4D97-AF65-F5344CB8AC3E}">
        <p14:creationId xmlns:p14="http://schemas.microsoft.com/office/powerpoint/2010/main" val="1336667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a:t>Indirect health effects can be mediated through changes in </a:t>
            </a:r>
            <a:r>
              <a:rPr lang="en-GB" b="1" baseline="0"/>
              <a:t>ecosystems</a:t>
            </a:r>
            <a:r>
              <a:rPr lang="en-GB" baseline="0"/>
              <a:t>. </a:t>
            </a:r>
          </a:p>
          <a:p>
            <a:r>
              <a:rPr lang="en-GB" baseline="0"/>
              <a:t>This includes increased transmission of infectious diseases when for example mosquitoes move to new areas, e.g. malaria into African highlands.</a:t>
            </a:r>
          </a:p>
          <a:p>
            <a:r>
              <a:rPr lang="en-GB"/>
              <a:t>It also includes</a:t>
            </a:r>
            <a:r>
              <a:rPr lang="en-GB" baseline="0"/>
              <a:t> undernutrition and</a:t>
            </a:r>
            <a:r>
              <a:rPr lang="en-GB"/>
              <a:t> famines</a:t>
            </a:r>
            <a:r>
              <a:rPr lang="en-GB" baseline="0"/>
              <a:t> when harvests fail due to droughts or floods. </a:t>
            </a:r>
          </a:p>
          <a:p>
            <a:r>
              <a:rPr lang="en-GB" baseline="0"/>
              <a:t>But also increase in allergies as there are more pollen in the air and during longer periods.</a:t>
            </a:r>
          </a:p>
          <a:p>
            <a:r>
              <a:rPr lang="en-GB" baseline="0"/>
              <a:t>The health effects mediated by </a:t>
            </a:r>
            <a:r>
              <a:rPr lang="en-GB" b="1" baseline="0"/>
              <a:t>social</a:t>
            </a:r>
            <a:r>
              <a:rPr lang="en-GB" baseline="0"/>
              <a:t> dynamics are more difficult to quantify but potentially enormous. </a:t>
            </a:r>
          </a:p>
          <a:p>
            <a:r>
              <a:rPr lang="en-GB" baseline="0"/>
              <a:t>This includes increases in poverty, political destabilization and violent conflicts over scarce resources, migration and displacement, because of conflicts or due to sea level rise, with many negative health impacts including on mental health.</a:t>
            </a:r>
          </a:p>
        </p:txBody>
      </p:sp>
      <p:sp>
        <p:nvSpPr>
          <p:cNvPr id="4" name="Foliennummernplatzhalter 3"/>
          <p:cNvSpPr>
            <a:spLocks noGrp="1"/>
          </p:cNvSpPr>
          <p:nvPr>
            <p:ph type="sldNum" sz="quarter" idx="10"/>
          </p:nvPr>
        </p:nvSpPr>
        <p:spPr/>
        <p:txBody>
          <a:bodyPr/>
          <a:lstStyle/>
          <a:p>
            <a:fld id="{CF23A716-6859-E743-A071-439568EA93C3}" type="slidenum">
              <a:rPr lang="en-GB" smtClean="0"/>
              <a:t>46</a:t>
            </a:fld>
            <a:endParaRPr lang="en-GB"/>
          </a:p>
        </p:txBody>
      </p:sp>
    </p:spTree>
    <p:extLst>
      <p:ext uri="{BB962C8B-B14F-4D97-AF65-F5344CB8AC3E}">
        <p14:creationId xmlns:p14="http://schemas.microsoft.com/office/powerpoint/2010/main" val="1748790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200" kern="1200" smtClean="0">
                <a:solidFill>
                  <a:schemeClr val="tx1"/>
                </a:solidFill>
                <a:effectLst/>
                <a:latin typeface="+mn-lt"/>
                <a:ea typeface="+mn-ea"/>
                <a:cs typeface="+mn-cs"/>
              </a:rPr>
              <a:t>Here the around 8</a:t>
            </a:r>
            <a:r>
              <a:rPr lang="de-DE" sz="1200" kern="1200" baseline="0" smtClean="0">
                <a:solidFill>
                  <a:schemeClr val="tx1"/>
                </a:solidFill>
                <a:effectLst/>
                <a:latin typeface="+mn-lt"/>
                <a:ea typeface="+mn-ea"/>
                <a:cs typeface="+mn-cs"/>
              </a:rPr>
              <a:t> billion people globally. 1 billion very poor, 1 billion fairly rich, the rest somewhere in the middle.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x-none"/>
              <a:t>The increase in human well-being and health (axis) on this development path (street) has been at the expense of hugely increasing the ecological damage</a:t>
            </a:r>
            <a:r>
              <a:rPr lang="en-US" altLang="x-none" baseline="0"/>
              <a:t> to the planet </a:t>
            </a:r>
            <a:r>
              <a:rPr lang="en-US" altLang="x-none"/>
              <a:t>(add axis), as our use of natural resources is now exhausting the planet’s buffer capacity.</a:t>
            </a:r>
            <a:endParaRPr lang="de-DE" sz="1200" kern="1200" smtClean="0">
              <a:solidFill>
                <a:schemeClr val="tx1"/>
              </a:solidFill>
              <a:effectLst/>
              <a:latin typeface="+mn-lt"/>
              <a:ea typeface="+mn-ea"/>
              <a:cs typeface="+mn-cs"/>
            </a:endParaRP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796E8CB0-3B31-C14F-81B2-034CFCA99E27}" type="slidenum">
              <a:rPr lang="de-DE" altLang="x-none" sz="1200">
                <a:solidFill>
                  <a:prstClr val="black"/>
                </a:solidFill>
              </a:rPr>
              <a:pPr/>
              <a:t>47</a:t>
            </a:fld>
            <a:endParaRPr lang="de-DE" altLang="x-none" sz="1200">
              <a:solidFill>
                <a:prstClr val="black"/>
              </a:solidFill>
            </a:endParaRPr>
          </a:p>
        </p:txBody>
      </p:sp>
    </p:spTree>
    <p:extLst>
      <p:ext uri="{BB962C8B-B14F-4D97-AF65-F5344CB8AC3E}">
        <p14:creationId xmlns:p14="http://schemas.microsoft.com/office/powerpoint/2010/main" val="19612070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x-none"/>
              <a:t>And</a:t>
            </a:r>
            <a:r>
              <a:rPr lang="de-DE" altLang="x-none" baseline="0"/>
              <a:t> </a:t>
            </a:r>
            <a:r>
              <a:rPr lang="en-US" altLang="x-none" baseline="0"/>
              <a:t>with some delay, this is now backfiring via global environmental changes threatening our livelihood and our health. (flash)</a:t>
            </a:r>
            <a:endParaRPr lang="de-DE" altLang="x-none" b="0"/>
          </a:p>
          <a:p>
            <a:pPr marL="0" marR="0" lvl="0" indent="0" algn="l" defTabSz="914400" rtl="0" eaLnBrk="0" fontAlgn="base" latinLnBrk="0" hangingPunct="0">
              <a:lnSpc>
                <a:spcPct val="100000"/>
              </a:lnSpc>
              <a:spcBef>
                <a:spcPct val="30000"/>
              </a:spcBef>
              <a:spcAft>
                <a:spcPct val="0"/>
              </a:spcAft>
              <a:buClrTx/>
              <a:buSzTx/>
              <a:buFont typeface="Arial" charset="0"/>
              <a:buNone/>
              <a:tabLst/>
              <a:defRPr/>
            </a:pPr>
            <a:r>
              <a:rPr lang="en-US" altLang="x-none" sz="1200" kern="1200" baseline="0">
                <a:solidFill>
                  <a:schemeClr val="tx1"/>
                </a:solidFill>
                <a:effectLst/>
                <a:latin typeface="+mn-lt"/>
                <a:ea typeface="+mn-ea"/>
                <a:cs typeface="+mn-cs"/>
              </a:rPr>
              <a:t>The poorest are the most vulnerable, but everybody is affected – as we now experience more and more. </a:t>
            </a: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796E8CB0-3B31-C14F-81B2-034CFCA99E27}" type="slidenum">
              <a:rPr lang="de-DE" altLang="x-none" sz="1200">
                <a:solidFill>
                  <a:prstClr val="black"/>
                </a:solidFill>
              </a:rPr>
              <a:pPr/>
              <a:t>48</a:t>
            </a:fld>
            <a:endParaRPr lang="de-DE" altLang="x-none" sz="1200">
              <a:solidFill>
                <a:prstClr val="black"/>
              </a:solidFill>
            </a:endParaRPr>
          </a:p>
        </p:txBody>
      </p:sp>
    </p:spTree>
    <p:extLst>
      <p:ext uri="{BB962C8B-B14F-4D97-AF65-F5344CB8AC3E}">
        <p14:creationId xmlns:p14="http://schemas.microsoft.com/office/powerpoint/2010/main" val="845593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a:t>The situation is serious. If we don’t act, it is life-threatening, a planetary emergency. </a:t>
            </a:r>
          </a:p>
          <a:p>
            <a:r>
              <a:rPr lang="en-GB" baseline="0"/>
              <a:t>How does a good doctor communicate a serious diagnosis? </a:t>
            </a:r>
          </a:p>
          <a:p>
            <a:r>
              <a:rPr lang="en-GB" baseline="0"/>
              <a:t>By telling the full truth, explaining, listening, accepting the emotions, denial, desperation, that priorities in life completely change, </a:t>
            </a:r>
          </a:p>
          <a:p>
            <a:r>
              <a:rPr lang="en-GB" baseline="0"/>
              <a:t>and help the patient accept this and jointly discuss the way forward.</a:t>
            </a:r>
          </a:p>
        </p:txBody>
      </p:sp>
      <p:sp>
        <p:nvSpPr>
          <p:cNvPr id="4" name="Foliennummernplatzhalter 3"/>
          <p:cNvSpPr>
            <a:spLocks noGrp="1"/>
          </p:cNvSpPr>
          <p:nvPr>
            <p:ph type="sldNum" sz="quarter" idx="10"/>
          </p:nvPr>
        </p:nvSpPr>
        <p:spPr/>
        <p:txBody>
          <a:bodyPr/>
          <a:lstStyle/>
          <a:p>
            <a:fld id="{CF23A716-6859-E743-A071-439568EA93C3}" type="slidenum">
              <a:rPr lang="en-GB" smtClean="0"/>
              <a:t>49</a:t>
            </a:fld>
            <a:endParaRPr lang="en-GB"/>
          </a:p>
        </p:txBody>
      </p:sp>
    </p:spTree>
    <p:extLst>
      <p:ext uri="{BB962C8B-B14F-4D97-AF65-F5344CB8AC3E}">
        <p14:creationId xmlns:p14="http://schemas.microsoft.com/office/powerpoint/2010/main" val="1316069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PH also builds on </a:t>
            </a:r>
          </a:p>
          <a:p>
            <a:pPr marL="171450" indent="-171450">
              <a:buFont typeface="Arial" charset="0"/>
              <a:buChar char="•"/>
            </a:pPr>
            <a:r>
              <a:rPr lang="de-DE" baseline="0"/>
              <a:t>Public Health, where we look at the health of populations and the social, economic and political factors shaping it, and on </a:t>
            </a:r>
          </a:p>
          <a:p>
            <a:pPr marL="171450" indent="-171450">
              <a:buFont typeface="Arial" charset="0"/>
              <a:buChar char="•"/>
            </a:pPr>
            <a:r>
              <a:rPr lang="de-DE" baseline="0"/>
              <a:t>Global Health which considers global and transnational health issues as well as cross-border determinants of health needing global cooperation,</a:t>
            </a:r>
          </a:p>
          <a:p>
            <a:pPr marL="0" indent="0">
              <a:buFont typeface="Arial" charset="0"/>
              <a:buNone/>
            </a:pPr>
            <a:r>
              <a:rPr lang="de-DE" baseline="0"/>
              <a:t>PH goes beyond these by not only considering the human, but explicitly also the natural systems of the planet.  </a:t>
            </a:r>
          </a:p>
        </p:txBody>
      </p:sp>
      <p:sp>
        <p:nvSpPr>
          <p:cNvPr id="4" name="Slide Number Placeholder 3"/>
          <p:cNvSpPr>
            <a:spLocks noGrp="1"/>
          </p:cNvSpPr>
          <p:nvPr>
            <p:ph type="sldNum" sz="quarter" idx="10"/>
          </p:nvPr>
        </p:nvSpPr>
        <p:spPr/>
        <p:txBody>
          <a:bodyPr/>
          <a:lstStyle/>
          <a:p>
            <a:fld id="{CF23A716-6859-E743-A071-439568EA93C3}" type="slidenum">
              <a:rPr lang="en-GB" smtClean="0"/>
              <a:t>5</a:t>
            </a:fld>
            <a:endParaRPr lang="en-GB"/>
          </a:p>
        </p:txBody>
      </p:sp>
    </p:spTree>
    <p:extLst>
      <p:ext uri="{BB962C8B-B14F-4D97-AF65-F5344CB8AC3E}">
        <p14:creationId xmlns:p14="http://schemas.microsoft.com/office/powerpoint/2010/main" val="9010724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a:t>Because if there is no shared diagnosis and sense of urgency, it‘s very hard to discuss the treatment.</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a:t>And in the planetary crisis, the situation often resembles that in the cartoon. (give break to read) </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a:t>Many people have not fully understood the diagnosis.</a:t>
            </a:r>
          </a:p>
          <a:p>
            <a:endParaRPr lang="de-DE" baseline="0"/>
          </a:p>
        </p:txBody>
      </p:sp>
      <p:sp>
        <p:nvSpPr>
          <p:cNvPr id="4" name="Slide Number Placeholder 3"/>
          <p:cNvSpPr>
            <a:spLocks noGrp="1"/>
          </p:cNvSpPr>
          <p:nvPr>
            <p:ph type="sldNum" sz="quarter" idx="10"/>
          </p:nvPr>
        </p:nvSpPr>
        <p:spPr/>
        <p:txBody>
          <a:bodyPr/>
          <a:lstStyle/>
          <a:p>
            <a:fld id="{CF23A716-6859-E743-A071-439568EA93C3}" type="slidenum">
              <a:rPr lang="en-GB" smtClean="0"/>
              <a:t>50</a:t>
            </a:fld>
            <a:endParaRPr lang="en-GB"/>
          </a:p>
        </p:txBody>
      </p:sp>
    </p:spTree>
    <p:extLst>
      <p:ext uri="{BB962C8B-B14F-4D97-AF65-F5344CB8AC3E}">
        <p14:creationId xmlns:p14="http://schemas.microsoft.com/office/powerpoint/2010/main" val="612912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Moving to therapy.</a:t>
            </a:r>
            <a:r>
              <a:rPr lang="de-DE" baseline="0"/>
              <a:t> And as in medicine, there are immediate measures, medium and long-term measures to be taken.</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51</a:t>
            </a:fld>
            <a:endParaRPr lang="en-GB"/>
          </a:p>
        </p:txBody>
      </p:sp>
    </p:spTree>
    <p:extLst>
      <p:ext uri="{BB962C8B-B14F-4D97-AF65-F5344CB8AC3E}">
        <p14:creationId xmlns:p14="http://schemas.microsoft.com/office/powerpoint/2010/main" val="15391989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In</a:t>
            </a:r>
            <a:r>
              <a:rPr lang="en-GB" baseline="0"/>
              <a:t> an emergency, one first needs to stabilize the condition of the patient. </a:t>
            </a:r>
          </a:p>
          <a:p>
            <a:r>
              <a:rPr lang="en-GB" baseline="0"/>
              <a:t>Similarly, we need to stop harming the planet further, stop harmful subsidies, more coal plants, deforestation, loss of swamps and soils, stop further pollution.</a:t>
            </a:r>
          </a:p>
          <a:p>
            <a:r>
              <a:rPr lang="en-GB" baseline="0"/>
              <a:t>Seems very obvious, but is not happening yet.</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52</a:t>
            </a:fld>
            <a:endParaRPr lang="en-GB"/>
          </a:p>
        </p:txBody>
      </p:sp>
    </p:spTree>
    <p:extLst>
      <p:ext uri="{BB962C8B-B14F-4D97-AF65-F5344CB8AC3E}">
        <p14:creationId xmlns:p14="http://schemas.microsoft.com/office/powerpoint/2010/main" val="937604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x-none"/>
              <a:t>In the long run, we have to tackle a double challenge. Stopping environmental destruction</a:t>
            </a:r>
            <a:r>
              <a:rPr lang="de-DE" altLang="x-none" baseline="0"/>
              <a:t> and at the same time reducing social inequality. </a:t>
            </a:r>
          </a:p>
          <a:p>
            <a:r>
              <a:rPr lang="de-DE" altLang="x-none" baseline="0"/>
              <a:t>We have to get into this corner: achieving good health for all at low ecological cost, as envisioned in the SDGs.</a:t>
            </a:r>
            <a:endParaRPr lang="de-DE" altLang="x-none"/>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796E8CB0-3B31-C14F-81B2-034CFCA99E27}" type="slidenum">
              <a:rPr lang="de-DE" altLang="x-none" sz="1200">
                <a:solidFill>
                  <a:prstClr val="black"/>
                </a:solidFill>
              </a:rPr>
              <a:pPr/>
              <a:t>53</a:t>
            </a:fld>
            <a:endParaRPr lang="de-DE" altLang="x-none" sz="1200">
              <a:solidFill>
                <a:prstClr val="black"/>
              </a:solidFill>
            </a:endParaRPr>
          </a:p>
        </p:txBody>
      </p:sp>
    </p:spTree>
    <p:extLst>
      <p:ext uri="{BB962C8B-B14F-4D97-AF65-F5344CB8AC3E}">
        <p14:creationId xmlns:p14="http://schemas.microsoft.com/office/powerpoint/2010/main" val="18419505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altLang="x-none" sz="1200" kern="1200" baseline="0">
                <a:solidFill>
                  <a:schemeClr val="tx1"/>
                </a:solidFill>
                <a:effectLst/>
                <a:latin typeface="+mn-lt"/>
                <a:ea typeface="+mn-ea"/>
                <a:cs typeface="+mn-cs"/>
              </a:rPr>
              <a:t>One can also imagine this coordinate system like a mountain, the higher up, the healthier. The SDGs are on a high plateau here.</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x-none" sz="1200" kern="1200" baseline="0">
                <a:solidFill>
                  <a:schemeClr val="tx1"/>
                </a:solidFill>
                <a:effectLst/>
                <a:latin typeface="+mn-lt"/>
                <a:ea typeface="+mn-ea"/>
                <a:cs typeface="+mn-cs"/>
              </a:rPr>
              <a:t>The environmental destruction path ends somewhere as there is a limit of how much ecological damage we can survive.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x-none" sz="1200" kern="1200" baseline="0">
                <a:solidFill>
                  <a:schemeClr val="tx1"/>
                </a:solidFill>
                <a:effectLst/>
                <a:latin typeface="+mn-lt"/>
                <a:ea typeface="+mn-ea"/>
                <a:cs typeface="+mn-cs"/>
              </a:rPr>
              <a:t>Humanity has been moving at high speed along this path, towards the abyss, causing the whole mountain to slide.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x-none" sz="1200" kern="1200" baseline="0">
                <a:solidFill>
                  <a:schemeClr val="tx1"/>
                </a:solidFill>
                <a:effectLst/>
                <a:latin typeface="+mn-lt"/>
                <a:ea typeface="+mn-ea"/>
                <a:cs typeface="+mn-cs"/>
              </a:rPr>
              <a:t>As we continue, we enter increasingly slippery slopes and tipping points.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x-none" sz="1200" kern="1200" baseline="0">
                <a:solidFill>
                  <a:schemeClr val="tx1"/>
                </a:solidFill>
                <a:effectLst/>
                <a:latin typeface="+mn-lt"/>
                <a:ea typeface="+mn-ea"/>
                <a:cs typeface="+mn-cs"/>
              </a:rPr>
              <a:t>We need to quickly get on paths towards the SDGs, good health at low ecological cost – which means a turnaround for the rich.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x-none" sz="1200" kern="1200" baseline="0">
                <a:solidFill>
                  <a:schemeClr val="tx1"/>
                </a:solidFill>
                <a:effectLst/>
                <a:latin typeface="+mn-lt"/>
                <a:ea typeface="+mn-ea"/>
                <a:cs typeface="+mn-cs"/>
              </a:rPr>
              <a:t>And the poorest will need some support to climb up directly, to leapfrog the environmentally destructive development stage. </a:t>
            </a: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796E8CB0-3B31-C14F-81B2-034CFCA99E27}" type="slidenum">
              <a:rPr lang="de-DE" altLang="x-none" sz="1200">
                <a:solidFill>
                  <a:prstClr val="black"/>
                </a:solidFill>
              </a:rPr>
              <a:pPr/>
              <a:t>54</a:t>
            </a:fld>
            <a:endParaRPr lang="de-DE" altLang="x-none" sz="1200">
              <a:solidFill>
                <a:prstClr val="black"/>
              </a:solidFill>
            </a:endParaRPr>
          </a:p>
        </p:txBody>
      </p:sp>
    </p:spTree>
    <p:extLst>
      <p:ext uri="{BB962C8B-B14F-4D97-AF65-F5344CB8AC3E}">
        <p14:creationId xmlns:p14="http://schemas.microsoft.com/office/powerpoint/2010/main" val="4121659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mtClean="0"/>
              <a:t>This</a:t>
            </a:r>
            <a:r>
              <a:rPr lang="de-DE" baseline="0" smtClean="0"/>
              <a:t> is a reminder that a</a:t>
            </a:r>
            <a:r>
              <a:rPr lang="de-DE" smtClean="0"/>
              <a:t>lthough I focus</a:t>
            </a:r>
            <a:r>
              <a:rPr lang="de-DE" baseline="0" smtClean="0"/>
              <a:t> on climate change in this talk, we need to consider all the planetary systems when we treat the patient.</a:t>
            </a:r>
          </a:p>
          <a:p>
            <a:r>
              <a:rPr lang="de-DE" baseline="0" smtClean="0"/>
              <a:t>Not just treat the fever and forget about the liver or the kidney. </a:t>
            </a:r>
            <a:endParaRPr lang="de-DE" smtClean="0"/>
          </a:p>
        </p:txBody>
      </p:sp>
      <p:sp>
        <p:nvSpPr>
          <p:cNvPr id="4" name="Slide Number Placeholder 3"/>
          <p:cNvSpPr>
            <a:spLocks noGrp="1"/>
          </p:cNvSpPr>
          <p:nvPr>
            <p:ph type="sldNum" sz="quarter" idx="10"/>
          </p:nvPr>
        </p:nvSpPr>
        <p:spPr/>
        <p:txBody>
          <a:bodyPr/>
          <a:lstStyle/>
          <a:p>
            <a:fld id="{CF23A716-6859-E743-A071-439568EA93C3}" type="slidenum">
              <a:rPr lang="en-GB" smtClean="0"/>
              <a:t>55</a:t>
            </a:fld>
            <a:endParaRPr lang="en-GB"/>
          </a:p>
        </p:txBody>
      </p:sp>
    </p:spTree>
    <p:extLst>
      <p:ext uri="{BB962C8B-B14F-4D97-AF65-F5344CB8AC3E}">
        <p14:creationId xmlns:p14="http://schemas.microsoft.com/office/powerpoint/2010/main" val="20458983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For therapy planning, we need to know what our remaining carbon budget is,</a:t>
            </a:r>
            <a:r>
              <a:rPr lang="en-GB" baseline="0"/>
              <a:t> that means: </a:t>
            </a:r>
          </a:p>
          <a:p>
            <a:r>
              <a:rPr lang="en-GB" baseline="0"/>
              <a:t>How much CO2 can we still emit into the atmosphere before we cross dangerous planetary boundaries?</a:t>
            </a:r>
          </a:p>
          <a:p>
            <a:r>
              <a:rPr lang="en-GB" baseline="0"/>
              <a:t>According to the most recent IPCC report, if we emit another 400 Gt, we would stay below 1.5°C in two thirds of the models.</a:t>
            </a:r>
          </a:p>
          <a:p>
            <a:r>
              <a:rPr lang="en-GB" baseline="0"/>
              <a:t>Annual global emissions are around 42 Gt.  </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56</a:t>
            </a:fld>
            <a:endParaRPr lang="en-GB"/>
          </a:p>
        </p:txBody>
      </p:sp>
    </p:spTree>
    <p:extLst>
      <p:ext uri="{BB962C8B-B14F-4D97-AF65-F5344CB8AC3E}">
        <p14:creationId xmlns:p14="http://schemas.microsoft.com/office/powerpoint/2010/main" val="15840738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en-GB"/>
              <a:t>What does this mean?</a:t>
            </a:r>
          </a:p>
          <a:p>
            <a:pPr marL="228600" indent="-228600">
              <a:buFont typeface="+mj-lt"/>
              <a:buAutoNum type="arabicPeriod"/>
            </a:pPr>
            <a:r>
              <a:rPr lang="en-GB"/>
              <a:t>We have to become</a:t>
            </a:r>
            <a:r>
              <a:rPr lang="en-GB" baseline="0"/>
              <a:t> clean asap, i.e. stop burning fossil fuels and emitting CO2 to the atmosphere. Which means we need to quickly decarbonize our economy.</a:t>
            </a:r>
            <a:endParaRPr lang="en-GB"/>
          </a:p>
          <a:p>
            <a:pPr marL="228600" indent="-228600">
              <a:buAutoNum type="arabicPeriod"/>
            </a:pPr>
            <a:r>
              <a:rPr lang="en-GB" baseline="0"/>
              <a:t>We only have a quota of 400 Gt globally – that was in January 2020, so now already less – during this withdrawal phase. </a:t>
            </a:r>
          </a:p>
          <a:p>
            <a:pPr marL="228600" indent="-228600">
              <a:buAutoNum type="arabicPeriod"/>
            </a:pPr>
            <a:r>
              <a:rPr lang="en-GB" baseline="0"/>
              <a:t>So we have to organize this intelligently. If we continue to be wasteful over the next few years, it will then become impossible to achieve the goal. </a:t>
            </a:r>
          </a:p>
          <a:p>
            <a:pPr marL="228600" indent="-228600">
              <a:buAutoNum type="arabicPeriod"/>
            </a:pPr>
            <a:r>
              <a:rPr lang="en-GB" baseline="0"/>
              <a:t>And we have to distribute wisely. The 400 Gt was global. Who is allowed how much? At the same time, we need to fight poverty</a:t>
            </a:r>
            <a:r>
              <a:rPr lang="is-IS" baseline="0"/>
              <a:t>…</a:t>
            </a:r>
            <a:endParaRPr lang="en-GB" baseline="0"/>
          </a:p>
        </p:txBody>
      </p:sp>
      <p:sp>
        <p:nvSpPr>
          <p:cNvPr id="4" name="Foliennummernplatzhalter 3"/>
          <p:cNvSpPr>
            <a:spLocks noGrp="1"/>
          </p:cNvSpPr>
          <p:nvPr>
            <p:ph type="sldNum" sz="quarter" idx="10"/>
          </p:nvPr>
        </p:nvSpPr>
        <p:spPr/>
        <p:txBody>
          <a:bodyPr/>
          <a:lstStyle/>
          <a:p>
            <a:fld id="{CF23A716-6859-E743-A071-439568EA93C3}" type="slidenum">
              <a:rPr lang="en-GB" smtClean="0"/>
              <a:t>57</a:t>
            </a:fld>
            <a:endParaRPr lang="en-GB"/>
          </a:p>
        </p:txBody>
      </p:sp>
    </p:spTree>
    <p:extLst>
      <p:ext uri="{BB962C8B-B14F-4D97-AF65-F5344CB8AC3E}">
        <p14:creationId xmlns:p14="http://schemas.microsoft.com/office/powerpoint/2010/main" val="12104617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a:t>Which path do we choose to get to net zero emissions within the budget? The green path has already been missed by now as all previous easier ones.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As the area under the curve matters, the later we start reducing, the more abrupt we need to reduce.  Switching off things suddently of course implies much higher societal and economic costs.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And we we then don’t manage to reduce that steeply, we will overdraw the budget, the earth will heat up more with ever higher risks for livelihoods and health.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Which is why it is so important to start act quickly and reduce emissions.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a:p>
        </p:txBody>
      </p:sp>
      <p:sp>
        <p:nvSpPr>
          <p:cNvPr id="4" name="Foliennummernplatzhalter 3"/>
          <p:cNvSpPr>
            <a:spLocks noGrp="1"/>
          </p:cNvSpPr>
          <p:nvPr>
            <p:ph type="sldNum" sz="quarter" idx="10"/>
          </p:nvPr>
        </p:nvSpPr>
        <p:spPr/>
        <p:txBody>
          <a:bodyPr/>
          <a:lstStyle/>
          <a:p>
            <a:fld id="{CF23A716-6859-E743-A071-439568EA93C3}" type="slidenum">
              <a:rPr lang="en-GB" smtClean="0"/>
              <a:t>58</a:t>
            </a:fld>
            <a:endParaRPr lang="en-GB"/>
          </a:p>
        </p:txBody>
      </p:sp>
    </p:spTree>
    <p:extLst>
      <p:ext uri="{BB962C8B-B14F-4D97-AF65-F5344CB8AC3E}">
        <p14:creationId xmlns:p14="http://schemas.microsoft.com/office/powerpoint/2010/main" val="1469636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Thes</a:t>
            </a:r>
            <a:r>
              <a:rPr lang="en-US" sz="1200" kern="1200" baseline="0">
                <a:solidFill>
                  <a:schemeClr val="tx1"/>
                </a:solidFill>
                <a:effectLst/>
                <a:latin typeface="+mn-lt"/>
                <a:ea typeface="+mn-ea"/>
                <a:cs typeface="+mn-cs"/>
              </a:rPr>
              <a:t>e are 42 coffee beans. They represent the 42 Gt global annual CO2 emissions.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effectLst/>
                <a:latin typeface="+mn-lt"/>
                <a:ea typeface="+mn-ea"/>
                <a:cs typeface="+mn-cs"/>
              </a:rPr>
              <a:t>And I am showing you a distribution over the entire world population, divided into 10 evenly sized groups, according to their wealth.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effectLst/>
                <a:latin typeface="+mn-lt"/>
                <a:ea typeface="+mn-ea"/>
                <a:cs typeface="+mn-cs"/>
              </a:rPr>
              <a:t>The poorer half of the world population only emits a 10</a:t>
            </a:r>
            <a:r>
              <a:rPr lang="en-US" sz="1200" kern="1200" baseline="30000">
                <a:solidFill>
                  <a:schemeClr val="tx1"/>
                </a:solidFill>
                <a:effectLst/>
                <a:latin typeface="+mn-lt"/>
                <a:ea typeface="+mn-ea"/>
                <a:cs typeface="+mn-cs"/>
              </a:rPr>
              <a:t>th</a:t>
            </a:r>
            <a:r>
              <a:rPr lang="en-US" sz="1200" kern="1200" baseline="0">
                <a:solidFill>
                  <a:schemeClr val="tx1"/>
                </a:solidFill>
                <a:effectLst/>
                <a:latin typeface="+mn-lt"/>
                <a:ea typeface="+mn-ea"/>
                <a:cs typeface="+mn-cs"/>
              </a:rPr>
              <a:t> of the total, 4 beans. The richest 10% of people emit half, 21 beans.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effectLst/>
                <a:latin typeface="+mn-lt"/>
                <a:ea typeface="+mn-ea"/>
                <a:cs typeface="+mn-cs"/>
              </a:rPr>
              <a:t>Quiz question: Where should we start to reduce?</a:t>
            </a:r>
            <a:endParaRPr lang="is-IS" sz="1200" kern="1200" baseline="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23A716-6859-E743-A071-439568EA93C3}" type="slidenum">
              <a:rPr lang="en-GB" smtClean="0"/>
              <a:t>59</a:t>
            </a:fld>
            <a:endParaRPr lang="en-GB"/>
          </a:p>
        </p:txBody>
      </p:sp>
    </p:spTree>
    <p:extLst>
      <p:ext uri="{BB962C8B-B14F-4D97-AF65-F5344CB8AC3E}">
        <p14:creationId xmlns:p14="http://schemas.microsoft.com/office/powerpoint/2010/main" val="214606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The preceding</a:t>
            </a:r>
            <a:r>
              <a:rPr lang="en-GB" baseline="0"/>
              <a:t> concepts are of course still valid and important, and are so-to-say contained in the new concept.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Similar to these Russian nesting dolls (animation).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In the end, action is usually local and national, even when the thinking and planning was done on a global and planetary scale. </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6</a:t>
            </a:fld>
            <a:endParaRPr lang="en-GB"/>
          </a:p>
        </p:txBody>
      </p:sp>
    </p:spTree>
    <p:extLst>
      <p:ext uri="{BB962C8B-B14F-4D97-AF65-F5344CB8AC3E}">
        <p14:creationId xmlns:p14="http://schemas.microsoft.com/office/powerpoint/2010/main" val="923633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Here emissions</a:t>
            </a:r>
            <a:r>
              <a:rPr lang="en-GB" baseline="0"/>
              <a:t> per person are shown by countries. In Germany we emit around 9t per person and year, much above the global average. </a:t>
            </a:r>
          </a:p>
          <a:p>
            <a:r>
              <a:rPr lang="en-GB" baseline="0"/>
              <a:t>The climate crisis cannot be discussed without talking about justice. Who caused the problem? Who can invest in the transition? Who is struggling to survive and even more in a changing climate? Who already has a high living standard and is consuming luxury and where are millions of people striving towards a decent life? </a:t>
            </a:r>
          </a:p>
          <a:p>
            <a:r>
              <a:rPr lang="en-GB" baseline="0"/>
              <a:t>It is clear that the rich industrial countries have to reduce faster and help the others.</a:t>
            </a:r>
          </a:p>
          <a:p>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60</a:t>
            </a:fld>
            <a:endParaRPr lang="en-GB"/>
          </a:p>
        </p:txBody>
      </p:sp>
    </p:spTree>
    <p:extLst>
      <p:ext uri="{BB962C8B-B14F-4D97-AF65-F5344CB8AC3E}">
        <p14:creationId xmlns:p14="http://schemas.microsoft.com/office/powerpoint/2010/main" val="14984838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To accomplish</a:t>
            </a:r>
            <a:r>
              <a:rPr lang="en-GB" baseline="0"/>
              <a:t> that in the time left until natural systems will crumble, small step-wise improvements are not sufficient, we need a radical reshaping of our whole way of living, our way of doing business, a Great Transformation of society. An unprecedented challenge. Will we make it?</a:t>
            </a:r>
          </a:p>
          <a:p>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61</a:t>
            </a:fld>
            <a:endParaRPr lang="en-GB"/>
          </a:p>
        </p:txBody>
      </p:sp>
    </p:spTree>
    <p:extLst>
      <p:ext uri="{BB962C8B-B14F-4D97-AF65-F5344CB8AC3E}">
        <p14:creationId xmlns:p14="http://schemas.microsoft.com/office/powerpoint/2010/main" val="4639423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It will require some major shifts in our</a:t>
            </a:r>
            <a:r>
              <a:rPr lang="en-GB" baseline="0"/>
              <a:t> way of thinking, as problems can never be solved with the same mindset that created them, as Einstein wisely realized.</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62</a:t>
            </a:fld>
            <a:endParaRPr lang="en-GB"/>
          </a:p>
        </p:txBody>
      </p:sp>
    </p:spTree>
    <p:extLst>
      <p:ext uri="{BB962C8B-B14F-4D97-AF65-F5344CB8AC3E}">
        <p14:creationId xmlns:p14="http://schemas.microsoft.com/office/powerpoint/2010/main" val="7837929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smtClean="0"/>
              <a:t>This brings us to the core of the problem, the relationship between humans and the planet.</a:t>
            </a:r>
            <a:endParaRPr lang="en-GB"/>
          </a:p>
        </p:txBody>
      </p:sp>
      <p:sp>
        <p:nvSpPr>
          <p:cNvPr id="4" name="Slide Number Placeholder 3"/>
          <p:cNvSpPr>
            <a:spLocks noGrp="1"/>
          </p:cNvSpPr>
          <p:nvPr>
            <p:ph type="sldNum" sz="quarter" idx="10"/>
          </p:nvPr>
        </p:nvSpPr>
        <p:spPr/>
        <p:txBody>
          <a:bodyPr/>
          <a:lstStyle/>
          <a:p>
            <a:fld id="{CF23A716-6859-E743-A071-439568EA93C3}" type="slidenum">
              <a:rPr lang="en-GB" smtClean="0"/>
              <a:t>63</a:t>
            </a:fld>
            <a:endParaRPr lang="en-GB"/>
          </a:p>
        </p:txBody>
      </p:sp>
    </p:spTree>
    <p:extLst>
      <p:ext uri="{BB962C8B-B14F-4D97-AF65-F5344CB8AC3E}">
        <p14:creationId xmlns:p14="http://schemas.microsoft.com/office/powerpoint/2010/main" val="8650089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In</a:t>
            </a:r>
            <a:r>
              <a:rPr lang="en-US" baseline="0"/>
              <a:t> the previous graph, I also showed humans and planet separated. Through our technological advances we imagine we are independent from nature.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And we have also distanced ourselves emotionally, regarding nature as a pile of resources.</a:t>
            </a:r>
            <a:endParaRPr lang="en-US"/>
          </a:p>
        </p:txBody>
      </p:sp>
      <p:sp>
        <p:nvSpPr>
          <p:cNvPr id="4" name="Foliennummernplatzhalter 3"/>
          <p:cNvSpPr>
            <a:spLocks noGrp="1"/>
          </p:cNvSpPr>
          <p:nvPr>
            <p:ph type="sldNum" sz="quarter" idx="10"/>
          </p:nvPr>
        </p:nvSpPr>
        <p:spPr/>
        <p:txBody>
          <a:bodyPr/>
          <a:lstStyle/>
          <a:p>
            <a:fld id="{CF23A716-6859-E743-A071-439568EA93C3}" type="slidenum">
              <a:rPr lang="en-GB" smtClean="0"/>
              <a:t>64</a:t>
            </a:fld>
            <a:endParaRPr lang="en-GB"/>
          </a:p>
        </p:txBody>
      </p:sp>
    </p:spTree>
    <p:extLst>
      <p:ext uri="{BB962C8B-B14F-4D97-AF65-F5344CB8AC3E}">
        <p14:creationId xmlns:p14="http://schemas.microsoft.com/office/powerpoint/2010/main" val="18692096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In reality, we are of course part of nature. We are living beings, we </a:t>
            </a:r>
            <a:r>
              <a:rPr lang="en-GB" baseline="0"/>
              <a:t>breathe air, drink water, eat other living beings. </a:t>
            </a:r>
          </a:p>
          <a:p>
            <a:r>
              <a:rPr lang="en-GB" baseline="0"/>
              <a:t>Millions of microbes live in our guts, on our skin, are vital for our well-being. </a:t>
            </a:r>
          </a:p>
          <a:p>
            <a:r>
              <a:rPr lang="en-GB" baseline="0"/>
              <a:t>Exploitation of nature worked fine for a while, while there were relatively few humans and a lot of nature.</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65</a:t>
            </a:fld>
            <a:endParaRPr lang="en-GB"/>
          </a:p>
        </p:txBody>
      </p:sp>
    </p:spTree>
    <p:extLst>
      <p:ext uri="{BB962C8B-B14F-4D97-AF65-F5344CB8AC3E}">
        <p14:creationId xmlns:p14="http://schemas.microsoft.com/office/powerpoint/2010/main" val="11611111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baseline="0"/>
              <a:t>This has changed. In the anthropocene, the whole planet is influenced by humans, there is virtually no untouched nature any more.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a:t>So nature is part of us and we are part of nature. </a:t>
            </a:r>
          </a:p>
        </p:txBody>
      </p:sp>
      <p:sp>
        <p:nvSpPr>
          <p:cNvPr id="4" name="Foliennummernplatzhalter 3"/>
          <p:cNvSpPr>
            <a:spLocks noGrp="1"/>
          </p:cNvSpPr>
          <p:nvPr>
            <p:ph type="sldNum" sz="quarter" idx="10"/>
          </p:nvPr>
        </p:nvSpPr>
        <p:spPr/>
        <p:txBody>
          <a:bodyPr/>
          <a:lstStyle/>
          <a:p>
            <a:fld id="{CF23A716-6859-E743-A071-439568EA93C3}" type="slidenum">
              <a:rPr lang="en-GB" smtClean="0"/>
              <a:t>66</a:t>
            </a:fld>
            <a:endParaRPr lang="en-GB"/>
          </a:p>
        </p:txBody>
      </p:sp>
    </p:spTree>
    <p:extLst>
      <p:ext uri="{BB962C8B-B14F-4D97-AF65-F5344CB8AC3E}">
        <p14:creationId xmlns:p14="http://schemas.microsoft.com/office/powerpoint/2010/main" val="13267993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We need to realize that we humans are one</a:t>
            </a:r>
            <a:r>
              <a:rPr lang="en-GB" baseline="0"/>
              <a:t> </a:t>
            </a:r>
            <a:r>
              <a:rPr lang="en-GB"/>
              <a:t>component of a</a:t>
            </a:r>
            <a:r>
              <a:rPr lang="en-GB" baseline="0"/>
              <a:t> highly complex web of life, one part of our living planet, and that we totally depend on it.</a:t>
            </a:r>
          </a:p>
          <a:p>
            <a:r>
              <a:rPr lang="en-GB" baseline="0"/>
              <a:t>Our health, our society, our economy all depend on functioning ecosystems, on a stable climate.</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67</a:t>
            </a:fld>
            <a:endParaRPr lang="en-GB"/>
          </a:p>
        </p:txBody>
      </p:sp>
    </p:spTree>
    <p:extLst>
      <p:ext uri="{BB962C8B-B14F-4D97-AF65-F5344CB8AC3E}">
        <p14:creationId xmlns:p14="http://schemas.microsoft.com/office/powerpoint/2010/main" val="17542491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a:t>This also has an ethical dimension.</a:t>
            </a:r>
          </a:p>
          <a:p>
            <a:r>
              <a:rPr lang="en-GB" baseline="0"/>
              <a:t>What value do we assign nature? Is our relationship characterized by exploitation or by awe and connectedness?</a:t>
            </a:r>
          </a:p>
        </p:txBody>
      </p:sp>
      <p:sp>
        <p:nvSpPr>
          <p:cNvPr id="4" name="Foliennummernplatzhalter 3"/>
          <p:cNvSpPr>
            <a:spLocks noGrp="1"/>
          </p:cNvSpPr>
          <p:nvPr>
            <p:ph type="sldNum" sz="quarter" idx="10"/>
          </p:nvPr>
        </p:nvSpPr>
        <p:spPr/>
        <p:txBody>
          <a:bodyPr/>
          <a:lstStyle/>
          <a:p>
            <a:fld id="{CF23A716-6859-E743-A071-439568EA93C3}" type="slidenum">
              <a:rPr lang="en-GB" smtClean="0"/>
              <a:t>68</a:t>
            </a:fld>
            <a:endParaRPr lang="en-GB"/>
          </a:p>
        </p:txBody>
      </p:sp>
    </p:spTree>
    <p:extLst>
      <p:ext uri="{BB962C8B-B14F-4D97-AF65-F5344CB8AC3E}">
        <p14:creationId xmlns:p14="http://schemas.microsoft.com/office/powerpoint/2010/main" val="7680522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t>Albert Schweitzer‘s Ethics</a:t>
            </a:r>
            <a:r>
              <a:rPr lang="de-DE" baseline="0"/>
              <a:t> of Reverence for life is an attempt to overcome our restricted ethics that only contains humans.</a:t>
            </a:r>
          </a:p>
          <a:p>
            <a:r>
              <a:rPr lang="de-DE"/>
              <a:t>The encyclical letter</a:t>
            </a:r>
            <a:r>
              <a:rPr lang="de-DE" baseline="0"/>
              <a:t> Laudato Si by Pope Francis is called „On Care for our common home“ which refers to planet earth.</a:t>
            </a:r>
          </a:p>
          <a:p>
            <a:r>
              <a:rPr lang="de-DE" baseline="0"/>
              <a:t>He talks about awe and wonder towards nature versus the attitude of a master, consumer and exploiter. </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a:t>And the Dalai Lama emphasizes that it is not enough to train our brains, we need to develop our hearts towards more compassion if we want to survive.</a:t>
            </a:r>
            <a:endParaRPr lang="de-DE" altLang="x-none"/>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80A27DCF-D713-1140-BA9F-EB2FBE228BB4}" type="slidenum">
              <a:rPr lang="en-GB" altLang="x-none"/>
              <a:pPr fontAlgn="base">
                <a:spcBef>
                  <a:spcPct val="0"/>
                </a:spcBef>
                <a:spcAft>
                  <a:spcPct val="0"/>
                </a:spcAft>
              </a:pPr>
              <a:t>69</a:t>
            </a:fld>
            <a:endParaRPr lang="en-GB" altLang="x-none"/>
          </a:p>
        </p:txBody>
      </p:sp>
    </p:spTree>
    <p:extLst>
      <p:ext uri="{BB962C8B-B14F-4D97-AF65-F5344CB8AC3E}">
        <p14:creationId xmlns:p14="http://schemas.microsoft.com/office/powerpoint/2010/main" val="1524783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mtClean="0"/>
              <a:t>In</a:t>
            </a:r>
            <a:r>
              <a:rPr lang="de-DE"/>
              <a:t> 2014 a very clear and visionary</a:t>
            </a:r>
            <a:r>
              <a:rPr lang="de-DE" baseline="0"/>
              <a:t> manifesto was published in the medical journal The Lancet, titled „From public to planetary health“. </a:t>
            </a:r>
          </a:p>
          <a:p>
            <a:r>
              <a:rPr lang="de-DE" baseline="0"/>
              <a:t>Well worth reading, just one page. It is a call to action, for a new social movement.</a:t>
            </a:r>
          </a:p>
        </p:txBody>
      </p:sp>
      <p:sp>
        <p:nvSpPr>
          <p:cNvPr id="4" name="Slide Number Placeholder 3"/>
          <p:cNvSpPr>
            <a:spLocks noGrp="1"/>
          </p:cNvSpPr>
          <p:nvPr>
            <p:ph type="sldNum" sz="quarter" idx="10"/>
          </p:nvPr>
        </p:nvSpPr>
        <p:spPr/>
        <p:txBody>
          <a:bodyPr/>
          <a:lstStyle/>
          <a:p>
            <a:fld id="{CF23A716-6859-E743-A071-439568EA93C3}" type="slidenum">
              <a:rPr lang="en-GB" smtClean="0"/>
              <a:t>7</a:t>
            </a:fld>
            <a:endParaRPr lang="en-GB"/>
          </a:p>
        </p:txBody>
      </p:sp>
    </p:spTree>
    <p:extLst>
      <p:ext uri="{BB962C8B-B14F-4D97-AF65-F5344CB8AC3E}">
        <p14:creationId xmlns:p14="http://schemas.microsoft.com/office/powerpoint/2010/main" val="19778215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Of course these insights are not really new and neither</a:t>
            </a:r>
            <a:r>
              <a:rPr lang="en-GB" baseline="0"/>
              <a:t> is the idea of planetary health</a:t>
            </a:r>
            <a:r>
              <a:rPr lang="en-GB"/>
              <a:t>. </a:t>
            </a:r>
          </a:p>
          <a:p>
            <a:r>
              <a:rPr lang="en-GB"/>
              <a:t>Many indigenous peoples have preserved this wisdom</a:t>
            </a:r>
            <a:r>
              <a:rPr lang="en-GB" baseline="0"/>
              <a:t> over generations and a spiritual relationship to nature or Mother Earth.</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70</a:t>
            </a:fld>
            <a:endParaRPr lang="en-GB"/>
          </a:p>
        </p:txBody>
      </p:sp>
    </p:spTree>
    <p:extLst>
      <p:ext uri="{BB962C8B-B14F-4D97-AF65-F5344CB8AC3E}">
        <p14:creationId xmlns:p14="http://schemas.microsoft.com/office/powerpoint/2010/main" val="16397444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It is also a question</a:t>
            </a:r>
            <a:r>
              <a:rPr lang="en-GB" baseline="0"/>
              <a:t> of what we believe is human nature, our Menschenbild, image of man. This shapes our behaviour.</a:t>
            </a:r>
          </a:p>
          <a:p>
            <a:r>
              <a:rPr lang="en-GB" baseline="0"/>
              <a:t>Are humans greedy, selfish and only thinking of her personal advantage as the homo economicus in the models of the economists?</a:t>
            </a:r>
          </a:p>
          <a:p>
            <a:r>
              <a:rPr lang="en-GB" baseline="0"/>
              <a:t>Or are humans generous, compassionate with others and stand up for justice?</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71</a:t>
            </a:fld>
            <a:endParaRPr lang="en-GB"/>
          </a:p>
        </p:txBody>
      </p:sp>
    </p:spTree>
    <p:extLst>
      <p:ext uri="{BB962C8B-B14F-4D97-AF65-F5344CB8AC3E}">
        <p14:creationId xmlns:p14="http://schemas.microsoft.com/office/powerpoint/2010/main" val="11735649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Well, we</a:t>
            </a:r>
            <a:r>
              <a:rPr lang="en-GB" baseline="0"/>
              <a:t> are not either or, both options are inside us.</a:t>
            </a:r>
          </a:p>
          <a:p>
            <a:r>
              <a:rPr lang="en-GB" baseline="0"/>
              <a:t>In each person, the two wolves from the Indian fable are fighting. Greed against generosity, arrogance against humility, competition against collaboration. </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72</a:t>
            </a:fld>
            <a:endParaRPr lang="en-GB"/>
          </a:p>
        </p:txBody>
      </p:sp>
    </p:spTree>
    <p:extLst>
      <p:ext uri="{BB962C8B-B14F-4D97-AF65-F5344CB8AC3E}">
        <p14:creationId xmlns:p14="http://schemas.microsoft.com/office/powerpoint/2010/main" val="4591861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And which wolf</a:t>
            </a:r>
            <a:r>
              <a:rPr lang="de-DE" baseline="0"/>
              <a:t> will win? The one we feed! </a:t>
            </a:r>
            <a:r>
              <a:rPr lang="en-US" sz="1200" kern="1200">
                <a:solidFill>
                  <a:schemeClr val="tx1"/>
                </a:solidFill>
                <a:effectLst/>
                <a:latin typeface="+mn-lt"/>
                <a:ea typeface="+mn-ea"/>
                <a:cs typeface="+mn-cs"/>
              </a:rPr>
              <a:t>Both as an individual and as society.</a:t>
            </a:r>
            <a:r>
              <a:rPr lang="de-DE">
                <a:effectLst/>
              </a:rPr>
              <a:t> </a:t>
            </a:r>
            <a:endParaRPr lang="de-DE" baseline="0"/>
          </a:p>
          <a:p>
            <a:r>
              <a:rPr lang="de-DE"/>
              <a:t>Societal</a:t>
            </a:r>
            <a:r>
              <a:rPr lang="de-DE" baseline="0"/>
              <a:t> structure plays an important role here, in what kind of world we grow up and live.</a:t>
            </a:r>
          </a:p>
          <a:p>
            <a:r>
              <a:rPr lang="de-DE" baseline="0"/>
              <a:t>Is greed considered normal and boasting nearly a duty or are other values important?</a:t>
            </a:r>
            <a:endParaRPr lang="de-DE"/>
          </a:p>
        </p:txBody>
      </p:sp>
      <p:sp>
        <p:nvSpPr>
          <p:cNvPr id="4" name="Foliennummernplatzhalter 3"/>
          <p:cNvSpPr>
            <a:spLocks noGrp="1"/>
          </p:cNvSpPr>
          <p:nvPr>
            <p:ph type="sldNum" sz="quarter" idx="10"/>
          </p:nvPr>
        </p:nvSpPr>
        <p:spPr/>
        <p:txBody>
          <a:bodyPr/>
          <a:lstStyle/>
          <a:p>
            <a:fld id="{CF23A716-6859-E743-A071-439568EA93C3}" type="slidenum">
              <a:rPr lang="en-GB" smtClean="0"/>
              <a:t>73</a:t>
            </a:fld>
            <a:endParaRPr lang="en-GB"/>
          </a:p>
        </p:txBody>
      </p:sp>
    </p:spTree>
    <p:extLst>
      <p:ext uri="{BB962C8B-B14F-4D97-AF65-F5344CB8AC3E}">
        <p14:creationId xmlns:p14="http://schemas.microsoft.com/office/powerpoint/2010/main" val="16206685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GB"/>
              <a:t>When looking deeper</a:t>
            </a:r>
            <a:r>
              <a:rPr lang="en-GB" baseline="0"/>
              <a:t> </a:t>
            </a:r>
            <a:r>
              <a:rPr lang="en-GB"/>
              <a:t>at the common roots of global environmental and health problems,</a:t>
            </a:r>
            <a:r>
              <a:rPr lang="en-GB" baseline="0"/>
              <a:t> our image of man and of nature, our illusion of being separate from nature may play an important role.</a:t>
            </a:r>
            <a:endParaRPr lang="en-GB"/>
          </a:p>
        </p:txBody>
      </p:sp>
      <p:sp>
        <p:nvSpPr>
          <p:cNvPr id="4" name="Slide Number Placeholder 3"/>
          <p:cNvSpPr>
            <a:spLocks noGrp="1"/>
          </p:cNvSpPr>
          <p:nvPr>
            <p:ph type="sldNum" sz="quarter" idx="10"/>
          </p:nvPr>
        </p:nvSpPr>
        <p:spPr/>
        <p:txBody>
          <a:bodyPr/>
          <a:lstStyle/>
          <a:p>
            <a:fld id="{CF23A716-6859-E743-A071-439568EA93C3}" type="slidenum">
              <a:rPr lang="en-GB">
                <a:solidFill>
                  <a:prstClr val="black"/>
                </a:solidFill>
              </a:rPr>
              <a:pPr/>
              <a:t>74</a:t>
            </a:fld>
            <a:endParaRPr lang="en-GB">
              <a:solidFill>
                <a:prstClr val="black"/>
              </a:solidFill>
            </a:endParaRPr>
          </a:p>
        </p:txBody>
      </p:sp>
    </p:spTree>
    <p:extLst>
      <p:ext uri="{BB962C8B-B14F-4D97-AF65-F5344CB8AC3E}">
        <p14:creationId xmlns:p14="http://schemas.microsoft.com/office/powerpoint/2010/main" val="9661658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a:t>Now let‘s talk about concrete solution strategies for a sustainable and healthy lifestyle.</a:t>
            </a:r>
          </a:p>
        </p:txBody>
      </p:sp>
      <p:sp>
        <p:nvSpPr>
          <p:cNvPr id="4" name="Slide Number Placeholder 3"/>
          <p:cNvSpPr>
            <a:spLocks noGrp="1"/>
          </p:cNvSpPr>
          <p:nvPr>
            <p:ph type="sldNum" sz="quarter" idx="10"/>
          </p:nvPr>
        </p:nvSpPr>
        <p:spPr/>
        <p:txBody>
          <a:bodyPr/>
          <a:lstStyle/>
          <a:p>
            <a:fld id="{CF23A716-6859-E743-A071-439568EA93C3}" type="slidenum">
              <a:rPr lang="en-GB" smtClean="0"/>
              <a:t>75</a:t>
            </a:fld>
            <a:endParaRPr lang="en-GB"/>
          </a:p>
        </p:txBody>
      </p:sp>
    </p:spTree>
    <p:extLst>
      <p:ext uri="{BB962C8B-B14F-4D97-AF65-F5344CB8AC3E}">
        <p14:creationId xmlns:p14="http://schemas.microsoft.com/office/powerpoint/2010/main" val="6994676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The ecological</a:t>
            </a:r>
            <a:r>
              <a:rPr lang="en-GB" baseline="0"/>
              <a:t> </a:t>
            </a:r>
            <a:r>
              <a:rPr lang="en-GB" b="1" baseline="0"/>
              <a:t>footprint</a:t>
            </a:r>
            <a:r>
              <a:rPr lang="en-GB" baseline="0"/>
              <a:t> is well known. Everybody can calculate his or her own footprint with online tools. It is important to make efforts to reduce it, already for one’s own credibility. But it is not sufficient. </a:t>
            </a:r>
          </a:p>
          <a:p>
            <a:r>
              <a:rPr lang="en-GB" baseline="0"/>
              <a:t>We need to jointly change the structures that are hurting people and nature, we need to influence politics, contribute to the Great Transformation of society - that is the </a:t>
            </a:r>
            <a:r>
              <a:rPr lang="en-GB" b="1" baseline="0"/>
              <a:t>handprint</a:t>
            </a:r>
            <a:r>
              <a:rPr lang="en-GB"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One example: taking the train instead of flying is footprint. Pushing politicians so that trains become the cheaper and easier choice is handprint.</a:t>
            </a:r>
          </a:p>
        </p:txBody>
      </p:sp>
      <p:sp>
        <p:nvSpPr>
          <p:cNvPr id="4" name="Foliennummernplatzhalter 3"/>
          <p:cNvSpPr>
            <a:spLocks noGrp="1"/>
          </p:cNvSpPr>
          <p:nvPr>
            <p:ph type="sldNum" sz="quarter" idx="10"/>
          </p:nvPr>
        </p:nvSpPr>
        <p:spPr/>
        <p:txBody>
          <a:bodyPr/>
          <a:lstStyle/>
          <a:p>
            <a:fld id="{CF23A716-6859-E743-A071-439568EA93C3}" type="slidenum">
              <a:rPr lang="en-GB" smtClean="0"/>
              <a:t>76</a:t>
            </a:fld>
            <a:endParaRPr lang="en-GB"/>
          </a:p>
        </p:txBody>
      </p:sp>
    </p:spTree>
    <p:extLst>
      <p:ext uri="{BB962C8B-B14F-4D97-AF65-F5344CB8AC3E}">
        <p14:creationId xmlns:p14="http://schemas.microsoft.com/office/powerpoint/2010/main" val="14994083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baseline="0"/>
              <a:t>Which means we have to change the rules by which we play, the structures, and these are decided higher up. The leverage is highest on the top. </a:t>
            </a:r>
          </a:p>
          <a:p>
            <a:pPr marL="0" marR="0" indent="0" algn="l" defTabSz="914400" rtl="0" eaLnBrk="1" fontAlgn="auto" latinLnBrk="0" hangingPunct="1">
              <a:lnSpc>
                <a:spcPct val="100000"/>
              </a:lnSpc>
              <a:spcBef>
                <a:spcPts val="0"/>
              </a:spcBef>
              <a:spcAft>
                <a:spcPts val="0"/>
              </a:spcAft>
              <a:buClrTx/>
              <a:buSzTx/>
              <a:buFontTx/>
              <a:buNone/>
              <a:tabLst/>
              <a:defRPr/>
            </a:pPr>
            <a:r>
              <a:rPr lang="is-IS" baseline="0"/>
              <a:t>But also on the middle levels we can achieve a lot, at work places, schools, universities, hospitals, etc. And they all interact.</a:t>
            </a:r>
          </a:p>
        </p:txBody>
      </p:sp>
      <p:sp>
        <p:nvSpPr>
          <p:cNvPr id="4" name="Foliennummernplatzhalter 3"/>
          <p:cNvSpPr>
            <a:spLocks noGrp="1"/>
          </p:cNvSpPr>
          <p:nvPr>
            <p:ph type="sldNum" sz="quarter" idx="10"/>
          </p:nvPr>
        </p:nvSpPr>
        <p:spPr/>
        <p:txBody>
          <a:bodyPr/>
          <a:lstStyle/>
          <a:p>
            <a:fld id="{CF23A716-6859-E743-A071-439568EA93C3}" type="slidenum">
              <a:rPr lang="en-GB" smtClean="0"/>
              <a:t>77</a:t>
            </a:fld>
            <a:endParaRPr lang="en-GB"/>
          </a:p>
        </p:txBody>
      </p:sp>
    </p:spTree>
    <p:extLst>
      <p:ext uri="{BB962C8B-B14F-4D97-AF65-F5344CB8AC3E}">
        <p14:creationId xmlns:p14="http://schemas.microsoft.com/office/powerpoint/2010/main" val="13299771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baseline="0"/>
              <a:t>There are plenty of solutions already. Many are synergistic, win-win solutions, good for the planet, and also good for reducing poverty and for our own health also in the short term. Because there are common roots to our problems, there are also common solutions.</a:t>
            </a:r>
          </a:p>
        </p:txBody>
      </p:sp>
      <p:sp>
        <p:nvSpPr>
          <p:cNvPr id="4" name="Foliennummernplatzhalter 3"/>
          <p:cNvSpPr>
            <a:spLocks noGrp="1"/>
          </p:cNvSpPr>
          <p:nvPr>
            <p:ph type="sldNum" sz="quarter" idx="10"/>
          </p:nvPr>
        </p:nvSpPr>
        <p:spPr/>
        <p:txBody>
          <a:bodyPr/>
          <a:lstStyle/>
          <a:p>
            <a:fld id="{CF23A716-6859-E743-A071-439568EA93C3}" type="slidenum">
              <a:rPr lang="en-GB" smtClean="0"/>
              <a:t>78</a:t>
            </a:fld>
            <a:endParaRPr lang="en-GB"/>
          </a:p>
        </p:txBody>
      </p:sp>
    </p:spTree>
    <p:extLst>
      <p:ext uri="{BB962C8B-B14F-4D97-AF65-F5344CB8AC3E}">
        <p14:creationId xmlns:p14="http://schemas.microsoft.com/office/powerpoint/2010/main" val="17961604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Take the transport sector.</a:t>
            </a:r>
            <a:r>
              <a:rPr lang="de-DE" altLang="x-none" baseline="0"/>
              <a:t> It is responsible for ¼ of GHG emissions in Europe and the main source for particulate matter pollution.</a:t>
            </a:r>
          </a:p>
          <a:p>
            <a:pPr>
              <a:spcBef>
                <a:spcPct val="0"/>
              </a:spcBef>
            </a:pPr>
            <a:r>
              <a:rPr lang="de-DE" altLang="x-none" baseline="0"/>
              <a:t>At the same time, physical inactivity, traffic noise and accidents, and air pollution are major risk factors for various chronic diseases.</a:t>
            </a:r>
          </a:p>
          <a:p>
            <a:pPr marL="0" marR="0" indent="0" algn="l" defTabSz="914400" rtl="0" eaLnBrk="1" fontAlgn="auto" latinLnBrk="0" hangingPunct="1">
              <a:lnSpc>
                <a:spcPct val="100000"/>
              </a:lnSpc>
              <a:spcBef>
                <a:spcPct val="0"/>
              </a:spcBef>
              <a:spcAft>
                <a:spcPts val="0"/>
              </a:spcAft>
              <a:buClrTx/>
              <a:buSzTx/>
              <a:buFontTx/>
              <a:buNone/>
              <a:tabLst/>
              <a:defRPr/>
            </a:pPr>
            <a:r>
              <a:rPr lang="de-DE" altLang="x-none" baseline="0"/>
              <a:t>A transport shift towards </a:t>
            </a:r>
            <a:r>
              <a:rPr lang="de-DE" sz="1200" kern="1200">
                <a:solidFill>
                  <a:schemeClr val="tx1"/>
                </a:solidFill>
                <a:effectLst/>
                <a:latin typeface="+mn-lt"/>
                <a:ea typeface="+mn-ea"/>
                <a:cs typeface="+mn-cs"/>
              </a:rPr>
              <a:t>pedestrian- and bicycle-friendly mobility would</a:t>
            </a:r>
            <a:r>
              <a:rPr lang="de-DE" sz="1200" kern="1200" baseline="0">
                <a:solidFill>
                  <a:schemeClr val="tx1"/>
                </a:solidFill>
                <a:effectLst/>
                <a:latin typeface="+mn-lt"/>
                <a:ea typeface="+mn-ea"/>
                <a:cs typeface="+mn-cs"/>
              </a:rPr>
              <a:t> be a huge gain for climate and health.</a:t>
            </a:r>
            <a:endParaRPr lang="de-DE" sz="1200" kern="1200">
              <a:solidFill>
                <a:schemeClr val="tx1"/>
              </a:solidFill>
              <a:effectLst/>
              <a:latin typeface="+mn-lt"/>
              <a:ea typeface="+mn-ea"/>
              <a:cs typeface="+mn-cs"/>
            </a:endParaRP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D0D88AEF-3336-4A46-BB07-2614C4EE2397}" type="slidenum">
              <a:rPr lang="en-GB" altLang="x-none"/>
              <a:pPr fontAlgn="base">
                <a:spcBef>
                  <a:spcPct val="0"/>
                </a:spcBef>
                <a:spcAft>
                  <a:spcPct val="0"/>
                </a:spcAft>
              </a:pPr>
              <a:t>79</a:t>
            </a:fld>
            <a:endParaRPr lang="en-GB" altLang="x-none"/>
          </a:p>
        </p:txBody>
      </p:sp>
    </p:spTree>
    <p:extLst>
      <p:ext uri="{BB962C8B-B14F-4D97-AF65-F5344CB8AC3E}">
        <p14:creationId xmlns:p14="http://schemas.microsoft.com/office/powerpoint/2010/main" val="1336435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a:t>Here a few more quotes &gt; &gt; &gt;</a:t>
            </a:r>
          </a:p>
          <a:p>
            <a:endParaRPr lang="en-GB" baseline="0"/>
          </a:p>
          <a:p>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8</a:t>
            </a:fld>
            <a:endParaRPr lang="en-GB"/>
          </a:p>
        </p:txBody>
      </p:sp>
    </p:spTree>
    <p:extLst>
      <p:ext uri="{BB962C8B-B14F-4D97-AF65-F5344CB8AC3E}">
        <p14:creationId xmlns:p14="http://schemas.microsoft.com/office/powerpoint/2010/main" val="16801053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When we stop burning</a:t>
            </a:r>
            <a:r>
              <a:rPr lang="en-GB" baseline="0"/>
              <a:t> fossil fuels to mitigate climate change, this would avoid an estimated 3.6 million deaths worldwide every year, only through outdoor air pollution. Many also in Europe as you can see on this map.</a:t>
            </a:r>
            <a:endParaRPr lang="en-GB"/>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80</a:t>
            </a:fld>
            <a:endParaRPr lang="en-GB"/>
          </a:p>
        </p:txBody>
      </p:sp>
    </p:spTree>
    <p:extLst>
      <p:ext uri="{BB962C8B-B14F-4D97-AF65-F5344CB8AC3E}">
        <p14:creationId xmlns:p14="http://schemas.microsoft.com/office/powerpoint/2010/main" val="3406422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Agriculture is a key</a:t>
            </a:r>
            <a:r>
              <a:rPr lang="en-GB" baseline="0"/>
              <a:t> cause of </a:t>
            </a:r>
            <a:r>
              <a:rPr lang="en-GB"/>
              <a:t>deforestation, land degradation and species loss,</a:t>
            </a:r>
            <a:r>
              <a:rPr lang="en-GB" baseline="0"/>
              <a:t> including through pesticide use.</a:t>
            </a:r>
            <a:endParaRPr lang="en-GB"/>
          </a:p>
          <a:p>
            <a:r>
              <a:rPr lang="en-GB" baseline="0"/>
              <a:t>Altogether, the food system is responsible for around </a:t>
            </a:r>
            <a:r>
              <a:rPr lang="en-GB"/>
              <a:t>one quarter of global greenhouse gas emissions.</a:t>
            </a:r>
            <a:endParaRPr lang="en-GB" baseline="0"/>
          </a:p>
          <a:p>
            <a:r>
              <a:rPr lang="en-GB" baseline="0"/>
              <a:t>Growing food differently, with approaches learning from nature, we can preserve biodiversity, mitigate climate change and improve human nutrition and health.  </a:t>
            </a:r>
          </a:p>
          <a:p>
            <a:r>
              <a:rPr lang="en-GB" baseline="0"/>
              <a:t> </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81</a:t>
            </a:fld>
            <a:endParaRPr lang="en-GB"/>
          </a:p>
        </p:txBody>
      </p:sp>
    </p:spTree>
    <p:extLst>
      <p:ext uri="{BB962C8B-B14F-4D97-AF65-F5344CB8AC3E}">
        <p14:creationId xmlns:p14="http://schemas.microsoft.com/office/powerpoint/2010/main" val="14538761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Unhealthy diets</a:t>
            </a:r>
            <a:r>
              <a:rPr lang="de-DE" altLang="x-none" baseline="0"/>
              <a:t> are one of the biggest risk factors for diseases and premature death worldwide.</a:t>
            </a:r>
          </a:p>
          <a:p>
            <a:pPr>
              <a:spcBef>
                <a:spcPct val="0"/>
              </a:spcBef>
            </a:pPr>
            <a:r>
              <a:rPr lang="de-DE" altLang="x-none" baseline="0"/>
              <a:t>The EAT-Lancet commission has published recommendations for the so-called Planetary Health diet, both healthy and sustainable.</a:t>
            </a:r>
            <a:endParaRPr lang="de-DE" altLang="x-none"/>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p:txBody>
      </p:sp>
      <p:sp>
        <p:nvSpPr>
          <p:cNvPr id="1525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8727663-5E86-0648-A92C-D67CC625A173}" type="slidenum">
              <a:rPr lang="en-GB" altLang="x-none"/>
              <a:pPr fontAlgn="base">
                <a:spcBef>
                  <a:spcPct val="0"/>
                </a:spcBef>
                <a:spcAft>
                  <a:spcPct val="0"/>
                </a:spcAft>
              </a:pPr>
              <a:t>82</a:t>
            </a:fld>
            <a:endParaRPr lang="en-GB" altLang="x-none"/>
          </a:p>
        </p:txBody>
      </p:sp>
    </p:spTree>
    <p:extLst>
      <p:ext uri="{BB962C8B-B14F-4D97-AF65-F5344CB8AC3E}">
        <p14:creationId xmlns:p14="http://schemas.microsoft.com/office/powerpoint/2010/main" val="2862666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In Germany, the average</a:t>
            </a:r>
            <a:r>
              <a:rPr lang="en-GB" altLang="x-none" baseline="0"/>
              <a:t> plate looks rather like this. </a:t>
            </a:r>
          </a:p>
          <a:p>
            <a:pPr>
              <a:spcBef>
                <a:spcPct val="0"/>
              </a:spcBef>
            </a:pPr>
            <a:r>
              <a:rPr lang="en-GB" altLang="x-none" baseline="0"/>
              <a:t>A lot less meat (in red, show on left) and a lot more vegetables (in green) would be a huge win for climate, animals and humans.</a:t>
            </a:r>
            <a:endParaRPr lang="en-GB" altLang="x-none"/>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p:txBody>
      </p:sp>
      <p:sp>
        <p:nvSpPr>
          <p:cNvPr id="1525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8727663-5E86-0648-A92C-D67CC625A173}" type="slidenum">
              <a:rPr lang="en-GB" altLang="x-none"/>
              <a:pPr fontAlgn="base">
                <a:spcBef>
                  <a:spcPct val="0"/>
                </a:spcBef>
                <a:spcAft>
                  <a:spcPct val="0"/>
                </a:spcAft>
              </a:pPr>
              <a:t>83</a:t>
            </a:fld>
            <a:endParaRPr lang="en-GB" altLang="x-none"/>
          </a:p>
        </p:txBody>
      </p:sp>
    </p:spTree>
    <p:extLst>
      <p:ext uri="{BB962C8B-B14F-4D97-AF65-F5344CB8AC3E}">
        <p14:creationId xmlns:p14="http://schemas.microsoft.com/office/powerpoint/2010/main" val="13234486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de-DE" altLang="x-none" baseline="0"/>
              <a:t>Adopting such a diet could avoid 11 million premature deaths worldwide every year and could feed humanity sustainably.</a:t>
            </a:r>
          </a:p>
          <a:p>
            <a:pPr marL="0" marR="0" indent="0" algn="l" defTabSz="914400" rtl="0" eaLnBrk="1" fontAlgn="base" latinLnBrk="0" hangingPunct="1">
              <a:lnSpc>
                <a:spcPct val="100000"/>
              </a:lnSpc>
              <a:spcBef>
                <a:spcPct val="0"/>
              </a:spcBef>
              <a:spcAft>
                <a:spcPct val="0"/>
              </a:spcAft>
              <a:buClrTx/>
              <a:buSzTx/>
              <a:buFontTx/>
              <a:buNone/>
              <a:tabLst/>
              <a:defRPr/>
            </a:pPr>
            <a:r>
              <a:rPr lang="en-GB" altLang="x-none"/>
              <a:t>Isn't this great news!?</a:t>
            </a:r>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p:txBody>
      </p:sp>
      <p:sp>
        <p:nvSpPr>
          <p:cNvPr id="1525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8727663-5E86-0648-A92C-D67CC625A173}" type="slidenum">
              <a:rPr lang="en-GB" altLang="x-none"/>
              <a:pPr fontAlgn="base">
                <a:spcBef>
                  <a:spcPct val="0"/>
                </a:spcBef>
                <a:spcAft>
                  <a:spcPct val="0"/>
                </a:spcAft>
              </a:pPr>
              <a:t>84</a:t>
            </a:fld>
            <a:endParaRPr lang="en-GB" altLang="x-none"/>
          </a:p>
        </p:txBody>
      </p:sp>
    </p:spTree>
    <p:extLst>
      <p:ext uri="{BB962C8B-B14F-4D97-AF65-F5344CB8AC3E}">
        <p14:creationId xmlns:p14="http://schemas.microsoft.com/office/powerpoint/2010/main" val="10946573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In conclusion, here two summary statements made by The Lancet</a:t>
            </a:r>
            <a:r>
              <a:rPr lang="de-DE" baseline="0"/>
              <a:t> c</a:t>
            </a:r>
            <a:r>
              <a:rPr lang="de-DE"/>
              <a:t>ommissions on climate</a:t>
            </a:r>
            <a:r>
              <a:rPr lang="de-DE" baseline="0"/>
              <a:t> change and health</a:t>
            </a:r>
            <a:r>
              <a:rPr lang="de-DE"/>
              <a:t>.</a:t>
            </a:r>
          </a:p>
          <a:p>
            <a:r>
              <a:rPr lang="de-DE"/>
              <a:t>1. “Climate change is the biggest global</a:t>
            </a:r>
            <a:r>
              <a:rPr lang="de-DE" baseline="0"/>
              <a:t> health threat of the 21st century</a:t>
            </a:r>
            <a:r>
              <a:rPr lang="de-DE"/>
              <a:t>." </a:t>
            </a:r>
          </a:p>
          <a:p>
            <a:pPr lvl="1"/>
            <a:r>
              <a:rPr lang="de-DE"/>
              <a:t>Because it destroys living conditions</a:t>
            </a:r>
            <a:r>
              <a:rPr lang="de-DE" baseline="0"/>
              <a:t> on the planet. Storms and floods, heat and drought, harvest failures and famines, infections, conflicts and migration. </a:t>
            </a:r>
          </a:p>
          <a:p>
            <a:pPr lvl="1"/>
            <a:r>
              <a:rPr lang="de-DE" baseline="0"/>
              <a:t>It hits poorest people most and first and enhances inequality. It threatens the survival of our civilisation.</a:t>
            </a:r>
            <a:endParaRPr lang="de-DE"/>
          </a:p>
          <a:p>
            <a:r>
              <a:rPr lang="de-DE"/>
              <a:t>2. “Tackling climate change could be the greatest global health opportunity of the 21st century." </a:t>
            </a:r>
          </a:p>
          <a:p>
            <a:pPr lvl="1"/>
            <a:r>
              <a:rPr lang="de-DE"/>
              <a:t>What we need to do for the climate is basically similar</a:t>
            </a:r>
            <a:r>
              <a:rPr lang="de-DE" baseline="0"/>
              <a:t> to what </a:t>
            </a:r>
            <a:r>
              <a:rPr lang="de-DE"/>
              <a:t>we need to do for health. A win-win</a:t>
            </a:r>
            <a:r>
              <a:rPr lang="de-DE" baseline="0"/>
              <a:t> situation!</a:t>
            </a:r>
          </a:p>
          <a:p>
            <a:pPr lvl="1"/>
            <a:r>
              <a:rPr lang="de-DE" baseline="0"/>
              <a:t>Making cities easy to walk and bike to have more exercise. Reducing air pollution. Eating less meat and more vegetables. All these are good for the planet and good for our health.</a:t>
            </a:r>
            <a:endParaRPr lang="de-DE"/>
          </a:p>
        </p:txBody>
      </p:sp>
      <p:sp>
        <p:nvSpPr>
          <p:cNvPr id="4" name="Foliennummernplatzhalter 3"/>
          <p:cNvSpPr>
            <a:spLocks noGrp="1"/>
          </p:cNvSpPr>
          <p:nvPr>
            <p:ph type="sldNum" sz="quarter" idx="10"/>
          </p:nvPr>
        </p:nvSpPr>
        <p:spPr/>
        <p:txBody>
          <a:bodyPr/>
          <a:lstStyle/>
          <a:p>
            <a:fld id="{CF23A716-6859-E743-A071-439568EA93C3}" type="slidenum">
              <a:rPr lang="en-GB" smtClean="0"/>
              <a:t>85</a:t>
            </a:fld>
            <a:endParaRPr lang="en-GB"/>
          </a:p>
        </p:txBody>
      </p:sp>
    </p:spTree>
    <p:extLst>
      <p:ext uri="{BB962C8B-B14F-4D97-AF65-F5344CB8AC3E}">
        <p14:creationId xmlns:p14="http://schemas.microsoft.com/office/powerpoint/2010/main" val="12959843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a:t>In </a:t>
            </a:r>
            <a:r>
              <a:rPr lang="en-GB" sz="1200" baseline="0"/>
              <a:t>2021, a UNEP report was published that looks at the three </a:t>
            </a:r>
            <a:r>
              <a:rPr lang="en-GB" sz="1200" b="1" baseline="0"/>
              <a:t>crises</a:t>
            </a:r>
            <a:r>
              <a:rPr lang="en-GB" sz="1200" baseline="0"/>
              <a:t> – climate change, biodiversity loss and pollution – and their </a:t>
            </a:r>
            <a:r>
              <a:rPr lang="en-GB" sz="1200" b="1" baseline="0"/>
              <a:t>solutions</a:t>
            </a:r>
            <a:r>
              <a:rPr lang="en-GB" sz="1200" baseline="0"/>
              <a:t> together. </a:t>
            </a:r>
          </a:p>
          <a:p>
            <a:r>
              <a:rPr lang="en-GB" sz="1200" baseline="0"/>
              <a:t>And connects them to human </a:t>
            </a:r>
            <a:r>
              <a:rPr lang="en-GB" sz="1200" b="1" baseline="0"/>
              <a:t>health</a:t>
            </a:r>
            <a:r>
              <a:rPr lang="en-GB" sz="1200" baseline="0"/>
              <a:t>. Its title is Making peace with nature. It demands a new </a:t>
            </a:r>
            <a:r>
              <a:rPr lang="en-GB" sz="1200" b="1" baseline="0"/>
              <a:t>relationship</a:t>
            </a:r>
            <a:r>
              <a:rPr lang="en-GB" sz="1200" baseline="0"/>
              <a:t> to nature and to each other. </a:t>
            </a:r>
          </a:p>
          <a:p>
            <a:r>
              <a:rPr lang="en-GB" sz="1200" baseline="0"/>
              <a:t>UN General Secretary Guterres has made it very clear in his speech that we are in an </a:t>
            </a:r>
            <a:r>
              <a:rPr lang="en-GB" sz="1200" b="1" baseline="0"/>
              <a:t>emergency</a:t>
            </a:r>
            <a:r>
              <a:rPr lang="en-GB" sz="1200" baseline="0"/>
              <a:t> and need to act accordingly. </a:t>
            </a:r>
            <a:endParaRPr lang="en-GB" sz="1200"/>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86</a:t>
            </a:fld>
            <a:endParaRPr lang="en-GB"/>
          </a:p>
        </p:txBody>
      </p:sp>
    </p:spTree>
    <p:extLst>
      <p:ext uri="{BB962C8B-B14F-4D97-AF65-F5344CB8AC3E}">
        <p14:creationId xmlns:p14="http://schemas.microsoft.com/office/powerpoint/2010/main" val="8993539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In this graph from the 2011</a:t>
            </a:r>
            <a:r>
              <a:rPr lang="en-GB" baseline="0"/>
              <a:t> WBGU report on the Great Transformation, we see the mainstream in the middle. </a:t>
            </a:r>
            <a:endParaRPr lang="en-GB"/>
          </a:p>
          <a:p>
            <a:r>
              <a:rPr lang="en-GB"/>
              <a:t>Many good </a:t>
            </a:r>
            <a:r>
              <a:rPr lang="en-GB" baseline="0"/>
              <a:t>solutions exist already, but are still in a niche, shown down here in the graph. These are the pioneers.</a:t>
            </a:r>
          </a:p>
          <a:p>
            <a:r>
              <a:rPr lang="en-GB" baseline="0"/>
              <a:t>Sudden events in megatrends, up here, can disrupt the mainstream and open windows of opportunity which allows those niche ideas to become the new mainstream. We are currently in such a time period. A window of opportunity has been opened with the FFF climate movement and now with the corona crisis.</a:t>
            </a:r>
            <a:endParaRPr lang="en-GB"/>
          </a:p>
          <a:p>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solidFill>
                  <a:prstClr val="black"/>
                </a:solidFill>
              </a:rPr>
              <a:pPr/>
              <a:t>87</a:t>
            </a:fld>
            <a:endParaRPr lang="en-GB">
              <a:solidFill>
                <a:prstClr val="black"/>
              </a:solidFill>
            </a:endParaRPr>
          </a:p>
        </p:txBody>
      </p:sp>
    </p:spTree>
    <p:extLst>
      <p:ext uri="{BB962C8B-B14F-4D97-AF65-F5344CB8AC3E}">
        <p14:creationId xmlns:p14="http://schemas.microsoft.com/office/powerpoint/2010/main" val="15164579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More and more people are realizing that</a:t>
            </a:r>
            <a:r>
              <a:rPr lang="de-DE" baseline="0"/>
              <a:t> we are in a planetary emergency.</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88</a:t>
            </a:fld>
            <a:endParaRPr lang="en-GB"/>
          </a:p>
        </p:txBody>
      </p:sp>
    </p:spTree>
    <p:extLst>
      <p:ext uri="{BB962C8B-B14F-4D97-AF65-F5344CB8AC3E}">
        <p14:creationId xmlns:p14="http://schemas.microsoft.com/office/powerpoint/2010/main" val="18706532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a:t>The health professions are</a:t>
            </a:r>
            <a:r>
              <a:rPr lang="en-GB" baseline="0"/>
              <a:t> also increasingly active for healthy people on a healthy planet. </a:t>
            </a:r>
            <a:endParaRPr lang="en-GB"/>
          </a:p>
          <a:p>
            <a:pPr marL="0" marR="0" lvl="1" indent="0" algn="l" defTabSz="914400" rtl="0" eaLnBrk="1" fontAlgn="auto" latinLnBrk="0" hangingPunct="1">
              <a:lnSpc>
                <a:spcPct val="100000"/>
              </a:lnSpc>
              <a:spcBef>
                <a:spcPts val="0"/>
              </a:spcBef>
              <a:spcAft>
                <a:spcPts val="0"/>
              </a:spcAft>
              <a:buClrTx/>
              <a:buSzTx/>
              <a:buFontTx/>
              <a:buNone/>
              <a:tabLst/>
              <a:defRPr/>
            </a:pPr>
            <a:r>
              <a:rPr lang="en-GB" baseline="0"/>
              <a:t>The Health for Future movement has grown tremendously in Germany with groups now in over 60 cities.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89</a:t>
            </a:fld>
            <a:endParaRPr lang="en-GB"/>
          </a:p>
        </p:txBody>
      </p:sp>
    </p:spTree>
    <p:extLst>
      <p:ext uri="{BB962C8B-B14F-4D97-AF65-F5344CB8AC3E}">
        <p14:creationId xmlns:p14="http://schemas.microsoft.com/office/powerpoint/2010/main" val="305863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a:solidFill>
                  <a:schemeClr val="tx1"/>
                </a:solidFill>
                <a:effectLst/>
                <a:latin typeface="+mn-lt"/>
                <a:ea typeface="+mn-ea"/>
                <a:cs typeface="+mn-cs"/>
              </a:rPr>
              <a:t>One year later, a comprehensive</a:t>
            </a:r>
            <a:r>
              <a:rPr lang="de-DE" sz="1200" kern="1200" baseline="0">
                <a:solidFill>
                  <a:schemeClr val="tx1"/>
                </a:solidFill>
                <a:effectLst/>
                <a:latin typeface="+mn-lt"/>
                <a:ea typeface="+mn-ea"/>
                <a:cs typeface="+mn-cs"/>
              </a:rPr>
              <a:t> scientific report on planetary health was published by a joint comission of the Rockefeller Foundation and </a:t>
            </a:r>
            <a:r>
              <a:rPr lang="de-DE" sz="1200" i="1" kern="1200" baseline="0">
                <a:solidFill>
                  <a:schemeClr val="tx1"/>
                </a:solidFill>
                <a:effectLst/>
                <a:latin typeface="+mn-lt"/>
                <a:ea typeface="+mn-ea"/>
                <a:cs typeface="+mn-cs"/>
              </a:rPr>
              <a:t>The Lancet</a:t>
            </a:r>
            <a:r>
              <a:rPr lang="de-DE" sz="1200" kern="1200" baseline="0">
                <a:solidFill>
                  <a:schemeClr val="tx1"/>
                </a:solidFill>
                <a:effectLst/>
                <a:latin typeface="+mn-lt"/>
                <a:ea typeface="+mn-ea"/>
                <a:cs typeface="+mn-cs"/>
              </a:rPr>
              <a:t>.</a:t>
            </a:r>
          </a:p>
          <a:p>
            <a:r>
              <a:rPr lang="de-DE" sz="1200" kern="1200" baseline="0">
                <a:solidFill>
                  <a:schemeClr val="tx1"/>
                </a:solidFill>
                <a:effectLst/>
                <a:latin typeface="+mn-lt"/>
                <a:ea typeface="+mn-ea"/>
                <a:cs typeface="+mn-cs"/>
              </a:rPr>
              <a:t>The „Planetary Health Alliance“ was founded, based at Harvard, and the scientific journal </a:t>
            </a:r>
            <a:r>
              <a:rPr lang="de-DE" sz="1200" i="1" kern="1200">
                <a:solidFill>
                  <a:schemeClr val="tx1"/>
                </a:solidFill>
                <a:effectLst/>
                <a:latin typeface="+mn-lt"/>
                <a:ea typeface="+mn-ea"/>
                <a:cs typeface="+mn-cs"/>
              </a:rPr>
              <a:t>The L</a:t>
            </a:r>
            <a:r>
              <a:rPr lang="de-DE" sz="1200" i="1" kern="1200" baseline="0">
                <a:solidFill>
                  <a:schemeClr val="tx1"/>
                </a:solidFill>
                <a:effectLst/>
                <a:latin typeface="+mn-lt"/>
                <a:ea typeface="+mn-ea"/>
                <a:cs typeface="+mn-cs"/>
              </a:rPr>
              <a:t>a</a:t>
            </a:r>
            <a:r>
              <a:rPr lang="de-DE" sz="1200" i="1" kern="1200">
                <a:solidFill>
                  <a:schemeClr val="tx1"/>
                </a:solidFill>
                <a:effectLst/>
                <a:latin typeface="+mn-lt"/>
                <a:ea typeface="+mn-ea"/>
                <a:cs typeface="+mn-cs"/>
              </a:rPr>
              <a:t>ncet Planetary Health</a:t>
            </a:r>
            <a:r>
              <a:rPr lang="de-DE" sz="1200" i="0" kern="1200" baseline="0">
                <a:solidFill>
                  <a:schemeClr val="tx1"/>
                </a:solidFill>
                <a:effectLst/>
                <a:latin typeface="+mn-lt"/>
                <a:ea typeface="+mn-ea"/>
                <a:cs typeface="+mn-cs"/>
              </a:rPr>
              <a:t> was launched.</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9</a:t>
            </a:fld>
            <a:endParaRPr lang="en-GB"/>
          </a:p>
        </p:txBody>
      </p:sp>
    </p:spTree>
    <p:extLst>
      <p:ext uri="{BB962C8B-B14F-4D97-AF65-F5344CB8AC3E}">
        <p14:creationId xmlns:p14="http://schemas.microsoft.com/office/powerpoint/2010/main" val="16776420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x-none" baseline="0"/>
              <a:t>And COVID has also shaken the mainstream "normality" quite a bit. We are experiencing what it means to be in a crisis. </a:t>
            </a:r>
          </a:p>
          <a:p>
            <a:r>
              <a:rPr lang="de-DE" altLang="x-none" baseline="0"/>
              <a:t>A crisis that highlights the vulnerability of our health, our health systems, our societies. </a:t>
            </a:r>
          </a:p>
          <a:p>
            <a:r>
              <a:rPr lang="de-DE" altLang="x-none" baseline="0"/>
              <a:t>We realize how close everything is connected on this planet. </a:t>
            </a:r>
          </a:p>
          <a:p>
            <a:pPr marL="0" marR="0" indent="0" algn="l" defTabSz="914400" rtl="0" eaLnBrk="1" fontAlgn="auto" latinLnBrk="0" hangingPunct="1">
              <a:lnSpc>
                <a:spcPct val="100000"/>
              </a:lnSpc>
              <a:spcBef>
                <a:spcPts val="0"/>
              </a:spcBef>
              <a:spcAft>
                <a:spcPts val="0"/>
              </a:spcAft>
              <a:buClrTx/>
              <a:buSzTx/>
              <a:buFontTx/>
              <a:buNone/>
              <a:tabLst/>
              <a:defRPr/>
            </a:pPr>
            <a:r>
              <a:rPr lang="de-DE" altLang="x-none" baseline="0"/>
              <a:t>This could be an opportunity to reconsider our priorities, what kind of future we want. </a:t>
            </a:r>
            <a:endParaRPr lang="en-GB" baseline="0"/>
          </a:p>
          <a:p>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90</a:t>
            </a:fld>
            <a:endParaRPr lang="en-GB"/>
          </a:p>
        </p:txBody>
      </p:sp>
    </p:spTree>
    <p:extLst>
      <p:ext uri="{BB962C8B-B14F-4D97-AF65-F5344CB8AC3E}">
        <p14:creationId xmlns:p14="http://schemas.microsoft.com/office/powerpoint/2010/main" val="15181518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Und while </a:t>
            </a:r>
            <a:r>
              <a:rPr lang="en-GB" baseline="0"/>
              <a:t>COVID is still ongoing, the next crisis has started due to Russia’s attack on Ukraine.</a:t>
            </a:r>
          </a:p>
          <a:p>
            <a:r>
              <a:rPr lang="en-GB" baseline="0"/>
              <a:t>Beside the humanitarian catastrophe, the war has impacts on energy and food security worldwide.</a:t>
            </a:r>
          </a:p>
          <a:p>
            <a:r>
              <a:rPr lang="en-GB" baseline="0"/>
              <a:t>Together with some colleagues we have published this statement on the food security crisis that has been co-signed by over 600 experts.</a:t>
            </a:r>
          </a:p>
          <a:p>
            <a:r>
              <a:rPr lang="en-GB" baseline="0"/>
              <a:t>We argue that when treating the acute food crisis we cannot afford to ignore the other crises, but instead, we should double down on the transformation towards resilient, sustainable and healthy food systems, and tackle all crises together.</a:t>
            </a:r>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91</a:t>
            </a:fld>
            <a:endParaRPr lang="en-GB"/>
          </a:p>
        </p:txBody>
      </p:sp>
    </p:spTree>
    <p:extLst>
      <p:ext uri="{BB962C8B-B14F-4D97-AF65-F5344CB8AC3E}">
        <p14:creationId xmlns:p14="http://schemas.microsoft.com/office/powerpoint/2010/main" val="17044214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When the Ukraine war had just started, the IPCC</a:t>
            </a:r>
            <a:r>
              <a:rPr lang="en-GB" baseline="0"/>
              <a:t> </a:t>
            </a:r>
            <a:r>
              <a:rPr lang="en-GB"/>
              <a:t>Working Group 2</a:t>
            </a:r>
            <a:r>
              <a:rPr lang="en-GB" baseline="0"/>
              <a:t> </a:t>
            </a:r>
            <a:r>
              <a:rPr lang="en-GB"/>
              <a:t>published</a:t>
            </a:r>
            <a:r>
              <a:rPr lang="en-GB" baseline="0"/>
              <a:t> their new report which looks at climate change, ecosystems and human systems (point) in a very integrated way. In the centre, as you can see, is the health of humans, ecosystem and the whole planet.</a:t>
            </a:r>
            <a:endParaRPr lang="en-GB"/>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92</a:t>
            </a:fld>
            <a:endParaRPr lang="en-GB"/>
          </a:p>
        </p:txBody>
      </p:sp>
    </p:spTree>
    <p:extLst>
      <p:ext uri="{BB962C8B-B14F-4D97-AF65-F5344CB8AC3E}">
        <p14:creationId xmlns:p14="http://schemas.microsoft.com/office/powerpoint/2010/main" val="1927288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baseline="0">
                <a:solidFill>
                  <a:schemeClr val="tx1"/>
                </a:solidFill>
                <a:effectLst/>
                <a:latin typeface="+mn-lt"/>
                <a:ea typeface="+mn-ea"/>
                <a:cs typeface="+mn-cs"/>
              </a:rPr>
              <a:t>The German Advisory Council on Global Change to the German government, WBGU, of which I am a member, is currently working on the links between global environmental change, development and health.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baseline="0">
                <a:solidFill>
                  <a:schemeClr val="tx1"/>
                </a:solidFill>
                <a:effectLst/>
                <a:latin typeface="+mn-lt"/>
                <a:ea typeface="+mn-ea"/>
                <a:cs typeface="+mn-cs"/>
              </a:rPr>
              <a:t>We recently published a discussion paper and are gathering inputs for our report on planetary health which we plan to publish next year.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kern="1200" baseline="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a:defRPr/>
            </a:pPr>
            <a:fld id="{55D3B089-765A-2E45-9239-D605D15FEAB2}" type="slidenum">
              <a:rPr lang="de-DE">
                <a:solidFill>
                  <a:prstClr val="black"/>
                </a:solidFill>
              </a:rPr>
              <a:pPr>
                <a:defRPr/>
              </a:pPr>
              <a:t>93</a:t>
            </a:fld>
            <a:endParaRPr lang="de-DE">
              <a:solidFill>
                <a:prstClr val="black"/>
              </a:solidFill>
            </a:endParaRPr>
          </a:p>
        </p:txBody>
      </p:sp>
    </p:spTree>
    <p:extLst>
      <p:ext uri="{BB962C8B-B14F-4D97-AF65-F5344CB8AC3E}">
        <p14:creationId xmlns:p14="http://schemas.microsoft.com/office/powerpoint/2010/main" val="335310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mj-lt"/>
              <a:buNone/>
              <a:tabLst/>
              <a:defRPr/>
            </a:pPr>
            <a:r>
              <a:rPr lang="en-GB" baseline="0"/>
              <a:t>I</a:t>
            </a:r>
            <a:r>
              <a:rPr lang="en-GB"/>
              <a:t>t’s about positive change, away</a:t>
            </a:r>
            <a:r>
              <a:rPr lang="en-GB" baseline="0"/>
              <a:t> from destruction and exploitation, towards healing, well-being and quality of life.</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GB"/>
              <a:t>Connecting </a:t>
            </a:r>
            <a:r>
              <a:rPr lang="en-GB" baseline="0"/>
              <a:t>the health perspective with the sustainability and justice perspective. </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GB" baseline="0"/>
              <a:t>Hoping that the concept of Planetary Health, the realization how deeply our own well-being is connected with nature, with animals and with other humans around the world, how incredibly vulnerable we are, each one of us and as a society, but also how amazingly powerful we can be together, that this can accelerate change, create an exponential dynamic, like a viral spread of social change</a:t>
            </a:r>
            <a:r>
              <a:rPr lang="is-IS" baseline="0"/>
              <a:t>…?</a:t>
            </a:r>
            <a:r>
              <a:rPr lang="en-GB" baseline="0"/>
              <a:t> </a:t>
            </a:r>
          </a:p>
        </p:txBody>
      </p:sp>
      <p:sp>
        <p:nvSpPr>
          <p:cNvPr id="4" name="Foliennummernplatzhalter 3"/>
          <p:cNvSpPr>
            <a:spLocks noGrp="1"/>
          </p:cNvSpPr>
          <p:nvPr>
            <p:ph type="sldNum" sz="quarter" idx="10"/>
          </p:nvPr>
        </p:nvSpPr>
        <p:spPr/>
        <p:txBody>
          <a:bodyPr/>
          <a:lstStyle/>
          <a:p>
            <a:pPr>
              <a:defRPr/>
            </a:pPr>
            <a:fld id="{55D3B089-765A-2E45-9239-D605D15FEAB2}" type="slidenum">
              <a:rPr lang="de-DE">
                <a:solidFill>
                  <a:prstClr val="black"/>
                </a:solidFill>
              </a:rPr>
              <a:pPr>
                <a:defRPr/>
              </a:pPr>
              <a:t>94</a:t>
            </a:fld>
            <a:endParaRPr lang="de-DE">
              <a:solidFill>
                <a:prstClr val="black"/>
              </a:solidFill>
            </a:endParaRPr>
          </a:p>
        </p:txBody>
      </p:sp>
    </p:spTree>
    <p:extLst>
      <p:ext uri="{BB962C8B-B14F-4D97-AF65-F5344CB8AC3E}">
        <p14:creationId xmlns:p14="http://schemas.microsoft.com/office/powerpoint/2010/main" val="10383373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a:solidFill>
                  <a:schemeClr val="tx1"/>
                </a:solidFill>
                <a:effectLst/>
                <a:latin typeface="+mn-lt"/>
                <a:ea typeface="+mn-ea"/>
                <a:cs typeface="+mn-cs"/>
              </a:rPr>
              <a:t>We</a:t>
            </a:r>
            <a:r>
              <a:rPr lang="de-DE" sz="1200" kern="1200" baseline="0">
                <a:solidFill>
                  <a:schemeClr val="tx1"/>
                </a:solidFill>
                <a:effectLst/>
                <a:latin typeface="+mn-lt"/>
                <a:ea typeface="+mn-ea"/>
                <a:cs typeface="+mn-cs"/>
              </a:rPr>
              <a:t> then sketch how win-win solutions can look in several domains of action. </a:t>
            </a:r>
          </a:p>
          <a:p>
            <a:r>
              <a:rPr lang="de-DE" sz="1200" kern="1200" baseline="0">
                <a:solidFill>
                  <a:schemeClr val="tx1"/>
                </a:solidFill>
                <a:effectLst/>
                <a:latin typeface="+mn-lt"/>
                <a:ea typeface="+mn-ea"/>
                <a:cs typeface="+mn-cs"/>
              </a:rPr>
              <a:t>Including our food systems, cities, mobility, and also health systems – </a:t>
            </a:r>
            <a:r>
              <a:rPr lang="de-DE" sz="1200" kern="1200">
                <a:solidFill>
                  <a:schemeClr val="tx1"/>
                </a:solidFill>
                <a:effectLst/>
                <a:latin typeface="+mn-lt"/>
                <a:ea typeface="+mn-ea"/>
                <a:cs typeface="+mn-cs"/>
              </a:rPr>
              <a:t>which are </a:t>
            </a:r>
            <a:r>
              <a:rPr lang="de-DE" sz="1200" kern="1200" baseline="0">
                <a:solidFill>
                  <a:schemeClr val="tx1"/>
                </a:solidFill>
                <a:effectLst/>
                <a:latin typeface="+mn-lt"/>
                <a:ea typeface="+mn-ea"/>
                <a:cs typeface="+mn-cs"/>
              </a:rPr>
              <a:t>often underfunded, understaffed, and increasingly profit-oriented. There is unmet medical needs in some areas, but also unnecessary medical interventions in others. Health promotion and prevention are terribly neglected. </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de-DE" sz="1200" kern="1200">
                <a:solidFill>
                  <a:schemeClr val="tx1"/>
                </a:solidFill>
                <a:effectLst/>
                <a:latin typeface="+mn-lt"/>
                <a:ea typeface="+mn-ea"/>
                <a:cs typeface="+mn-cs"/>
              </a:rPr>
              <a:t>What would</a:t>
            </a:r>
            <a:r>
              <a:rPr lang="de-DE" sz="1200" kern="1200" baseline="0">
                <a:solidFill>
                  <a:schemeClr val="tx1"/>
                </a:solidFill>
                <a:effectLst/>
                <a:latin typeface="+mn-lt"/>
                <a:ea typeface="+mn-ea"/>
                <a:cs typeface="+mn-cs"/>
              </a:rPr>
              <a:t> </a:t>
            </a:r>
            <a:r>
              <a:rPr lang="de-DE" sz="1200" kern="1200">
                <a:solidFill>
                  <a:schemeClr val="tx1"/>
                </a:solidFill>
                <a:effectLst/>
                <a:latin typeface="+mn-lt"/>
                <a:ea typeface="+mn-ea"/>
                <a:cs typeface="+mn-cs"/>
              </a:rPr>
              <a:t>a health-promoting, environmentally friendly and resilient healthcare system look like? How can access to that be provided to all people worldwide?</a:t>
            </a:r>
          </a:p>
          <a:p>
            <a:endParaRPr lang="de-DE" sz="1200" kern="1200">
              <a:solidFill>
                <a:schemeClr val="tx1"/>
              </a:solidFill>
              <a:effectLst/>
              <a:latin typeface="+mn-lt"/>
              <a:ea typeface="+mn-ea"/>
              <a:cs typeface="+mn-cs"/>
            </a:endParaRP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a:defRPr/>
            </a:pPr>
            <a:fld id="{55D3B089-765A-2E45-9239-D605D15FEAB2}" type="slidenum">
              <a:rPr lang="de-DE">
                <a:solidFill>
                  <a:prstClr val="black"/>
                </a:solidFill>
              </a:rPr>
              <a:pPr>
                <a:defRPr/>
              </a:pPr>
              <a:t>95</a:t>
            </a:fld>
            <a:endParaRPr lang="de-DE">
              <a:solidFill>
                <a:prstClr val="black"/>
              </a:solidFill>
            </a:endParaRPr>
          </a:p>
        </p:txBody>
      </p:sp>
    </p:spTree>
    <p:extLst>
      <p:ext uri="{BB962C8B-B14F-4D97-AF65-F5344CB8AC3E}">
        <p14:creationId xmlns:p14="http://schemas.microsoft.com/office/powerpoint/2010/main" val="14653968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a:solidFill>
                  <a:schemeClr val="tx1"/>
                </a:solidFill>
                <a:effectLst/>
                <a:latin typeface="+mn-lt"/>
                <a:ea typeface="+mn-ea"/>
                <a:cs typeface="+mn-cs"/>
              </a:rPr>
              <a:t>And then we ask what policies we need</a:t>
            </a:r>
            <a:r>
              <a:rPr lang="de-DE" sz="1200" kern="1200" baseline="0">
                <a:solidFill>
                  <a:schemeClr val="tx1"/>
                </a:solidFill>
                <a:effectLst/>
                <a:latin typeface="+mn-lt"/>
                <a:ea typeface="+mn-ea"/>
                <a:cs typeface="+mn-cs"/>
              </a:rPr>
              <a:t> for the transformation</a:t>
            </a:r>
            <a:r>
              <a:rPr lang="de-DE" sz="1200" kern="1200">
                <a:solidFill>
                  <a:schemeClr val="tx1"/>
                </a:solidFill>
                <a:effectLst/>
                <a:latin typeface="+mn-lt"/>
                <a:ea typeface="+mn-ea"/>
                <a:cs typeface="+mn-cs"/>
              </a:rPr>
              <a:t>, and how education</a:t>
            </a:r>
            <a:r>
              <a:rPr lang="de-DE" sz="1200" kern="1200" baseline="0">
                <a:solidFill>
                  <a:schemeClr val="tx1"/>
                </a:solidFill>
                <a:effectLst/>
                <a:latin typeface="+mn-lt"/>
                <a:ea typeface="+mn-ea"/>
                <a:cs typeface="+mn-cs"/>
              </a:rPr>
              <a:t> and science can be levers for healthy and sustainable way of living. </a:t>
            </a:r>
          </a:p>
          <a:p>
            <a:endParaRPr lang="de-DE" sz="1200" kern="120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pPr>
              <a:defRPr/>
            </a:pPr>
            <a:fld id="{55D3B089-765A-2E45-9239-D605D15FEAB2}" type="slidenum">
              <a:rPr lang="de-DE">
                <a:solidFill>
                  <a:prstClr val="black"/>
                </a:solidFill>
              </a:rPr>
              <a:pPr>
                <a:defRPr/>
              </a:pPr>
              <a:t>96</a:t>
            </a:fld>
            <a:endParaRPr lang="de-DE">
              <a:solidFill>
                <a:prstClr val="black"/>
              </a:solidFill>
            </a:endParaRPr>
          </a:p>
        </p:txBody>
      </p:sp>
    </p:spTree>
    <p:extLst>
      <p:ext uri="{BB962C8B-B14F-4D97-AF65-F5344CB8AC3E}">
        <p14:creationId xmlns:p14="http://schemas.microsoft.com/office/powerpoint/2010/main" val="15383306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t>In the</a:t>
            </a:r>
            <a:r>
              <a:rPr lang="en-GB" baseline="0"/>
              <a:t> WBGU</a:t>
            </a:r>
            <a:r>
              <a:rPr lang="en-GB"/>
              <a:t> Transformation report in</a:t>
            </a:r>
            <a:r>
              <a:rPr lang="en-GB" baseline="0"/>
              <a:t> </a:t>
            </a:r>
            <a:r>
              <a:rPr lang="en-GB"/>
              <a:t>2011, health was not really featuring</a:t>
            </a:r>
            <a:r>
              <a:rPr lang="en-GB" baseline="0"/>
              <a:t>.</a:t>
            </a:r>
            <a:r>
              <a:rPr lang="en-GB"/>
              <a:t> – </a:t>
            </a:r>
            <a:r>
              <a:rPr lang="en-GB" baseline="0"/>
              <a:t>What role can health play?</a:t>
            </a:r>
            <a:endParaRPr lang="en-GB"/>
          </a:p>
          <a:p>
            <a:pPr marL="0" marR="0" indent="0" algn="l" defTabSz="914400" rtl="0" eaLnBrk="0" fontAlgn="base" latinLnBrk="0" hangingPunct="0">
              <a:lnSpc>
                <a:spcPct val="100000"/>
              </a:lnSpc>
              <a:spcBef>
                <a:spcPct val="30000"/>
              </a:spcBef>
              <a:spcAft>
                <a:spcPct val="0"/>
              </a:spcAft>
              <a:buClrTx/>
              <a:buSzTx/>
              <a:buFontTx/>
              <a:buNone/>
              <a:tabLst/>
              <a:defRPr/>
            </a:pPr>
            <a:r>
              <a:rPr lang="en-GB"/>
              <a:t>Could health, the</a:t>
            </a:r>
            <a:r>
              <a:rPr lang="en-GB" baseline="0"/>
              <a:t> concept of Planetary Health, provide the much-needed boost for transformative change? </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a:solidFill>
                  <a:schemeClr val="tx1"/>
                </a:solidFill>
                <a:effectLst/>
                <a:latin typeface="+mn-lt"/>
                <a:ea typeface="+mn-ea"/>
                <a:cs typeface="+mn-cs"/>
              </a:rPr>
              <a:t>And</a:t>
            </a:r>
            <a:r>
              <a:rPr lang="de-DE" sz="1200" kern="1200" baseline="0">
                <a:solidFill>
                  <a:schemeClr val="tx1"/>
                </a:solidFill>
                <a:effectLst/>
                <a:latin typeface="+mn-lt"/>
                <a:ea typeface="+mn-ea"/>
                <a:cs typeface="+mn-cs"/>
              </a:rPr>
              <a:t> w</a:t>
            </a:r>
            <a:r>
              <a:rPr lang="de-DE" sz="1200" kern="1200">
                <a:solidFill>
                  <a:schemeClr val="tx1"/>
                </a:solidFill>
                <a:effectLst/>
                <a:latin typeface="+mn-lt"/>
                <a:ea typeface="+mn-ea"/>
                <a:cs typeface="+mn-cs"/>
              </a:rPr>
              <a:t>hat else do we need, to ignite</a:t>
            </a:r>
            <a:r>
              <a:rPr lang="de-DE" sz="1200" kern="1200" baseline="0">
                <a:solidFill>
                  <a:schemeClr val="tx1"/>
                </a:solidFill>
                <a:effectLst/>
                <a:latin typeface="+mn-lt"/>
                <a:ea typeface="+mn-ea"/>
                <a:cs typeface="+mn-cs"/>
              </a:rPr>
              <a:t> and speed up </a:t>
            </a:r>
            <a:r>
              <a:rPr lang="de-DE" sz="1200" kern="1200">
                <a:solidFill>
                  <a:schemeClr val="tx1"/>
                </a:solidFill>
                <a:effectLst/>
                <a:latin typeface="+mn-lt"/>
                <a:ea typeface="+mn-ea"/>
                <a:cs typeface="+mn-cs"/>
              </a:rPr>
              <a:t>the Great Transformation? </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a:t>What kind of vision, positive vision, do we need? What kind of understanding of cooperation and power? What role do relationships play and trust? Creativity and inspiration?</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solidFill>
                  <a:prstClr val="black"/>
                </a:solidFill>
              </a:rPr>
              <a:pPr/>
              <a:t>97</a:t>
            </a:fld>
            <a:endParaRPr lang="en-GB">
              <a:solidFill>
                <a:prstClr val="black"/>
              </a:solidFill>
            </a:endParaRPr>
          </a:p>
        </p:txBody>
      </p:sp>
    </p:spTree>
    <p:extLst>
      <p:ext uri="{BB962C8B-B14F-4D97-AF65-F5344CB8AC3E}">
        <p14:creationId xmlns:p14="http://schemas.microsoft.com/office/powerpoint/2010/main" val="14506904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a:t>It is pretty clear that the fundamental societal change that we need will not happen by itself and from above. Societal actors need to push for it.</a:t>
            </a:r>
          </a:p>
          <a:p>
            <a:r>
              <a:rPr lang="de-DE" baseline="0"/>
              <a:t>There are massive interests against it. It is not just about facts and knowledge, it is about power. </a:t>
            </a:r>
          </a:p>
          <a:p>
            <a:r>
              <a:rPr lang="de-DE" baseline="0"/>
              <a:t>The transformation towards sustainable societies is resisted by those who profit from the status quo. As Gandhi wisely said: &gt;&gt;&gt;</a:t>
            </a:r>
          </a:p>
          <a:p>
            <a:r>
              <a:rPr lang="de-DE" baseline="0"/>
              <a:t>We need to form alliances, and create a positive vision for a better, healthier, sustainable world which already exists in niches.</a:t>
            </a:r>
          </a:p>
          <a:p>
            <a:r>
              <a:rPr lang="de-DE" baseline="0"/>
              <a:t>There is no blueprint for this transformation, it‘s an unprecedented challenge, we have to experiment, be creative, act into the open. Learning while doing.</a:t>
            </a:r>
          </a:p>
          <a:p>
            <a:r>
              <a:rPr lang="de-DE" baseline="0"/>
              <a:t>And starting to act will unleash a lot of energy. Enthusiasm is important, also having fun! </a:t>
            </a:r>
          </a:p>
        </p:txBody>
      </p:sp>
      <p:sp>
        <p:nvSpPr>
          <p:cNvPr id="4" name="Foliennummernplatzhalter 3"/>
          <p:cNvSpPr>
            <a:spLocks noGrp="1"/>
          </p:cNvSpPr>
          <p:nvPr>
            <p:ph type="sldNum" sz="quarter" idx="10"/>
          </p:nvPr>
        </p:nvSpPr>
        <p:spPr/>
        <p:txBody>
          <a:bodyPr/>
          <a:lstStyle/>
          <a:p>
            <a:fld id="{CF23A716-6859-E743-A071-439568EA93C3}" type="slidenum">
              <a:rPr lang="en-GB" smtClean="0"/>
              <a:t>98</a:t>
            </a:fld>
            <a:endParaRPr lang="en-GB"/>
          </a:p>
        </p:txBody>
      </p:sp>
    </p:spTree>
    <p:extLst>
      <p:ext uri="{BB962C8B-B14F-4D97-AF65-F5344CB8AC3E}">
        <p14:creationId xmlns:p14="http://schemas.microsoft.com/office/powerpoint/2010/main" val="10281178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a:t>Many people are already part of the movement, probably also some of you. And the good news is, we do not need to convince everybody.</a:t>
            </a:r>
          </a:p>
          <a:p>
            <a:r>
              <a:rPr lang="en-GB" baseline="0"/>
              <a:t>The large majority only has to tolerate the changes. Certain people at the other end of the spectrum we will never convince.</a:t>
            </a:r>
          </a:p>
          <a:p>
            <a:r>
              <a:rPr lang="en-GB" baseline="0"/>
              <a:t>The goal should be to make more people start to act, so we reach a critical mass that has political influence to get to a social tipping point.</a:t>
            </a:r>
          </a:p>
        </p:txBody>
      </p:sp>
      <p:sp>
        <p:nvSpPr>
          <p:cNvPr id="4" name="Foliennummernplatzhalter 3"/>
          <p:cNvSpPr>
            <a:spLocks noGrp="1"/>
          </p:cNvSpPr>
          <p:nvPr>
            <p:ph type="sldNum" sz="quarter" idx="10"/>
          </p:nvPr>
        </p:nvSpPr>
        <p:spPr/>
        <p:txBody>
          <a:bodyPr/>
          <a:lstStyle/>
          <a:p>
            <a:fld id="{CF23A716-6859-E743-A071-439568EA93C3}" type="slidenum">
              <a:rPr lang="en-GB" smtClean="0"/>
              <a:t>99</a:t>
            </a:fld>
            <a:endParaRPr lang="en-GB"/>
          </a:p>
        </p:txBody>
      </p:sp>
    </p:spTree>
    <p:extLst>
      <p:ext uri="{BB962C8B-B14F-4D97-AF65-F5344CB8AC3E}">
        <p14:creationId xmlns:p14="http://schemas.microsoft.com/office/powerpoint/2010/main" val="1565167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endParaRPr lang="en-GB"/>
          </a:p>
        </p:txBody>
      </p:sp>
      <p:sp>
        <p:nvSpPr>
          <p:cNvPr id="3" name="Unt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GB"/>
          </a:p>
        </p:txBody>
      </p:sp>
      <p:sp>
        <p:nvSpPr>
          <p:cNvPr id="4" name="Datumsplatzhalter 3"/>
          <p:cNvSpPr>
            <a:spLocks noGrp="1"/>
          </p:cNvSpPr>
          <p:nvPr>
            <p:ph type="dt" sz="half" idx="10"/>
          </p:nvPr>
        </p:nvSpPr>
        <p:spPr/>
        <p:txBody>
          <a:bodyPr/>
          <a:lstStyle/>
          <a:p>
            <a:fld id="{6254952E-D1D8-834E-8B14-1CDCCE34A5D7}" type="datetimeFigureOut">
              <a:rPr lang="en-GB" smtClean="0"/>
              <a:t>03/05/2022</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BF0F3CA-E82D-C949-995B-8285F0E451C9}" type="slidenum">
              <a:rPr lang="en-GB" smtClean="0"/>
              <a:t>‹Nr.›</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Platzhalter für vertikalen Text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6254952E-D1D8-834E-8B14-1CDCCE34A5D7}" type="datetimeFigureOut">
              <a:rPr lang="en-GB" smtClean="0"/>
              <a:t>03/05/2022</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BF0F3CA-E82D-C949-995B-8285F0E451C9}" type="slidenum">
              <a:rPr lang="en-GB" smtClean="0"/>
              <a:t>‹Nr.›</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Mastertitelformat bearbeiten</a:t>
            </a:r>
            <a:endParaRPr lang="en-GB"/>
          </a:p>
        </p:txBody>
      </p:sp>
      <p:sp>
        <p:nvSpPr>
          <p:cNvPr id="3" name="Platzhalter für vertikalen Text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6254952E-D1D8-834E-8B14-1CDCCE34A5D7}" type="datetimeFigureOut">
              <a:rPr lang="en-GB" smtClean="0"/>
              <a:t>03/05/2022</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BF0F3CA-E82D-C949-995B-8285F0E451C9}" type="slidenum">
              <a:rPr lang="en-GB" smtClean="0"/>
              <a:t>‹Nr.›</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 Titel mit Logo auf weiss">
    <p:spTree>
      <p:nvGrpSpPr>
        <p:cNvPr id="1" name=""/>
        <p:cNvGrpSpPr/>
        <p:nvPr/>
      </p:nvGrpSpPr>
      <p:grpSpPr>
        <a:xfrm>
          <a:off x="0" y="0"/>
          <a:ext cx="0" cy="0"/>
          <a:chOff x="0" y="0"/>
          <a:chExt cx="0" cy="0"/>
        </a:xfrm>
      </p:grpSpPr>
      <p:sp>
        <p:nvSpPr>
          <p:cNvPr id="6" name="Rectangle 43"/>
          <p:cNvSpPr>
            <a:spLocks noChangeArrowheads="1"/>
          </p:cNvSpPr>
          <p:nvPr userDrawn="1"/>
        </p:nvSpPr>
        <p:spPr bwMode="auto">
          <a:xfrm rot="21308468">
            <a:off x="-468313" y="-684213"/>
            <a:ext cx="10080626" cy="6192838"/>
          </a:xfrm>
          <a:prstGeom prst="rect">
            <a:avLst/>
          </a:prstGeom>
          <a:solidFill>
            <a:srgbClr val="0087C3"/>
          </a:solidFill>
          <a:ln>
            <a:noFill/>
          </a:ln>
        </p:spPr>
        <p:txBody>
          <a:bodyPr wrap="none" lIns="0" tIns="0" rIns="0" bIns="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fontAlgn="base">
              <a:spcBef>
                <a:spcPct val="0"/>
              </a:spcBef>
              <a:spcAft>
                <a:spcPct val="0"/>
              </a:spcAft>
              <a:defRPr>
                <a:solidFill>
                  <a:schemeClr val="tx1"/>
                </a:solidFill>
                <a:latin typeface="Arial Bold" charset="0"/>
              </a:defRPr>
            </a:lvl6pPr>
            <a:lvl7pPr marL="2971800" indent="-228600" fontAlgn="base">
              <a:spcBef>
                <a:spcPct val="0"/>
              </a:spcBef>
              <a:spcAft>
                <a:spcPct val="0"/>
              </a:spcAft>
              <a:defRPr>
                <a:solidFill>
                  <a:schemeClr val="tx1"/>
                </a:solidFill>
                <a:latin typeface="Arial Bold" charset="0"/>
              </a:defRPr>
            </a:lvl7pPr>
            <a:lvl8pPr marL="3429000" indent="-228600" fontAlgn="base">
              <a:spcBef>
                <a:spcPct val="0"/>
              </a:spcBef>
              <a:spcAft>
                <a:spcPct val="0"/>
              </a:spcAft>
              <a:defRPr>
                <a:solidFill>
                  <a:schemeClr val="tx1"/>
                </a:solidFill>
                <a:latin typeface="Arial Bold" charset="0"/>
              </a:defRPr>
            </a:lvl8pPr>
            <a:lvl9pPr marL="3886200" indent="-228600" fontAlgn="base">
              <a:spcBef>
                <a:spcPct val="0"/>
              </a:spcBef>
              <a:spcAft>
                <a:spcPct val="0"/>
              </a:spcAft>
              <a:defRPr>
                <a:solidFill>
                  <a:schemeClr val="tx1"/>
                </a:solidFill>
                <a:latin typeface="Arial Bold" charset="0"/>
              </a:defRPr>
            </a:lvl9pPr>
          </a:lstStyle>
          <a:p>
            <a:pPr eaLnBrk="0" fontAlgn="base" hangingPunct="0">
              <a:spcBef>
                <a:spcPct val="0"/>
              </a:spcBef>
              <a:spcAft>
                <a:spcPct val="0"/>
              </a:spcAft>
              <a:defRPr/>
            </a:pPr>
            <a:endParaRPr lang="en-GB" altLang="x-none" sz="2400" i="1">
              <a:solidFill>
                <a:srgbClr val="474746"/>
              </a:solidFill>
              <a:latin typeface="Times" charset="0"/>
            </a:endParaRPr>
          </a:p>
        </p:txBody>
      </p:sp>
      <p:sp>
        <p:nvSpPr>
          <p:cNvPr id="9" name="Rectangle 43"/>
          <p:cNvSpPr>
            <a:spLocks noChangeArrowheads="1"/>
          </p:cNvSpPr>
          <p:nvPr userDrawn="1"/>
        </p:nvSpPr>
        <p:spPr bwMode="auto">
          <a:xfrm rot="21308468">
            <a:off x="5600700" y="-847725"/>
            <a:ext cx="3779838" cy="2879725"/>
          </a:xfrm>
          <a:prstGeom prst="rect">
            <a:avLst/>
          </a:prstGeom>
          <a:solidFill>
            <a:schemeClr val="bg1"/>
          </a:solidFill>
          <a:ln>
            <a:noFill/>
          </a:ln>
        </p:spPr>
        <p:txBody>
          <a:bodyPr wrap="none" lIns="9000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eaLnBrk="0" fontAlgn="base" hangingPunct="0">
              <a:spcBef>
                <a:spcPct val="0"/>
              </a:spcBef>
              <a:spcAft>
                <a:spcPct val="0"/>
              </a:spcAft>
              <a:defRPr/>
            </a:pPr>
            <a:endParaRPr lang="en-GB" altLang="x-none" sz="3200" i="1">
              <a:solidFill>
                <a:srgbClr val="474746"/>
              </a:solidFill>
              <a:latin typeface="Times" charset="0"/>
            </a:endParaRPr>
          </a:p>
        </p:txBody>
      </p:sp>
      <p:sp>
        <p:nvSpPr>
          <p:cNvPr id="14" name="Inhaltsplatzhalter 2" title="Datum"/>
          <p:cNvSpPr>
            <a:spLocks noGrp="1"/>
          </p:cNvSpPr>
          <p:nvPr>
            <p:ph idx="11"/>
          </p:nvPr>
        </p:nvSpPr>
        <p:spPr>
          <a:xfrm>
            <a:off x="4994900" y="6246000"/>
            <a:ext cx="3600000" cy="288000"/>
          </a:xfrm>
          <a:prstGeom prst="rect">
            <a:avLst/>
          </a:prstGeom>
        </p:spPr>
        <p:txBody>
          <a:bodyPr lIns="0" tIns="0" rIns="0" bIns="0"/>
          <a:lstStyle>
            <a:lvl1pPr algn="r">
              <a:lnSpc>
                <a:spcPts val="2400"/>
              </a:lnSpc>
              <a:defRPr>
                <a:solidFill>
                  <a:srgbClr val="0072AB"/>
                </a:solidFill>
              </a:defRPr>
            </a:lvl1pPr>
          </a:lstStyle>
          <a:p>
            <a:pPr lvl="0"/>
            <a:r>
              <a:rPr lang="en-GB" noProof="0"/>
              <a:t>Mastertextformat bearbeiten</a:t>
            </a:r>
          </a:p>
        </p:txBody>
      </p:sp>
      <p:sp>
        <p:nvSpPr>
          <p:cNvPr id="12" name="Inhaltsplatzhalter 2" title="Referent*in"/>
          <p:cNvSpPr>
            <a:spLocks noGrp="1"/>
          </p:cNvSpPr>
          <p:nvPr>
            <p:ph idx="10"/>
          </p:nvPr>
        </p:nvSpPr>
        <p:spPr>
          <a:xfrm>
            <a:off x="540000" y="6246000"/>
            <a:ext cx="3600000" cy="288000"/>
          </a:xfrm>
          <a:prstGeom prst="rect">
            <a:avLst/>
          </a:prstGeom>
        </p:spPr>
        <p:txBody>
          <a:bodyPr lIns="0" tIns="0" rIns="0" bIns="0"/>
          <a:lstStyle>
            <a:lvl1pPr>
              <a:lnSpc>
                <a:spcPts val="2400"/>
              </a:lnSpc>
              <a:defRPr>
                <a:solidFill>
                  <a:srgbClr val="0072AB"/>
                </a:solidFill>
              </a:defRPr>
            </a:lvl1pPr>
          </a:lstStyle>
          <a:p>
            <a:pPr lvl="0"/>
            <a:r>
              <a:rPr lang="en-GB" noProof="0"/>
              <a:t>Mastertextformat bearbeiten</a:t>
            </a:r>
          </a:p>
        </p:txBody>
      </p:sp>
      <p:sp>
        <p:nvSpPr>
          <p:cNvPr id="3074" name="Rectangle 2"/>
          <p:cNvSpPr>
            <a:spLocks noGrp="1" noChangeArrowheads="1"/>
          </p:cNvSpPr>
          <p:nvPr>
            <p:ph type="ctrTitle"/>
          </p:nvPr>
        </p:nvSpPr>
        <p:spPr>
          <a:xfrm>
            <a:off x="539999" y="2520000"/>
            <a:ext cx="7200000" cy="1440000"/>
          </a:xfrm>
          <a:prstGeom prst="rect">
            <a:avLst/>
          </a:prstGeom>
        </p:spPr>
        <p:txBody>
          <a:bodyPr lIns="0" tIns="0" rIns="0" bIns="0"/>
          <a:lstStyle>
            <a:lvl1pPr>
              <a:lnSpc>
                <a:spcPts val="4000"/>
              </a:lnSpc>
              <a:spcAft>
                <a:spcPts val="600"/>
              </a:spcAft>
              <a:defRPr sz="3400" b="0">
                <a:solidFill>
                  <a:schemeClr val="bg1"/>
                </a:solidFill>
              </a:defRPr>
            </a:lvl1pPr>
          </a:lstStyle>
          <a:p>
            <a:r>
              <a:rPr lang="en-GB" noProof="0"/>
              <a:t>Mastertitelformat bearbeiten</a:t>
            </a:r>
          </a:p>
        </p:txBody>
      </p:sp>
      <p:sp>
        <p:nvSpPr>
          <p:cNvPr id="8" name="Inhaltsplatzhalter 2"/>
          <p:cNvSpPr>
            <a:spLocks noGrp="1"/>
          </p:cNvSpPr>
          <p:nvPr>
            <p:ph idx="1"/>
          </p:nvPr>
        </p:nvSpPr>
        <p:spPr>
          <a:xfrm>
            <a:off x="540000" y="4140000"/>
            <a:ext cx="7200000" cy="1080000"/>
          </a:xfrm>
          <a:prstGeom prst="rect">
            <a:avLst/>
          </a:prstGeom>
        </p:spPr>
        <p:txBody>
          <a:bodyPr lIns="0" tIns="0" rIns="0" bIns="0"/>
          <a:lstStyle>
            <a:lvl1pPr>
              <a:lnSpc>
                <a:spcPts val="3000"/>
              </a:lnSpc>
              <a:defRPr sz="2500">
                <a:solidFill>
                  <a:schemeClr val="bg1"/>
                </a:solidFill>
              </a:defRPr>
            </a:lvl1pPr>
          </a:lstStyle>
          <a:p>
            <a:pPr lvl="0"/>
            <a:r>
              <a:rPr lang="en-GB" noProof="0"/>
              <a:t>Mastertextformat bearbeiten</a:t>
            </a:r>
          </a:p>
        </p:txBody>
      </p:sp>
      <p:pic>
        <p:nvPicPr>
          <p:cNvPr id="3" name="Grafik 2">
            <a:extLst>
              <a:ext uri="{FF2B5EF4-FFF2-40B4-BE49-F238E27FC236}">
                <a16:creationId xmlns="" xmlns:a16="http://schemas.microsoft.com/office/drawing/2014/main" id="{D6EF08B7-562A-E84B-BB17-EDA6508E1D2E}"/>
              </a:ext>
            </a:extLst>
          </p:cNvPr>
          <p:cNvPicPr>
            <a:picLocks noChangeAspect="1"/>
          </p:cNvPicPr>
          <p:nvPr userDrawn="1"/>
        </p:nvPicPr>
        <p:blipFill>
          <a:blip r:embed="rId2"/>
          <a:stretch>
            <a:fillRect/>
          </a:stretch>
        </p:blipFill>
        <p:spPr>
          <a:xfrm>
            <a:off x="5866348" y="543474"/>
            <a:ext cx="2895600" cy="1346200"/>
          </a:xfrm>
          <a:prstGeom prst="rect">
            <a:avLst/>
          </a:prstGeom>
        </p:spPr>
      </p:pic>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 Titel mit Logo auf weiss">
    <p:spTree>
      <p:nvGrpSpPr>
        <p:cNvPr id="1" name=""/>
        <p:cNvGrpSpPr/>
        <p:nvPr/>
      </p:nvGrpSpPr>
      <p:grpSpPr>
        <a:xfrm>
          <a:off x="0" y="0"/>
          <a:ext cx="0" cy="0"/>
          <a:chOff x="0" y="0"/>
          <a:chExt cx="0" cy="0"/>
        </a:xfrm>
      </p:grpSpPr>
      <p:sp>
        <p:nvSpPr>
          <p:cNvPr id="6" name="Rectangle 43"/>
          <p:cNvSpPr>
            <a:spLocks noChangeArrowheads="1"/>
          </p:cNvSpPr>
          <p:nvPr userDrawn="1"/>
        </p:nvSpPr>
        <p:spPr bwMode="auto">
          <a:xfrm rot="21308468">
            <a:off x="-468313" y="5525206"/>
            <a:ext cx="10080626" cy="6192838"/>
          </a:xfrm>
          <a:prstGeom prst="rect">
            <a:avLst/>
          </a:prstGeom>
          <a:solidFill>
            <a:schemeClr val="bg1"/>
          </a:solidFill>
          <a:ln>
            <a:noFill/>
          </a:ln>
        </p:spPr>
        <p:txBody>
          <a:bodyPr wrap="none" lIns="0" tIns="0" rIns="0" bIns="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fontAlgn="base">
              <a:spcBef>
                <a:spcPct val="0"/>
              </a:spcBef>
              <a:spcAft>
                <a:spcPct val="0"/>
              </a:spcAft>
              <a:defRPr>
                <a:solidFill>
                  <a:schemeClr val="tx1"/>
                </a:solidFill>
                <a:latin typeface="Arial Bold" charset="0"/>
              </a:defRPr>
            </a:lvl6pPr>
            <a:lvl7pPr marL="2971800" indent="-228600" fontAlgn="base">
              <a:spcBef>
                <a:spcPct val="0"/>
              </a:spcBef>
              <a:spcAft>
                <a:spcPct val="0"/>
              </a:spcAft>
              <a:defRPr>
                <a:solidFill>
                  <a:schemeClr val="tx1"/>
                </a:solidFill>
                <a:latin typeface="Arial Bold" charset="0"/>
              </a:defRPr>
            </a:lvl7pPr>
            <a:lvl8pPr marL="3429000" indent="-228600" fontAlgn="base">
              <a:spcBef>
                <a:spcPct val="0"/>
              </a:spcBef>
              <a:spcAft>
                <a:spcPct val="0"/>
              </a:spcAft>
              <a:defRPr>
                <a:solidFill>
                  <a:schemeClr val="tx1"/>
                </a:solidFill>
                <a:latin typeface="Arial Bold" charset="0"/>
              </a:defRPr>
            </a:lvl8pPr>
            <a:lvl9pPr marL="3886200" indent="-228600" fontAlgn="base">
              <a:spcBef>
                <a:spcPct val="0"/>
              </a:spcBef>
              <a:spcAft>
                <a:spcPct val="0"/>
              </a:spcAft>
              <a:defRPr>
                <a:solidFill>
                  <a:schemeClr val="tx1"/>
                </a:solidFill>
                <a:latin typeface="Arial Bold" charset="0"/>
              </a:defRPr>
            </a:lvl9pPr>
          </a:lstStyle>
          <a:p>
            <a:pPr eaLnBrk="0" fontAlgn="base" hangingPunct="0">
              <a:spcBef>
                <a:spcPct val="0"/>
              </a:spcBef>
              <a:spcAft>
                <a:spcPct val="0"/>
              </a:spcAft>
              <a:defRPr/>
            </a:pPr>
            <a:endParaRPr lang="en-GB" altLang="x-none" sz="2400" i="1">
              <a:solidFill>
                <a:srgbClr val="474746"/>
              </a:solidFill>
              <a:latin typeface="Times" charset="0"/>
            </a:endParaRPr>
          </a:p>
        </p:txBody>
      </p:sp>
      <p:sp>
        <p:nvSpPr>
          <p:cNvPr id="9" name="Rectangle 43"/>
          <p:cNvSpPr>
            <a:spLocks noChangeArrowheads="1"/>
          </p:cNvSpPr>
          <p:nvPr userDrawn="1"/>
        </p:nvSpPr>
        <p:spPr bwMode="auto">
          <a:xfrm rot="21308468">
            <a:off x="5600700" y="-847725"/>
            <a:ext cx="3779838" cy="2879725"/>
          </a:xfrm>
          <a:prstGeom prst="rect">
            <a:avLst/>
          </a:prstGeom>
          <a:solidFill>
            <a:schemeClr val="bg1"/>
          </a:solidFill>
          <a:ln>
            <a:noFill/>
          </a:ln>
        </p:spPr>
        <p:txBody>
          <a:bodyPr wrap="none" lIns="9000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eaLnBrk="0" fontAlgn="base" hangingPunct="0">
              <a:spcBef>
                <a:spcPct val="0"/>
              </a:spcBef>
              <a:spcAft>
                <a:spcPct val="0"/>
              </a:spcAft>
              <a:defRPr/>
            </a:pPr>
            <a:endParaRPr lang="en-GB" altLang="x-none" sz="3200" i="1">
              <a:solidFill>
                <a:srgbClr val="474746"/>
              </a:solidFill>
              <a:latin typeface="Times" charset="0"/>
            </a:endParaRPr>
          </a:p>
        </p:txBody>
      </p:sp>
      <p:sp>
        <p:nvSpPr>
          <p:cNvPr id="8" name="Rectangle 2">
            <a:extLst>
              <a:ext uri="{FF2B5EF4-FFF2-40B4-BE49-F238E27FC236}">
                <a16:creationId xmlns="" xmlns:a16="http://schemas.microsoft.com/office/drawing/2014/main" id="{CC2C619E-78A4-E644-B1A4-5CCC3A285377}"/>
              </a:ext>
            </a:extLst>
          </p:cNvPr>
          <p:cNvSpPr>
            <a:spLocks noGrp="1" noChangeArrowheads="1"/>
          </p:cNvSpPr>
          <p:nvPr>
            <p:ph type="ctrTitle"/>
          </p:nvPr>
        </p:nvSpPr>
        <p:spPr>
          <a:xfrm>
            <a:off x="1285434" y="5869478"/>
            <a:ext cx="7200000" cy="938817"/>
          </a:xfrm>
          <a:prstGeom prst="rect">
            <a:avLst/>
          </a:prstGeom>
        </p:spPr>
        <p:txBody>
          <a:bodyPr lIns="0" tIns="0" rIns="0" bIns="0"/>
          <a:lstStyle>
            <a:lvl1pPr algn="r" rtl="0" eaLnBrk="0" fontAlgn="base" hangingPunct="0">
              <a:lnSpc>
                <a:spcPts val="4000"/>
              </a:lnSpc>
              <a:spcBef>
                <a:spcPct val="0"/>
              </a:spcBef>
              <a:spcAft>
                <a:spcPts val="600"/>
              </a:spcAft>
              <a:defRPr lang="de-DE" sz="3400" b="0" kern="0" dirty="0">
                <a:solidFill>
                  <a:srgbClr val="006D9A"/>
                </a:solidFill>
                <a:latin typeface="Lucida Sans" charset="0"/>
                <a:ea typeface="Lucida Sans" charset="0"/>
                <a:cs typeface="Lucida Sans" charset="0"/>
              </a:defRPr>
            </a:lvl1pPr>
          </a:lstStyle>
          <a:p>
            <a:r>
              <a:rPr lang="en-GB" noProof="0"/>
              <a:t>Mastertitelformat bearbeiten</a:t>
            </a:r>
          </a:p>
        </p:txBody>
      </p:sp>
      <p:pic>
        <p:nvPicPr>
          <p:cNvPr id="7" name="Grafik 6">
            <a:extLst>
              <a:ext uri="{FF2B5EF4-FFF2-40B4-BE49-F238E27FC236}">
                <a16:creationId xmlns="" xmlns:a16="http://schemas.microsoft.com/office/drawing/2014/main" id="{1170F68E-9030-0F40-9C08-B0D5ED893574}"/>
              </a:ext>
            </a:extLst>
          </p:cNvPr>
          <p:cNvPicPr>
            <a:picLocks noChangeAspect="1"/>
          </p:cNvPicPr>
          <p:nvPr userDrawn="1"/>
        </p:nvPicPr>
        <p:blipFill>
          <a:blip r:embed="rId2"/>
          <a:stretch>
            <a:fillRect/>
          </a:stretch>
        </p:blipFill>
        <p:spPr>
          <a:xfrm>
            <a:off x="5866348" y="543474"/>
            <a:ext cx="2895600" cy="1346200"/>
          </a:xfrm>
          <a:prstGeom prst="rect">
            <a:avLst/>
          </a:prstGeom>
        </p:spPr>
      </p:pic>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 Titel mit Logo auf weiss">
    <p:spTree>
      <p:nvGrpSpPr>
        <p:cNvPr id="1" name=""/>
        <p:cNvGrpSpPr/>
        <p:nvPr/>
      </p:nvGrpSpPr>
      <p:grpSpPr>
        <a:xfrm>
          <a:off x="0" y="0"/>
          <a:ext cx="0" cy="0"/>
          <a:chOff x="0" y="0"/>
          <a:chExt cx="0" cy="0"/>
        </a:xfrm>
      </p:grpSpPr>
      <p:sp>
        <p:nvSpPr>
          <p:cNvPr id="6" name="Rectangle 43"/>
          <p:cNvSpPr>
            <a:spLocks noChangeArrowheads="1"/>
          </p:cNvSpPr>
          <p:nvPr userDrawn="1"/>
        </p:nvSpPr>
        <p:spPr bwMode="auto">
          <a:xfrm rot="21308468">
            <a:off x="-468313" y="-2445900"/>
            <a:ext cx="10080626" cy="6192838"/>
          </a:xfrm>
          <a:prstGeom prst="rect">
            <a:avLst/>
          </a:prstGeom>
          <a:solidFill>
            <a:srgbClr val="0087C3"/>
          </a:solidFill>
          <a:ln>
            <a:noFill/>
          </a:ln>
        </p:spPr>
        <p:txBody>
          <a:bodyPr wrap="none" lIns="0" tIns="0" rIns="0" bIns="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fontAlgn="base">
              <a:spcBef>
                <a:spcPct val="0"/>
              </a:spcBef>
              <a:spcAft>
                <a:spcPct val="0"/>
              </a:spcAft>
              <a:defRPr>
                <a:solidFill>
                  <a:schemeClr val="tx1"/>
                </a:solidFill>
                <a:latin typeface="Arial Bold" charset="0"/>
              </a:defRPr>
            </a:lvl6pPr>
            <a:lvl7pPr marL="2971800" indent="-228600" fontAlgn="base">
              <a:spcBef>
                <a:spcPct val="0"/>
              </a:spcBef>
              <a:spcAft>
                <a:spcPct val="0"/>
              </a:spcAft>
              <a:defRPr>
                <a:solidFill>
                  <a:schemeClr val="tx1"/>
                </a:solidFill>
                <a:latin typeface="Arial Bold" charset="0"/>
              </a:defRPr>
            </a:lvl7pPr>
            <a:lvl8pPr marL="3429000" indent="-228600" fontAlgn="base">
              <a:spcBef>
                <a:spcPct val="0"/>
              </a:spcBef>
              <a:spcAft>
                <a:spcPct val="0"/>
              </a:spcAft>
              <a:defRPr>
                <a:solidFill>
                  <a:schemeClr val="tx1"/>
                </a:solidFill>
                <a:latin typeface="Arial Bold" charset="0"/>
              </a:defRPr>
            </a:lvl8pPr>
            <a:lvl9pPr marL="3886200" indent="-228600" fontAlgn="base">
              <a:spcBef>
                <a:spcPct val="0"/>
              </a:spcBef>
              <a:spcAft>
                <a:spcPct val="0"/>
              </a:spcAft>
              <a:defRPr>
                <a:solidFill>
                  <a:schemeClr val="tx1"/>
                </a:solidFill>
                <a:latin typeface="Arial Bold" charset="0"/>
              </a:defRPr>
            </a:lvl9pPr>
          </a:lstStyle>
          <a:p>
            <a:pPr eaLnBrk="0" fontAlgn="base" hangingPunct="0">
              <a:spcBef>
                <a:spcPct val="0"/>
              </a:spcBef>
              <a:spcAft>
                <a:spcPct val="0"/>
              </a:spcAft>
              <a:defRPr/>
            </a:pPr>
            <a:endParaRPr lang="en-GB" altLang="x-none" sz="2400" i="1">
              <a:solidFill>
                <a:srgbClr val="474746"/>
              </a:solidFill>
              <a:latin typeface="Times" charset="0"/>
            </a:endParaRPr>
          </a:p>
        </p:txBody>
      </p:sp>
      <p:sp>
        <p:nvSpPr>
          <p:cNvPr id="9" name="Rectangle 43"/>
          <p:cNvSpPr>
            <a:spLocks noChangeArrowheads="1"/>
          </p:cNvSpPr>
          <p:nvPr userDrawn="1"/>
        </p:nvSpPr>
        <p:spPr bwMode="auto">
          <a:xfrm rot="21308468">
            <a:off x="5600700" y="-847725"/>
            <a:ext cx="3779838" cy="2879725"/>
          </a:xfrm>
          <a:prstGeom prst="rect">
            <a:avLst/>
          </a:prstGeom>
          <a:solidFill>
            <a:schemeClr val="bg1"/>
          </a:solidFill>
          <a:ln>
            <a:noFill/>
          </a:ln>
        </p:spPr>
        <p:txBody>
          <a:bodyPr wrap="none" lIns="9000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eaLnBrk="0" fontAlgn="base" hangingPunct="0">
              <a:spcBef>
                <a:spcPct val="0"/>
              </a:spcBef>
              <a:spcAft>
                <a:spcPct val="0"/>
              </a:spcAft>
              <a:defRPr/>
            </a:pPr>
            <a:endParaRPr lang="en-GB" altLang="x-none" sz="3200" i="1">
              <a:solidFill>
                <a:srgbClr val="474746"/>
              </a:solidFill>
              <a:latin typeface="Times" charset="0"/>
            </a:endParaRPr>
          </a:p>
        </p:txBody>
      </p:sp>
      <p:sp>
        <p:nvSpPr>
          <p:cNvPr id="8" name="Inhaltsplatzhalter 2"/>
          <p:cNvSpPr>
            <a:spLocks noGrp="1"/>
          </p:cNvSpPr>
          <p:nvPr>
            <p:ph idx="1"/>
          </p:nvPr>
        </p:nvSpPr>
        <p:spPr>
          <a:xfrm>
            <a:off x="540000" y="1098632"/>
            <a:ext cx="4240722" cy="1080000"/>
          </a:xfrm>
          <a:prstGeom prst="rect">
            <a:avLst/>
          </a:prstGeom>
        </p:spPr>
        <p:txBody>
          <a:bodyPr lIns="0" tIns="0" rIns="0" bIns="0"/>
          <a:lstStyle>
            <a:lvl1pPr>
              <a:lnSpc>
                <a:spcPts val="3000"/>
              </a:lnSpc>
              <a:defRPr sz="2500">
                <a:solidFill>
                  <a:schemeClr val="bg1"/>
                </a:solidFill>
              </a:defRPr>
            </a:lvl1pPr>
          </a:lstStyle>
          <a:p>
            <a:pPr lvl="0"/>
            <a:r>
              <a:rPr lang="en-GB" noProof="0"/>
              <a:t>Mastertextformat bearbeiten</a:t>
            </a:r>
          </a:p>
        </p:txBody>
      </p:sp>
      <p:sp>
        <p:nvSpPr>
          <p:cNvPr id="3" name="Titel 2">
            <a:extLst>
              <a:ext uri="{FF2B5EF4-FFF2-40B4-BE49-F238E27FC236}">
                <a16:creationId xmlns="" xmlns:a16="http://schemas.microsoft.com/office/drawing/2014/main" id="{CAC87284-CC82-1741-8783-6B7FD24B4000}"/>
              </a:ext>
            </a:extLst>
          </p:cNvPr>
          <p:cNvSpPr>
            <a:spLocks noGrp="1"/>
          </p:cNvSpPr>
          <p:nvPr>
            <p:ph type="title"/>
          </p:nvPr>
        </p:nvSpPr>
        <p:spPr>
          <a:xfrm>
            <a:off x="552448" y="2346323"/>
            <a:ext cx="7886700" cy="1325563"/>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3400">
                <a:solidFill>
                  <a:schemeClr val="bg1"/>
                </a:solidFill>
              </a:defRPr>
            </a:lvl1pPr>
          </a:lstStyle>
          <a:p>
            <a:r>
              <a:rPr lang="en-GB" noProof="0"/>
              <a:t>Mastertitelformat bearbeiten</a:t>
            </a:r>
          </a:p>
        </p:txBody>
      </p:sp>
      <p:pic>
        <p:nvPicPr>
          <p:cNvPr id="10" name="Grafik 9">
            <a:extLst>
              <a:ext uri="{FF2B5EF4-FFF2-40B4-BE49-F238E27FC236}">
                <a16:creationId xmlns="" xmlns:a16="http://schemas.microsoft.com/office/drawing/2014/main" id="{0CE2CE4C-66FB-9D4D-B908-1B68DED59CA6}"/>
              </a:ext>
            </a:extLst>
          </p:cNvPr>
          <p:cNvPicPr>
            <a:picLocks noChangeAspect="1"/>
          </p:cNvPicPr>
          <p:nvPr userDrawn="1"/>
        </p:nvPicPr>
        <p:blipFill>
          <a:blip r:embed="rId2"/>
          <a:stretch>
            <a:fillRect/>
          </a:stretch>
        </p:blipFill>
        <p:spPr>
          <a:xfrm>
            <a:off x="5866348" y="543474"/>
            <a:ext cx="2895600" cy="1346200"/>
          </a:xfrm>
          <a:prstGeom prst="rect">
            <a:avLst/>
          </a:prstGeom>
        </p:spPr>
      </p:pic>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 Fließtext">
    <p:spTree>
      <p:nvGrpSpPr>
        <p:cNvPr id="1" name=""/>
        <p:cNvGrpSpPr/>
        <p:nvPr/>
      </p:nvGrpSpPr>
      <p:grpSpPr>
        <a:xfrm>
          <a:off x="0" y="0"/>
          <a:ext cx="0" cy="0"/>
          <a:chOff x="0" y="0"/>
          <a:chExt cx="0" cy="0"/>
        </a:xfrm>
      </p:grpSpPr>
      <p:cxnSp>
        <p:nvCxnSpPr>
          <p:cNvPr id="5"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3" name="Inhaltsplatzhalter 2"/>
          <p:cNvSpPr>
            <a:spLocks noGrp="1"/>
          </p:cNvSpPr>
          <p:nvPr>
            <p:ph idx="1"/>
          </p:nvPr>
        </p:nvSpPr>
        <p:spPr>
          <a:xfrm>
            <a:off x="540000" y="1800000"/>
            <a:ext cx="7703999" cy="4500000"/>
          </a:xfrm>
          <a:prstGeom prst="rect">
            <a:avLst/>
          </a:prstGeom>
        </p:spPr>
        <p:txBody>
          <a:bodyPr lIns="0" tIns="0" rIns="0" bIns="0"/>
          <a:lstStyle>
            <a:lvl1pPr>
              <a:lnSpc>
                <a:spcPts val="2400"/>
              </a:lnSpc>
              <a:spcAft>
                <a:spcPts val="600"/>
              </a:spcAft>
              <a:defRPr>
                <a:solidFill>
                  <a:schemeClr val="bg2">
                    <a:lumMod val="75000"/>
                    <a:lumOff val="25000"/>
                  </a:schemeClr>
                </a:solidFill>
              </a:defRPr>
            </a:lvl1pPr>
          </a:lstStyle>
          <a:p>
            <a:pPr lvl="0"/>
            <a:r>
              <a:rPr lang="en-GB" noProof="0"/>
              <a:t>Mastertextformat bearbeiten</a:t>
            </a:r>
          </a:p>
        </p:txBody>
      </p:sp>
      <p:sp>
        <p:nvSpPr>
          <p:cNvPr id="17"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en-GB" noProof="0"/>
              <a:t>Mastertextformat bearbeiten</a:t>
            </a:r>
          </a:p>
        </p:txBody>
      </p:sp>
      <p:sp>
        <p:nvSpPr>
          <p:cNvPr id="7"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eaLnBrk="0" fontAlgn="base" hangingPunct="0">
              <a:spcBef>
                <a:spcPct val="0"/>
              </a:spcBef>
              <a:spcAft>
                <a:spcPct val="0"/>
              </a:spcAft>
              <a:defRPr/>
            </a:pPr>
            <a:fld id="{61C27AFD-EC75-A847-997F-93092E1094DD}" type="slidenum">
              <a:rPr lang="en-GB" smtClean="0"/>
              <a:pPr eaLnBrk="0" fontAlgn="base" hangingPunct="0">
                <a:spcBef>
                  <a:spcPct val="0"/>
                </a:spcBef>
                <a:spcAft>
                  <a:spcPct val="0"/>
                </a:spcAft>
                <a:defRPr/>
              </a:pPr>
              <a:t>‹Nr.›</a:t>
            </a:fld>
            <a:endParaRPr lang="en-GB"/>
          </a:p>
        </p:txBody>
      </p:sp>
      <p:sp>
        <p:nvSpPr>
          <p:cNvPr id="10" name="Titel 1">
            <a:extLst>
              <a:ext uri="{FF2B5EF4-FFF2-40B4-BE49-F238E27FC236}">
                <a16:creationId xmlns="" xmlns:a16="http://schemas.microsoft.com/office/drawing/2014/main" id="{22489817-D05F-854D-A3B3-882C467DA12E}"/>
              </a:ext>
            </a:extLst>
          </p:cNvPr>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de-DE" dirty="0"/>
              <a:t>Mastertitelformat bearbeiten</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 Bullets">
    <p:spTree>
      <p:nvGrpSpPr>
        <p:cNvPr id="1" name=""/>
        <p:cNvGrpSpPr/>
        <p:nvPr/>
      </p:nvGrpSpPr>
      <p:grpSpPr>
        <a:xfrm>
          <a:off x="0" y="0"/>
          <a:ext cx="0" cy="0"/>
          <a:chOff x="0" y="0"/>
          <a:chExt cx="0" cy="0"/>
        </a:xfrm>
      </p:grpSpPr>
      <p:cxnSp>
        <p:nvCxnSpPr>
          <p:cNvPr id="5"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2" name="Titel 1"/>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en-GB" noProof="0"/>
              <a:t>Mastertitelformat bearbeiten</a:t>
            </a:r>
          </a:p>
        </p:txBody>
      </p:sp>
      <p:sp>
        <p:nvSpPr>
          <p:cNvPr id="3" name="Inhaltsplatzhalter 2"/>
          <p:cNvSpPr>
            <a:spLocks noGrp="1"/>
          </p:cNvSpPr>
          <p:nvPr>
            <p:ph idx="1"/>
          </p:nvPr>
        </p:nvSpPr>
        <p:spPr>
          <a:xfrm>
            <a:off x="540000" y="1800000"/>
            <a:ext cx="7703999" cy="4500000"/>
          </a:xfrm>
          <a:prstGeom prst="rect">
            <a:avLst/>
          </a:prstGeom>
        </p:spPr>
        <p:txBody>
          <a:bodyPr lIns="0" tIns="0" rIns="0" bIns="0"/>
          <a:lstStyle>
            <a:lvl1pPr marL="288000" indent="-288000">
              <a:lnSpc>
                <a:spcPts val="2400"/>
              </a:lnSpc>
              <a:spcBef>
                <a:spcPts val="0"/>
              </a:spcBef>
              <a:spcAft>
                <a:spcPts val="600"/>
              </a:spcAft>
              <a:buClr>
                <a:srgbClr val="006D9A"/>
              </a:buClr>
              <a:buSzPct val="100000"/>
              <a:buFont typeface=".AppleSystemUIFont" charset="-120"/>
              <a:buChar char="&gt;"/>
              <a:defRPr>
                <a:solidFill>
                  <a:schemeClr val="bg2">
                    <a:lumMod val="75000"/>
                    <a:lumOff val="25000"/>
                  </a:schemeClr>
                </a:solidFill>
              </a:defRPr>
            </a:lvl1pPr>
            <a:lvl2pPr marL="432000" indent="-288000">
              <a:lnSpc>
                <a:spcPts val="2400"/>
              </a:lnSpc>
              <a:spcBef>
                <a:spcPts val="0"/>
              </a:spcBef>
              <a:spcAft>
                <a:spcPts val="600"/>
              </a:spcAft>
              <a:buClr>
                <a:srgbClr val="006D9A"/>
              </a:buClr>
              <a:buSzPct val="100000"/>
              <a:buFont typeface=".AppleSystemUIFont" charset="-120"/>
              <a:buChar char="&gt;"/>
              <a:defRPr>
                <a:solidFill>
                  <a:schemeClr val="bg2">
                    <a:lumMod val="75000"/>
                    <a:lumOff val="25000"/>
                  </a:schemeClr>
                </a:solidFill>
              </a:defRPr>
            </a:lvl2pPr>
            <a:lvl3pPr marL="576000" indent="-288000">
              <a:lnSpc>
                <a:spcPts val="2400"/>
              </a:lnSpc>
              <a:spcBef>
                <a:spcPts val="0"/>
              </a:spcBef>
              <a:spcAft>
                <a:spcPts val="600"/>
              </a:spcAft>
              <a:buClr>
                <a:srgbClr val="006D9A"/>
              </a:buClr>
              <a:buSzPct val="100000"/>
              <a:buFont typeface=".AppleSystemUIFont" charset="-120"/>
              <a:buChar char="&gt;"/>
              <a:defRPr>
                <a:solidFill>
                  <a:schemeClr val="bg2">
                    <a:lumMod val="75000"/>
                    <a:lumOff val="25000"/>
                  </a:schemeClr>
                </a:solidFill>
              </a:defRPr>
            </a:lvl3pPr>
            <a:lvl4pPr marL="720000" indent="-288000">
              <a:lnSpc>
                <a:spcPts val="2400"/>
              </a:lnSpc>
              <a:spcBef>
                <a:spcPts val="0"/>
              </a:spcBef>
              <a:spcAft>
                <a:spcPts val="600"/>
              </a:spcAft>
              <a:buClr>
                <a:srgbClr val="006D9A"/>
              </a:buClr>
              <a:buSzPct val="100000"/>
              <a:buFont typeface=".AppleSystemUIFont" charset="-120"/>
              <a:buChar char="&gt;"/>
              <a:defRPr sz="1800">
                <a:solidFill>
                  <a:schemeClr val="bg2">
                    <a:lumMod val="75000"/>
                    <a:lumOff val="25000"/>
                  </a:schemeClr>
                </a:solidFill>
              </a:defRPr>
            </a:lvl4pPr>
          </a:lstStyle>
          <a:p>
            <a:pPr lvl="0"/>
            <a:r>
              <a:rPr lang="en-GB" noProof="0"/>
              <a:t>Mastertextformat bearbeiten</a:t>
            </a:r>
          </a:p>
          <a:p>
            <a:pPr lvl="1"/>
            <a:r>
              <a:rPr lang="en-GB" noProof="0"/>
              <a:t>Zweite Ebene</a:t>
            </a:r>
          </a:p>
          <a:p>
            <a:pPr lvl="2"/>
            <a:r>
              <a:rPr lang="en-GB" noProof="0"/>
              <a:t>Dritte Ebene</a:t>
            </a:r>
          </a:p>
          <a:p>
            <a:pPr lvl="3"/>
            <a:r>
              <a:rPr lang="en-GB" noProof="0"/>
              <a:t>Vierte Ebene</a:t>
            </a:r>
          </a:p>
        </p:txBody>
      </p:sp>
      <p:sp>
        <p:nvSpPr>
          <p:cNvPr id="16"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en-GB" noProof="0"/>
              <a:t>Mastertextformat bearbeiten</a:t>
            </a:r>
          </a:p>
        </p:txBody>
      </p:sp>
      <p:sp>
        <p:nvSpPr>
          <p:cNvPr id="7"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eaLnBrk="0" fontAlgn="base" hangingPunct="0">
              <a:spcBef>
                <a:spcPct val="0"/>
              </a:spcBef>
              <a:spcAft>
                <a:spcPct val="0"/>
              </a:spcAft>
              <a:defRPr/>
            </a:pPr>
            <a:fld id="{1C2CA161-83CA-DF45-B0AF-B7238A9FDDD7}" type="slidenum">
              <a:rPr lang="en-GB" smtClean="0"/>
              <a:pPr eaLnBrk="0" fontAlgn="base" hangingPunct="0">
                <a:spcBef>
                  <a:spcPct val="0"/>
                </a:spcBef>
                <a:spcAft>
                  <a:spcPct val="0"/>
                </a:spcAft>
                <a:defRPr/>
              </a:pPr>
              <a:t>‹Nr.›</a:t>
            </a:fld>
            <a:endParaRPr lang="en-GB"/>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 Bild + Text">
    <p:spTree>
      <p:nvGrpSpPr>
        <p:cNvPr id="1" name=""/>
        <p:cNvGrpSpPr/>
        <p:nvPr/>
      </p:nvGrpSpPr>
      <p:grpSpPr>
        <a:xfrm>
          <a:off x="0" y="0"/>
          <a:ext cx="0" cy="0"/>
          <a:chOff x="0" y="0"/>
          <a:chExt cx="0" cy="0"/>
        </a:xfrm>
      </p:grpSpPr>
      <p:cxnSp>
        <p:nvCxnSpPr>
          <p:cNvPr id="6"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3" name="Inhaltsplatzhalter 2"/>
          <p:cNvSpPr>
            <a:spLocks noGrp="1"/>
          </p:cNvSpPr>
          <p:nvPr>
            <p:ph idx="1"/>
          </p:nvPr>
        </p:nvSpPr>
        <p:spPr>
          <a:xfrm>
            <a:off x="6446813" y="1800000"/>
            <a:ext cx="1980000" cy="4500000"/>
          </a:xfrm>
          <a:prstGeom prst="rect">
            <a:avLst/>
          </a:prstGeom>
        </p:spPr>
        <p:txBody>
          <a:bodyPr lIns="0" tIns="0" rIns="0" bIns="0"/>
          <a:lstStyle>
            <a:lvl1pPr>
              <a:lnSpc>
                <a:spcPts val="1800"/>
              </a:lnSpc>
              <a:spcAft>
                <a:spcPts val="600"/>
              </a:spcAft>
              <a:defRPr sz="1600">
                <a:solidFill>
                  <a:schemeClr val="bg2">
                    <a:lumMod val="75000"/>
                    <a:lumOff val="25000"/>
                  </a:schemeClr>
                </a:solidFill>
              </a:defRPr>
            </a:lvl1pPr>
          </a:lstStyle>
          <a:p>
            <a:pPr lvl="0"/>
            <a:r>
              <a:rPr lang="en-GB" noProof="0"/>
              <a:t>Mastertextformat bearbeiten</a:t>
            </a:r>
          </a:p>
        </p:txBody>
      </p:sp>
      <p:sp>
        <p:nvSpPr>
          <p:cNvPr id="9" name="Bildplatzhalter 8"/>
          <p:cNvSpPr>
            <a:spLocks noGrp="1"/>
          </p:cNvSpPr>
          <p:nvPr>
            <p:ph type="pic" sz="quarter" idx="10"/>
          </p:nvPr>
        </p:nvSpPr>
        <p:spPr>
          <a:xfrm>
            <a:off x="540000" y="1800000"/>
            <a:ext cx="5760000" cy="4500000"/>
          </a:xfrm>
          <a:prstGeom prst="rect">
            <a:avLst/>
          </a:prstGeom>
        </p:spPr>
        <p:txBody>
          <a:bodyPr lIns="0" tIns="0" rIns="0" bIns="0"/>
          <a:lstStyle>
            <a:lvl1pPr>
              <a:defRPr>
                <a:solidFill>
                  <a:srgbClr val="0072AB"/>
                </a:solidFill>
              </a:defRPr>
            </a:lvl1pPr>
          </a:lstStyle>
          <a:p>
            <a:pPr lvl="0"/>
            <a:endParaRPr lang="en-GB" noProof="0"/>
          </a:p>
        </p:txBody>
      </p:sp>
      <p:sp>
        <p:nvSpPr>
          <p:cNvPr id="2" name="Titel 1"/>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en-GB" noProof="0"/>
              <a:t>Mastertitelformat bearbeiten</a:t>
            </a:r>
          </a:p>
        </p:txBody>
      </p:sp>
      <p:sp>
        <p:nvSpPr>
          <p:cNvPr id="13"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en-GB" noProof="0"/>
              <a:t>Mastertextformat bearbeiten</a:t>
            </a:r>
          </a:p>
        </p:txBody>
      </p:sp>
      <p:sp>
        <p:nvSpPr>
          <p:cNvPr id="8"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eaLnBrk="0" fontAlgn="base" hangingPunct="0">
              <a:spcBef>
                <a:spcPct val="0"/>
              </a:spcBef>
              <a:spcAft>
                <a:spcPct val="0"/>
              </a:spcAft>
              <a:defRPr/>
            </a:pPr>
            <a:fld id="{68294D8A-9759-564F-BB88-73E8E7D5D787}" type="slidenum">
              <a:rPr lang="en-GB" smtClean="0"/>
              <a:pPr eaLnBrk="0" fontAlgn="base" hangingPunct="0">
                <a:spcBef>
                  <a:spcPct val="0"/>
                </a:spcBef>
                <a:spcAft>
                  <a:spcPct val="0"/>
                </a:spcAft>
                <a:defRPr/>
              </a:pPr>
              <a:t>‹Nr.›</a:t>
            </a:fld>
            <a:endParaRPr lang="en-GB"/>
          </a:p>
        </p:txBody>
      </p:sp>
    </p:spTree>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 Leer">
    <p:spTree>
      <p:nvGrpSpPr>
        <p:cNvPr id="1" name=""/>
        <p:cNvGrpSpPr/>
        <p:nvPr/>
      </p:nvGrpSpPr>
      <p:grpSpPr>
        <a:xfrm>
          <a:off x="0" y="0"/>
          <a:ext cx="0" cy="0"/>
          <a:chOff x="0" y="0"/>
          <a:chExt cx="0" cy="0"/>
        </a:xfrm>
      </p:grpSpPr>
      <p:cxnSp>
        <p:nvCxnSpPr>
          <p:cNvPr id="5"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2" name="Titel 1"/>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en-GB" noProof="0"/>
              <a:t>Mastertitelformat bearbeiten</a:t>
            </a:r>
          </a:p>
        </p:txBody>
      </p:sp>
      <p:sp>
        <p:nvSpPr>
          <p:cNvPr id="17"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de-DE"/>
              <a:t>Mastertextformat bearbeiten</a:t>
            </a:r>
          </a:p>
        </p:txBody>
      </p:sp>
      <p:sp>
        <p:nvSpPr>
          <p:cNvPr id="7"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eaLnBrk="0" fontAlgn="base" hangingPunct="0">
              <a:spcBef>
                <a:spcPct val="0"/>
              </a:spcBef>
              <a:spcAft>
                <a:spcPct val="0"/>
              </a:spcAft>
              <a:defRPr/>
            </a:pPr>
            <a:fld id="{61C27AFD-EC75-A847-997F-93092E1094DD}" type="slidenum">
              <a:rPr lang="de-DE"/>
              <a:pPr eaLnBrk="0" fontAlgn="base" hangingPunct="0">
                <a:spcBef>
                  <a:spcPct val="0"/>
                </a:spcBef>
                <a:spcAft>
                  <a:spcPct val="0"/>
                </a:spcAft>
                <a:defRPr/>
              </a:pPr>
              <a:t>‹Nr.›</a:t>
            </a:fld>
            <a:endParaRPr lang="de-DE"/>
          </a:p>
        </p:txBody>
      </p:sp>
    </p:spTree>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Mastertitelformat bearbeiten</a:t>
            </a:r>
            <a:endParaRPr lang="en-GB"/>
          </a:p>
        </p:txBody>
      </p:sp>
      <p:sp>
        <p:nvSpPr>
          <p:cNvPr id="3" name="Inhaltsplatzhalter 2"/>
          <p:cNvSpPr>
            <a:spLocks noGrp="1"/>
          </p:cNvSpPr>
          <p:nvPr>
            <p:ph idx="1"/>
          </p:nvPr>
        </p:nvSpPr>
        <p:spPr>
          <a:xfrm>
            <a:off x="628650" y="1825625"/>
            <a:ext cx="78867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a:xfrm>
            <a:off x="628650" y="6356350"/>
            <a:ext cx="2057400" cy="365125"/>
          </a:xfrm>
          <a:prstGeom prst="rect">
            <a:avLst/>
          </a:prstGeom>
        </p:spPr>
        <p:txBody>
          <a:bodyPr/>
          <a:lstStyle>
            <a:lvl1pPr>
              <a:defRPr/>
            </a:lvl1pPr>
          </a:lstStyle>
          <a:p>
            <a:pPr eaLnBrk="0" fontAlgn="base" hangingPunct="0">
              <a:spcBef>
                <a:spcPct val="0"/>
              </a:spcBef>
              <a:spcAft>
                <a:spcPct val="0"/>
              </a:spcAft>
              <a:defRPr/>
            </a:pPr>
            <a:fld id="{F4606790-4BA7-DC40-89D9-F6555C2E1590}" type="datetimeFigureOut">
              <a:rPr lang="en-GB">
                <a:solidFill>
                  <a:prstClr val="black">
                    <a:tint val="75000"/>
                  </a:prstClr>
                </a:solidFill>
              </a:rPr>
              <a:pPr eaLnBrk="0" fontAlgn="base" hangingPunct="0">
                <a:spcBef>
                  <a:spcPct val="0"/>
                </a:spcBef>
                <a:spcAft>
                  <a:spcPct val="0"/>
                </a:spcAft>
                <a:defRPr/>
              </a:pPr>
              <a:t>03/05/2022</a:t>
            </a:fld>
            <a:endParaRPr lang="en-GB">
              <a:solidFill>
                <a:prstClr val="black">
                  <a:tint val="75000"/>
                </a:prstClr>
              </a:solidFill>
            </a:endParaRPr>
          </a:p>
        </p:txBody>
      </p:sp>
      <p:sp>
        <p:nvSpPr>
          <p:cNvPr id="5" name="Fußzeilenplatzhalter 4"/>
          <p:cNvSpPr>
            <a:spLocks noGrp="1"/>
          </p:cNvSpPr>
          <p:nvPr>
            <p:ph type="ftr" sz="quarter" idx="11"/>
          </p:nvPr>
        </p:nvSpPr>
        <p:spPr>
          <a:xfrm>
            <a:off x="3028950" y="6356350"/>
            <a:ext cx="3086100" cy="365125"/>
          </a:xfrm>
          <a:prstGeom prst="rect">
            <a:avLst/>
          </a:prstGeom>
        </p:spPr>
        <p:txBody>
          <a:bodyPr/>
          <a:lstStyle>
            <a:lvl1pPr>
              <a:defRPr/>
            </a:lvl1pPr>
          </a:lstStyle>
          <a:p>
            <a:pPr eaLnBrk="0" fontAlgn="base" hangingPunct="0">
              <a:spcBef>
                <a:spcPct val="0"/>
              </a:spcBef>
              <a:spcAft>
                <a:spcPct val="0"/>
              </a:spcAft>
              <a:defRPr/>
            </a:pPr>
            <a:endParaRPr lang="en-GB">
              <a:solidFill>
                <a:prstClr val="black">
                  <a:tint val="75000"/>
                </a:prstClr>
              </a:solidFill>
            </a:endParaRPr>
          </a:p>
        </p:txBody>
      </p:sp>
      <p:sp>
        <p:nvSpPr>
          <p:cNvPr id="6" name="Foliennummernplatzhalter 5"/>
          <p:cNvSpPr>
            <a:spLocks noGrp="1"/>
          </p:cNvSpPr>
          <p:nvPr>
            <p:ph type="sldNum" sz="quarter" idx="12"/>
          </p:nvPr>
        </p:nvSpPr>
        <p:spPr>
          <a:xfrm>
            <a:off x="6457950" y="6356350"/>
            <a:ext cx="2057400" cy="365125"/>
          </a:xfrm>
          <a:prstGeom prst="rect">
            <a:avLst/>
          </a:prstGeom>
        </p:spPr>
        <p:txBody>
          <a:bodyPr/>
          <a:lstStyle>
            <a:lvl1pPr>
              <a:defRPr/>
            </a:lvl1pPr>
          </a:lstStyle>
          <a:p>
            <a:pPr eaLnBrk="0" fontAlgn="base" hangingPunct="0">
              <a:spcBef>
                <a:spcPct val="0"/>
              </a:spcBef>
              <a:spcAft>
                <a:spcPct val="0"/>
              </a:spcAft>
              <a:defRPr/>
            </a:pPr>
            <a:fld id="{BC133F35-108C-1F4F-B50B-62D6B8F30E74}" type="slidenum">
              <a:rPr lang="en-GB">
                <a:solidFill>
                  <a:prstClr val="black">
                    <a:tint val="75000"/>
                  </a:prstClr>
                </a:solidFill>
              </a:rPr>
              <a:pPr eaLnBrk="0" fontAlgn="base" hangingPunct="0">
                <a:spcBef>
                  <a:spcPct val="0"/>
                </a:spcBef>
                <a:spcAft>
                  <a:spcPct val="0"/>
                </a:spcAft>
                <a:defRPr/>
              </a:pPr>
              <a:t>‹Nr.›</a:t>
            </a:fld>
            <a:endParaRPr lang="en-GB">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p>
            <a:fld id="{6254952E-D1D8-834E-8B14-1CDCCE34A5D7}" type="datetimeFigureOut">
              <a:rPr lang="en-GB" smtClean="0"/>
              <a:t>03/05/2022</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BF0F3CA-E82D-C949-995B-8285F0E451C9}" type="slidenum">
              <a:rPr lang="en-GB" smtClean="0"/>
              <a:t>‹Nr.›</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 Titel mit Logo auf weiss">
    <p:spTree>
      <p:nvGrpSpPr>
        <p:cNvPr id="1" name=""/>
        <p:cNvGrpSpPr/>
        <p:nvPr/>
      </p:nvGrpSpPr>
      <p:grpSpPr>
        <a:xfrm>
          <a:off x="0" y="0"/>
          <a:ext cx="0" cy="0"/>
          <a:chOff x="0" y="0"/>
          <a:chExt cx="0" cy="0"/>
        </a:xfrm>
      </p:grpSpPr>
      <p:sp>
        <p:nvSpPr>
          <p:cNvPr id="6" name="Rectangle 43"/>
          <p:cNvSpPr>
            <a:spLocks noChangeArrowheads="1"/>
          </p:cNvSpPr>
          <p:nvPr userDrawn="1"/>
        </p:nvSpPr>
        <p:spPr bwMode="auto">
          <a:xfrm rot="21308468">
            <a:off x="-468313" y="-684213"/>
            <a:ext cx="10080626" cy="6192838"/>
          </a:xfrm>
          <a:prstGeom prst="rect">
            <a:avLst/>
          </a:prstGeom>
          <a:solidFill>
            <a:srgbClr val="0087C3"/>
          </a:solidFill>
          <a:ln>
            <a:noFill/>
          </a:ln>
        </p:spPr>
        <p:txBody>
          <a:bodyPr wrap="none" lIns="0" tIns="0" rIns="0" bIns="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fontAlgn="base">
              <a:spcBef>
                <a:spcPct val="0"/>
              </a:spcBef>
              <a:spcAft>
                <a:spcPct val="0"/>
              </a:spcAft>
              <a:defRPr>
                <a:solidFill>
                  <a:schemeClr val="tx1"/>
                </a:solidFill>
                <a:latin typeface="Arial Bold" charset="0"/>
              </a:defRPr>
            </a:lvl6pPr>
            <a:lvl7pPr marL="2971800" indent="-228600" fontAlgn="base">
              <a:spcBef>
                <a:spcPct val="0"/>
              </a:spcBef>
              <a:spcAft>
                <a:spcPct val="0"/>
              </a:spcAft>
              <a:defRPr>
                <a:solidFill>
                  <a:schemeClr val="tx1"/>
                </a:solidFill>
                <a:latin typeface="Arial Bold" charset="0"/>
              </a:defRPr>
            </a:lvl7pPr>
            <a:lvl8pPr marL="3429000" indent="-228600" fontAlgn="base">
              <a:spcBef>
                <a:spcPct val="0"/>
              </a:spcBef>
              <a:spcAft>
                <a:spcPct val="0"/>
              </a:spcAft>
              <a:defRPr>
                <a:solidFill>
                  <a:schemeClr val="tx1"/>
                </a:solidFill>
                <a:latin typeface="Arial Bold" charset="0"/>
              </a:defRPr>
            </a:lvl8pPr>
            <a:lvl9pPr marL="3886200" indent="-228600" fontAlgn="base">
              <a:spcBef>
                <a:spcPct val="0"/>
              </a:spcBef>
              <a:spcAft>
                <a:spcPct val="0"/>
              </a:spcAft>
              <a:defRPr>
                <a:solidFill>
                  <a:schemeClr val="tx1"/>
                </a:solidFill>
                <a:latin typeface="Arial Bold" charset="0"/>
              </a:defRPr>
            </a:lvl9pPr>
          </a:lstStyle>
          <a:p>
            <a:pPr eaLnBrk="0" fontAlgn="base" hangingPunct="0">
              <a:spcBef>
                <a:spcPct val="0"/>
              </a:spcBef>
              <a:spcAft>
                <a:spcPct val="0"/>
              </a:spcAft>
              <a:defRPr/>
            </a:pPr>
            <a:endParaRPr lang="en-GB" altLang="x-none" sz="2400" i="1">
              <a:solidFill>
                <a:srgbClr val="474746"/>
              </a:solidFill>
              <a:latin typeface="Times" charset="0"/>
            </a:endParaRPr>
          </a:p>
        </p:txBody>
      </p:sp>
      <p:sp>
        <p:nvSpPr>
          <p:cNvPr id="9" name="Rectangle 43"/>
          <p:cNvSpPr>
            <a:spLocks noChangeArrowheads="1"/>
          </p:cNvSpPr>
          <p:nvPr userDrawn="1"/>
        </p:nvSpPr>
        <p:spPr bwMode="auto">
          <a:xfrm rot="21308468">
            <a:off x="5600700" y="-847725"/>
            <a:ext cx="3779838" cy="2879725"/>
          </a:xfrm>
          <a:prstGeom prst="rect">
            <a:avLst/>
          </a:prstGeom>
          <a:solidFill>
            <a:schemeClr val="bg1"/>
          </a:solidFill>
          <a:ln>
            <a:noFill/>
          </a:ln>
        </p:spPr>
        <p:txBody>
          <a:bodyPr wrap="none" lIns="9000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eaLnBrk="0" fontAlgn="base" hangingPunct="0">
              <a:spcBef>
                <a:spcPct val="0"/>
              </a:spcBef>
              <a:spcAft>
                <a:spcPct val="0"/>
              </a:spcAft>
              <a:defRPr/>
            </a:pPr>
            <a:endParaRPr lang="en-GB" altLang="x-none" sz="3200" i="1">
              <a:solidFill>
                <a:srgbClr val="474746"/>
              </a:solidFill>
              <a:latin typeface="Times" charset="0"/>
            </a:endParaRPr>
          </a:p>
        </p:txBody>
      </p:sp>
      <p:sp>
        <p:nvSpPr>
          <p:cNvPr id="14" name="Inhaltsplatzhalter 2" title="Datum"/>
          <p:cNvSpPr>
            <a:spLocks noGrp="1"/>
          </p:cNvSpPr>
          <p:nvPr>
            <p:ph idx="11"/>
          </p:nvPr>
        </p:nvSpPr>
        <p:spPr>
          <a:xfrm>
            <a:off x="4994900" y="6246000"/>
            <a:ext cx="3600000" cy="288000"/>
          </a:xfrm>
          <a:prstGeom prst="rect">
            <a:avLst/>
          </a:prstGeom>
        </p:spPr>
        <p:txBody>
          <a:bodyPr lIns="0" tIns="0" rIns="0" bIns="0"/>
          <a:lstStyle>
            <a:lvl1pPr algn="r">
              <a:lnSpc>
                <a:spcPts val="2400"/>
              </a:lnSpc>
              <a:defRPr>
                <a:solidFill>
                  <a:srgbClr val="0072AB"/>
                </a:solidFill>
              </a:defRPr>
            </a:lvl1pPr>
          </a:lstStyle>
          <a:p>
            <a:pPr lvl="0"/>
            <a:r>
              <a:rPr lang="en-GB" noProof="0"/>
              <a:t>Mastertextformat bearbeiten</a:t>
            </a:r>
          </a:p>
        </p:txBody>
      </p:sp>
      <p:sp>
        <p:nvSpPr>
          <p:cNvPr id="12" name="Inhaltsplatzhalter 2" title="Referent*in"/>
          <p:cNvSpPr>
            <a:spLocks noGrp="1"/>
          </p:cNvSpPr>
          <p:nvPr>
            <p:ph idx="10"/>
          </p:nvPr>
        </p:nvSpPr>
        <p:spPr>
          <a:xfrm>
            <a:off x="540000" y="6246000"/>
            <a:ext cx="3600000" cy="288000"/>
          </a:xfrm>
          <a:prstGeom prst="rect">
            <a:avLst/>
          </a:prstGeom>
        </p:spPr>
        <p:txBody>
          <a:bodyPr lIns="0" tIns="0" rIns="0" bIns="0"/>
          <a:lstStyle>
            <a:lvl1pPr>
              <a:lnSpc>
                <a:spcPts val="2400"/>
              </a:lnSpc>
              <a:defRPr>
                <a:solidFill>
                  <a:srgbClr val="0072AB"/>
                </a:solidFill>
              </a:defRPr>
            </a:lvl1pPr>
          </a:lstStyle>
          <a:p>
            <a:pPr lvl="0"/>
            <a:r>
              <a:rPr lang="en-GB" noProof="0"/>
              <a:t>Mastertextformat bearbeiten</a:t>
            </a:r>
          </a:p>
        </p:txBody>
      </p:sp>
      <p:sp>
        <p:nvSpPr>
          <p:cNvPr id="3074" name="Rectangle 2"/>
          <p:cNvSpPr>
            <a:spLocks noGrp="1" noChangeArrowheads="1"/>
          </p:cNvSpPr>
          <p:nvPr>
            <p:ph type="ctrTitle"/>
          </p:nvPr>
        </p:nvSpPr>
        <p:spPr>
          <a:xfrm>
            <a:off x="539999" y="2520000"/>
            <a:ext cx="7200000" cy="1440000"/>
          </a:xfrm>
          <a:prstGeom prst="rect">
            <a:avLst/>
          </a:prstGeom>
        </p:spPr>
        <p:txBody>
          <a:bodyPr lIns="0" tIns="0" rIns="0" bIns="0"/>
          <a:lstStyle>
            <a:lvl1pPr>
              <a:lnSpc>
                <a:spcPts val="4000"/>
              </a:lnSpc>
              <a:spcAft>
                <a:spcPts val="600"/>
              </a:spcAft>
              <a:defRPr sz="3400" b="0">
                <a:solidFill>
                  <a:schemeClr val="bg1"/>
                </a:solidFill>
              </a:defRPr>
            </a:lvl1pPr>
          </a:lstStyle>
          <a:p>
            <a:r>
              <a:rPr lang="en-GB" noProof="0"/>
              <a:t>Mastertitelformat bearbeiten</a:t>
            </a:r>
          </a:p>
        </p:txBody>
      </p:sp>
      <p:sp>
        <p:nvSpPr>
          <p:cNvPr id="8" name="Inhaltsplatzhalter 2"/>
          <p:cNvSpPr>
            <a:spLocks noGrp="1"/>
          </p:cNvSpPr>
          <p:nvPr>
            <p:ph idx="1"/>
          </p:nvPr>
        </p:nvSpPr>
        <p:spPr>
          <a:xfrm>
            <a:off x="540000" y="4140000"/>
            <a:ext cx="7200000" cy="1080000"/>
          </a:xfrm>
          <a:prstGeom prst="rect">
            <a:avLst/>
          </a:prstGeom>
        </p:spPr>
        <p:txBody>
          <a:bodyPr lIns="0" tIns="0" rIns="0" bIns="0"/>
          <a:lstStyle>
            <a:lvl1pPr>
              <a:lnSpc>
                <a:spcPts val="3000"/>
              </a:lnSpc>
              <a:defRPr sz="2500">
                <a:solidFill>
                  <a:schemeClr val="bg1"/>
                </a:solidFill>
              </a:defRPr>
            </a:lvl1pPr>
          </a:lstStyle>
          <a:p>
            <a:pPr lvl="0"/>
            <a:r>
              <a:rPr lang="en-GB" noProof="0"/>
              <a:t>Mastertextformat bearbeiten</a:t>
            </a:r>
          </a:p>
        </p:txBody>
      </p:sp>
      <p:pic>
        <p:nvPicPr>
          <p:cNvPr id="3" name="Grafik 2">
            <a:extLst>
              <a:ext uri="{FF2B5EF4-FFF2-40B4-BE49-F238E27FC236}">
                <a16:creationId xmlns="" xmlns:a16="http://schemas.microsoft.com/office/drawing/2014/main" id="{D6EF08B7-562A-E84B-BB17-EDA6508E1D2E}"/>
              </a:ext>
            </a:extLst>
          </p:cNvPr>
          <p:cNvPicPr>
            <a:picLocks noChangeAspect="1"/>
          </p:cNvPicPr>
          <p:nvPr userDrawn="1"/>
        </p:nvPicPr>
        <p:blipFill>
          <a:blip r:embed="rId2"/>
          <a:stretch>
            <a:fillRect/>
          </a:stretch>
        </p:blipFill>
        <p:spPr>
          <a:xfrm>
            <a:off x="5866348" y="543474"/>
            <a:ext cx="2895600" cy="1346200"/>
          </a:xfrm>
          <a:prstGeom prst="rect">
            <a:avLst/>
          </a:prstGeom>
        </p:spPr>
      </p:pic>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 Titel mit Logo auf weiss">
    <p:spTree>
      <p:nvGrpSpPr>
        <p:cNvPr id="1" name=""/>
        <p:cNvGrpSpPr/>
        <p:nvPr/>
      </p:nvGrpSpPr>
      <p:grpSpPr>
        <a:xfrm>
          <a:off x="0" y="0"/>
          <a:ext cx="0" cy="0"/>
          <a:chOff x="0" y="0"/>
          <a:chExt cx="0" cy="0"/>
        </a:xfrm>
      </p:grpSpPr>
      <p:sp>
        <p:nvSpPr>
          <p:cNvPr id="6" name="Rectangle 43"/>
          <p:cNvSpPr>
            <a:spLocks noChangeArrowheads="1"/>
          </p:cNvSpPr>
          <p:nvPr userDrawn="1"/>
        </p:nvSpPr>
        <p:spPr bwMode="auto">
          <a:xfrm rot="21308468">
            <a:off x="-468313" y="5525206"/>
            <a:ext cx="10080626" cy="6192838"/>
          </a:xfrm>
          <a:prstGeom prst="rect">
            <a:avLst/>
          </a:prstGeom>
          <a:solidFill>
            <a:schemeClr val="bg1"/>
          </a:solidFill>
          <a:ln>
            <a:noFill/>
          </a:ln>
        </p:spPr>
        <p:txBody>
          <a:bodyPr wrap="none" lIns="0" tIns="0" rIns="0" bIns="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fontAlgn="base">
              <a:spcBef>
                <a:spcPct val="0"/>
              </a:spcBef>
              <a:spcAft>
                <a:spcPct val="0"/>
              </a:spcAft>
              <a:defRPr>
                <a:solidFill>
                  <a:schemeClr val="tx1"/>
                </a:solidFill>
                <a:latin typeface="Arial Bold" charset="0"/>
              </a:defRPr>
            </a:lvl6pPr>
            <a:lvl7pPr marL="2971800" indent="-228600" fontAlgn="base">
              <a:spcBef>
                <a:spcPct val="0"/>
              </a:spcBef>
              <a:spcAft>
                <a:spcPct val="0"/>
              </a:spcAft>
              <a:defRPr>
                <a:solidFill>
                  <a:schemeClr val="tx1"/>
                </a:solidFill>
                <a:latin typeface="Arial Bold" charset="0"/>
              </a:defRPr>
            </a:lvl7pPr>
            <a:lvl8pPr marL="3429000" indent="-228600" fontAlgn="base">
              <a:spcBef>
                <a:spcPct val="0"/>
              </a:spcBef>
              <a:spcAft>
                <a:spcPct val="0"/>
              </a:spcAft>
              <a:defRPr>
                <a:solidFill>
                  <a:schemeClr val="tx1"/>
                </a:solidFill>
                <a:latin typeface="Arial Bold" charset="0"/>
              </a:defRPr>
            </a:lvl8pPr>
            <a:lvl9pPr marL="3886200" indent="-228600" fontAlgn="base">
              <a:spcBef>
                <a:spcPct val="0"/>
              </a:spcBef>
              <a:spcAft>
                <a:spcPct val="0"/>
              </a:spcAft>
              <a:defRPr>
                <a:solidFill>
                  <a:schemeClr val="tx1"/>
                </a:solidFill>
                <a:latin typeface="Arial Bold" charset="0"/>
              </a:defRPr>
            </a:lvl9pPr>
          </a:lstStyle>
          <a:p>
            <a:pPr eaLnBrk="0" fontAlgn="base" hangingPunct="0">
              <a:spcBef>
                <a:spcPct val="0"/>
              </a:spcBef>
              <a:spcAft>
                <a:spcPct val="0"/>
              </a:spcAft>
              <a:defRPr/>
            </a:pPr>
            <a:endParaRPr lang="en-GB" altLang="x-none" sz="2400" i="1">
              <a:solidFill>
                <a:srgbClr val="474746"/>
              </a:solidFill>
              <a:latin typeface="Times" charset="0"/>
            </a:endParaRPr>
          </a:p>
        </p:txBody>
      </p:sp>
      <p:sp>
        <p:nvSpPr>
          <p:cNvPr id="9" name="Rectangle 43"/>
          <p:cNvSpPr>
            <a:spLocks noChangeArrowheads="1"/>
          </p:cNvSpPr>
          <p:nvPr userDrawn="1"/>
        </p:nvSpPr>
        <p:spPr bwMode="auto">
          <a:xfrm rot="21308468">
            <a:off x="5600700" y="-847725"/>
            <a:ext cx="3779838" cy="2879725"/>
          </a:xfrm>
          <a:prstGeom prst="rect">
            <a:avLst/>
          </a:prstGeom>
          <a:solidFill>
            <a:schemeClr val="bg1"/>
          </a:solidFill>
          <a:ln>
            <a:noFill/>
          </a:ln>
        </p:spPr>
        <p:txBody>
          <a:bodyPr wrap="none" lIns="9000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eaLnBrk="0" fontAlgn="base" hangingPunct="0">
              <a:spcBef>
                <a:spcPct val="0"/>
              </a:spcBef>
              <a:spcAft>
                <a:spcPct val="0"/>
              </a:spcAft>
              <a:defRPr/>
            </a:pPr>
            <a:endParaRPr lang="en-GB" altLang="x-none" sz="3200" i="1">
              <a:solidFill>
                <a:srgbClr val="474746"/>
              </a:solidFill>
              <a:latin typeface="Times" charset="0"/>
            </a:endParaRPr>
          </a:p>
        </p:txBody>
      </p:sp>
      <p:sp>
        <p:nvSpPr>
          <p:cNvPr id="8" name="Rectangle 2">
            <a:extLst>
              <a:ext uri="{FF2B5EF4-FFF2-40B4-BE49-F238E27FC236}">
                <a16:creationId xmlns="" xmlns:a16="http://schemas.microsoft.com/office/drawing/2014/main" id="{CC2C619E-78A4-E644-B1A4-5CCC3A285377}"/>
              </a:ext>
            </a:extLst>
          </p:cNvPr>
          <p:cNvSpPr>
            <a:spLocks noGrp="1" noChangeArrowheads="1"/>
          </p:cNvSpPr>
          <p:nvPr>
            <p:ph type="ctrTitle"/>
          </p:nvPr>
        </p:nvSpPr>
        <p:spPr>
          <a:xfrm>
            <a:off x="1285434" y="5869478"/>
            <a:ext cx="7200000" cy="938817"/>
          </a:xfrm>
          <a:prstGeom prst="rect">
            <a:avLst/>
          </a:prstGeom>
        </p:spPr>
        <p:txBody>
          <a:bodyPr lIns="0" tIns="0" rIns="0" bIns="0"/>
          <a:lstStyle>
            <a:lvl1pPr algn="r" rtl="0" eaLnBrk="0" fontAlgn="base" hangingPunct="0">
              <a:lnSpc>
                <a:spcPts val="4000"/>
              </a:lnSpc>
              <a:spcBef>
                <a:spcPct val="0"/>
              </a:spcBef>
              <a:spcAft>
                <a:spcPts val="600"/>
              </a:spcAft>
              <a:defRPr lang="de-DE" sz="3400" b="0" kern="0" dirty="0">
                <a:solidFill>
                  <a:srgbClr val="006D9A"/>
                </a:solidFill>
                <a:latin typeface="Lucida Sans" charset="0"/>
                <a:ea typeface="Lucida Sans" charset="0"/>
                <a:cs typeface="Lucida Sans" charset="0"/>
              </a:defRPr>
            </a:lvl1pPr>
          </a:lstStyle>
          <a:p>
            <a:r>
              <a:rPr lang="en-GB" noProof="0"/>
              <a:t>Mastertitelformat bearbeiten</a:t>
            </a:r>
          </a:p>
        </p:txBody>
      </p:sp>
      <p:pic>
        <p:nvPicPr>
          <p:cNvPr id="7" name="Grafik 6">
            <a:extLst>
              <a:ext uri="{FF2B5EF4-FFF2-40B4-BE49-F238E27FC236}">
                <a16:creationId xmlns="" xmlns:a16="http://schemas.microsoft.com/office/drawing/2014/main" id="{1170F68E-9030-0F40-9C08-B0D5ED893574}"/>
              </a:ext>
            </a:extLst>
          </p:cNvPr>
          <p:cNvPicPr>
            <a:picLocks noChangeAspect="1"/>
          </p:cNvPicPr>
          <p:nvPr userDrawn="1"/>
        </p:nvPicPr>
        <p:blipFill>
          <a:blip r:embed="rId2"/>
          <a:stretch>
            <a:fillRect/>
          </a:stretch>
        </p:blipFill>
        <p:spPr>
          <a:xfrm>
            <a:off x="5866348" y="543474"/>
            <a:ext cx="2895600" cy="1346200"/>
          </a:xfrm>
          <a:prstGeom prst="rect">
            <a:avLst/>
          </a:prstGeom>
        </p:spPr>
      </p:pic>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 Titel mit Logo auf weiss">
    <p:spTree>
      <p:nvGrpSpPr>
        <p:cNvPr id="1" name=""/>
        <p:cNvGrpSpPr/>
        <p:nvPr/>
      </p:nvGrpSpPr>
      <p:grpSpPr>
        <a:xfrm>
          <a:off x="0" y="0"/>
          <a:ext cx="0" cy="0"/>
          <a:chOff x="0" y="0"/>
          <a:chExt cx="0" cy="0"/>
        </a:xfrm>
      </p:grpSpPr>
      <p:sp>
        <p:nvSpPr>
          <p:cNvPr id="6" name="Rectangle 43"/>
          <p:cNvSpPr>
            <a:spLocks noChangeArrowheads="1"/>
          </p:cNvSpPr>
          <p:nvPr userDrawn="1"/>
        </p:nvSpPr>
        <p:spPr bwMode="auto">
          <a:xfrm rot="21308468">
            <a:off x="-468313" y="-2445900"/>
            <a:ext cx="10080626" cy="6192838"/>
          </a:xfrm>
          <a:prstGeom prst="rect">
            <a:avLst/>
          </a:prstGeom>
          <a:solidFill>
            <a:srgbClr val="0087C3"/>
          </a:solidFill>
          <a:ln>
            <a:noFill/>
          </a:ln>
        </p:spPr>
        <p:txBody>
          <a:bodyPr wrap="none" lIns="0" tIns="0" rIns="0" bIns="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fontAlgn="base">
              <a:spcBef>
                <a:spcPct val="0"/>
              </a:spcBef>
              <a:spcAft>
                <a:spcPct val="0"/>
              </a:spcAft>
              <a:defRPr>
                <a:solidFill>
                  <a:schemeClr val="tx1"/>
                </a:solidFill>
                <a:latin typeface="Arial Bold" charset="0"/>
              </a:defRPr>
            </a:lvl6pPr>
            <a:lvl7pPr marL="2971800" indent="-228600" fontAlgn="base">
              <a:spcBef>
                <a:spcPct val="0"/>
              </a:spcBef>
              <a:spcAft>
                <a:spcPct val="0"/>
              </a:spcAft>
              <a:defRPr>
                <a:solidFill>
                  <a:schemeClr val="tx1"/>
                </a:solidFill>
                <a:latin typeface="Arial Bold" charset="0"/>
              </a:defRPr>
            </a:lvl7pPr>
            <a:lvl8pPr marL="3429000" indent="-228600" fontAlgn="base">
              <a:spcBef>
                <a:spcPct val="0"/>
              </a:spcBef>
              <a:spcAft>
                <a:spcPct val="0"/>
              </a:spcAft>
              <a:defRPr>
                <a:solidFill>
                  <a:schemeClr val="tx1"/>
                </a:solidFill>
                <a:latin typeface="Arial Bold" charset="0"/>
              </a:defRPr>
            </a:lvl8pPr>
            <a:lvl9pPr marL="3886200" indent="-228600" fontAlgn="base">
              <a:spcBef>
                <a:spcPct val="0"/>
              </a:spcBef>
              <a:spcAft>
                <a:spcPct val="0"/>
              </a:spcAft>
              <a:defRPr>
                <a:solidFill>
                  <a:schemeClr val="tx1"/>
                </a:solidFill>
                <a:latin typeface="Arial Bold" charset="0"/>
              </a:defRPr>
            </a:lvl9pPr>
          </a:lstStyle>
          <a:p>
            <a:pPr eaLnBrk="0" fontAlgn="base" hangingPunct="0">
              <a:spcBef>
                <a:spcPct val="0"/>
              </a:spcBef>
              <a:spcAft>
                <a:spcPct val="0"/>
              </a:spcAft>
              <a:defRPr/>
            </a:pPr>
            <a:endParaRPr lang="en-GB" altLang="x-none" sz="2400" i="1">
              <a:solidFill>
                <a:srgbClr val="474746"/>
              </a:solidFill>
              <a:latin typeface="Times" charset="0"/>
            </a:endParaRPr>
          </a:p>
        </p:txBody>
      </p:sp>
      <p:sp>
        <p:nvSpPr>
          <p:cNvPr id="9" name="Rectangle 43"/>
          <p:cNvSpPr>
            <a:spLocks noChangeArrowheads="1"/>
          </p:cNvSpPr>
          <p:nvPr userDrawn="1"/>
        </p:nvSpPr>
        <p:spPr bwMode="auto">
          <a:xfrm rot="21308468">
            <a:off x="5600700" y="-847725"/>
            <a:ext cx="3779838" cy="2879725"/>
          </a:xfrm>
          <a:prstGeom prst="rect">
            <a:avLst/>
          </a:prstGeom>
          <a:solidFill>
            <a:schemeClr val="bg1"/>
          </a:solidFill>
          <a:ln>
            <a:noFill/>
          </a:ln>
        </p:spPr>
        <p:txBody>
          <a:bodyPr wrap="none" lIns="9000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eaLnBrk="0" fontAlgn="base" hangingPunct="0">
              <a:spcBef>
                <a:spcPct val="0"/>
              </a:spcBef>
              <a:spcAft>
                <a:spcPct val="0"/>
              </a:spcAft>
              <a:defRPr/>
            </a:pPr>
            <a:endParaRPr lang="en-GB" altLang="x-none" sz="3200" i="1">
              <a:solidFill>
                <a:srgbClr val="474746"/>
              </a:solidFill>
              <a:latin typeface="Times" charset="0"/>
            </a:endParaRPr>
          </a:p>
        </p:txBody>
      </p:sp>
      <p:sp>
        <p:nvSpPr>
          <p:cNvPr id="8" name="Inhaltsplatzhalter 2"/>
          <p:cNvSpPr>
            <a:spLocks noGrp="1"/>
          </p:cNvSpPr>
          <p:nvPr>
            <p:ph idx="1"/>
          </p:nvPr>
        </p:nvSpPr>
        <p:spPr>
          <a:xfrm>
            <a:off x="540000" y="1098632"/>
            <a:ext cx="4240722" cy="1080000"/>
          </a:xfrm>
          <a:prstGeom prst="rect">
            <a:avLst/>
          </a:prstGeom>
        </p:spPr>
        <p:txBody>
          <a:bodyPr lIns="0" tIns="0" rIns="0" bIns="0"/>
          <a:lstStyle>
            <a:lvl1pPr>
              <a:lnSpc>
                <a:spcPts val="3000"/>
              </a:lnSpc>
              <a:defRPr sz="2500">
                <a:solidFill>
                  <a:schemeClr val="bg1"/>
                </a:solidFill>
              </a:defRPr>
            </a:lvl1pPr>
          </a:lstStyle>
          <a:p>
            <a:pPr lvl="0"/>
            <a:r>
              <a:rPr lang="en-GB" noProof="0"/>
              <a:t>Mastertextformat bearbeiten</a:t>
            </a:r>
          </a:p>
        </p:txBody>
      </p:sp>
      <p:sp>
        <p:nvSpPr>
          <p:cNvPr id="3" name="Titel 2">
            <a:extLst>
              <a:ext uri="{FF2B5EF4-FFF2-40B4-BE49-F238E27FC236}">
                <a16:creationId xmlns="" xmlns:a16="http://schemas.microsoft.com/office/drawing/2014/main" id="{CAC87284-CC82-1741-8783-6B7FD24B4000}"/>
              </a:ext>
            </a:extLst>
          </p:cNvPr>
          <p:cNvSpPr>
            <a:spLocks noGrp="1"/>
          </p:cNvSpPr>
          <p:nvPr>
            <p:ph type="title"/>
          </p:nvPr>
        </p:nvSpPr>
        <p:spPr>
          <a:xfrm>
            <a:off x="552448" y="2346323"/>
            <a:ext cx="7886700" cy="1325563"/>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3400">
                <a:solidFill>
                  <a:schemeClr val="bg1"/>
                </a:solidFill>
              </a:defRPr>
            </a:lvl1pPr>
          </a:lstStyle>
          <a:p>
            <a:r>
              <a:rPr lang="en-GB" noProof="0"/>
              <a:t>Mastertitelformat bearbeiten</a:t>
            </a:r>
          </a:p>
        </p:txBody>
      </p:sp>
      <p:pic>
        <p:nvPicPr>
          <p:cNvPr id="10" name="Grafik 9">
            <a:extLst>
              <a:ext uri="{FF2B5EF4-FFF2-40B4-BE49-F238E27FC236}">
                <a16:creationId xmlns="" xmlns:a16="http://schemas.microsoft.com/office/drawing/2014/main" id="{0CE2CE4C-66FB-9D4D-B908-1B68DED59CA6}"/>
              </a:ext>
            </a:extLst>
          </p:cNvPr>
          <p:cNvPicPr>
            <a:picLocks noChangeAspect="1"/>
          </p:cNvPicPr>
          <p:nvPr userDrawn="1"/>
        </p:nvPicPr>
        <p:blipFill>
          <a:blip r:embed="rId2"/>
          <a:stretch>
            <a:fillRect/>
          </a:stretch>
        </p:blipFill>
        <p:spPr>
          <a:xfrm>
            <a:off x="5866348" y="543474"/>
            <a:ext cx="2895600" cy="1346200"/>
          </a:xfrm>
          <a:prstGeom prst="rect">
            <a:avLst/>
          </a:prstGeom>
        </p:spPr>
      </p:pic>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 Fließtext">
    <p:spTree>
      <p:nvGrpSpPr>
        <p:cNvPr id="1" name=""/>
        <p:cNvGrpSpPr/>
        <p:nvPr/>
      </p:nvGrpSpPr>
      <p:grpSpPr>
        <a:xfrm>
          <a:off x="0" y="0"/>
          <a:ext cx="0" cy="0"/>
          <a:chOff x="0" y="0"/>
          <a:chExt cx="0" cy="0"/>
        </a:xfrm>
      </p:grpSpPr>
      <p:cxnSp>
        <p:nvCxnSpPr>
          <p:cNvPr id="5"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3" name="Inhaltsplatzhalter 2"/>
          <p:cNvSpPr>
            <a:spLocks noGrp="1"/>
          </p:cNvSpPr>
          <p:nvPr>
            <p:ph idx="1"/>
          </p:nvPr>
        </p:nvSpPr>
        <p:spPr>
          <a:xfrm>
            <a:off x="540000" y="1800000"/>
            <a:ext cx="7703999" cy="4500000"/>
          </a:xfrm>
          <a:prstGeom prst="rect">
            <a:avLst/>
          </a:prstGeom>
        </p:spPr>
        <p:txBody>
          <a:bodyPr lIns="0" tIns="0" rIns="0" bIns="0"/>
          <a:lstStyle>
            <a:lvl1pPr>
              <a:lnSpc>
                <a:spcPts val="2400"/>
              </a:lnSpc>
              <a:spcAft>
                <a:spcPts val="600"/>
              </a:spcAft>
              <a:defRPr>
                <a:solidFill>
                  <a:schemeClr val="bg2">
                    <a:lumMod val="75000"/>
                    <a:lumOff val="25000"/>
                  </a:schemeClr>
                </a:solidFill>
              </a:defRPr>
            </a:lvl1pPr>
          </a:lstStyle>
          <a:p>
            <a:pPr lvl="0"/>
            <a:r>
              <a:rPr lang="en-GB" noProof="0"/>
              <a:t>Mastertextformat bearbeiten</a:t>
            </a:r>
          </a:p>
        </p:txBody>
      </p:sp>
      <p:sp>
        <p:nvSpPr>
          <p:cNvPr id="17"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en-GB" noProof="0"/>
              <a:t>Mastertextformat bearbeiten</a:t>
            </a:r>
          </a:p>
        </p:txBody>
      </p:sp>
      <p:sp>
        <p:nvSpPr>
          <p:cNvPr id="7"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eaLnBrk="0" fontAlgn="base" hangingPunct="0">
              <a:spcBef>
                <a:spcPct val="0"/>
              </a:spcBef>
              <a:spcAft>
                <a:spcPct val="0"/>
              </a:spcAft>
              <a:defRPr/>
            </a:pPr>
            <a:fld id="{61C27AFD-EC75-A847-997F-93092E1094DD}" type="slidenum">
              <a:rPr lang="en-GB" smtClean="0"/>
              <a:pPr eaLnBrk="0" fontAlgn="base" hangingPunct="0">
                <a:spcBef>
                  <a:spcPct val="0"/>
                </a:spcBef>
                <a:spcAft>
                  <a:spcPct val="0"/>
                </a:spcAft>
                <a:defRPr/>
              </a:pPr>
              <a:t>‹Nr.›</a:t>
            </a:fld>
            <a:endParaRPr lang="en-GB"/>
          </a:p>
        </p:txBody>
      </p:sp>
      <p:sp>
        <p:nvSpPr>
          <p:cNvPr id="10" name="Titel 1">
            <a:extLst>
              <a:ext uri="{FF2B5EF4-FFF2-40B4-BE49-F238E27FC236}">
                <a16:creationId xmlns="" xmlns:a16="http://schemas.microsoft.com/office/drawing/2014/main" id="{22489817-D05F-854D-A3B3-882C467DA12E}"/>
              </a:ext>
            </a:extLst>
          </p:cNvPr>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de-DE" dirty="0"/>
              <a:t>Mastertitelformat bearbeiten</a:t>
            </a: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 Bullets">
    <p:spTree>
      <p:nvGrpSpPr>
        <p:cNvPr id="1" name=""/>
        <p:cNvGrpSpPr/>
        <p:nvPr/>
      </p:nvGrpSpPr>
      <p:grpSpPr>
        <a:xfrm>
          <a:off x="0" y="0"/>
          <a:ext cx="0" cy="0"/>
          <a:chOff x="0" y="0"/>
          <a:chExt cx="0" cy="0"/>
        </a:xfrm>
      </p:grpSpPr>
      <p:cxnSp>
        <p:nvCxnSpPr>
          <p:cNvPr id="5"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2" name="Titel 1"/>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en-GB" noProof="0"/>
              <a:t>Mastertitelformat bearbeiten</a:t>
            </a:r>
          </a:p>
        </p:txBody>
      </p:sp>
      <p:sp>
        <p:nvSpPr>
          <p:cNvPr id="3" name="Inhaltsplatzhalter 2"/>
          <p:cNvSpPr>
            <a:spLocks noGrp="1"/>
          </p:cNvSpPr>
          <p:nvPr>
            <p:ph idx="1"/>
          </p:nvPr>
        </p:nvSpPr>
        <p:spPr>
          <a:xfrm>
            <a:off x="540000" y="1800000"/>
            <a:ext cx="7703999" cy="4500000"/>
          </a:xfrm>
          <a:prstGeom prst="rect">
            <a:avLst/>
          </a:prstGeom>
        </p:spPr>
        <p:txBody>
          <a:bodyPr lIns="0" tIns="0" rIns="0" bIns="0"/>
          <a:lstStyle>
            <a:lvl1pPr marL="288000" indent="-288000">
              <a:lnSpc>
                <a:spcPts val="2400"/>
              </a:lnSpc>
              <a:spcBef>
                <a:spcPts val="0"/>
              </a:spcBef>
              <a:spcAft>
                <a:spcPts val="600"/>
              </a:spcAft>
              <a:buClr>
                <a:srgbClr val="006D9A"/>
              </a:buClr>
              <a:buSzPct val="100000"/>
              <a:buFont typeface=".AppleSystemUIFont" charset="-120"/>
              <a:buChar char="&gt;"/>
              <a:defRPr>
                <a:solidFill>
                  <a:schemeClr val="bg2">
                    <a:lumMod val="75000"/>
                    <a:lumOff val="25000"/>
                  </a:schemeClr>
                </a:solidFill>
              </a:defRPr>
            </a:lvl1pPr>
            <a:lvl2pPr marL="432000" indent="-288000">
              <a:lnSpc>
                <a:spcPts val="2400"/>
              </a:lnSpc>
              <a:spcBef>
                <a:spcPts val="0"/>
              </a:spcBef>
              <a:spcAft>
                <a:spcPts val="600"/>
              </a:spcAft>
              <a:buClr>
                <a:srgbClr val="006D9A"/>
              </a:buClr>
              <a:buSzPct val="100000"/>
              <a:buFont typeface=".AppleSystemUIFont" charset="-120"/>
              <a:buChar char="&gt;"/>
              <a:defRPr>
                <a:solidFill>
                  <a:schemeClr val="bg2">
                    <a:lumMod val="75000"/>
                    <a:lumOff val="25000"/>
                  </a:schemeClr>
                </a:solidFill>
              </a:defRPr>
            </a:lvl2pPr>
            <a:lvl3pPr marL="576000" indent="-288000">
              <a:lnSpc>
                <a:spcPts val="2400"/>
              </a:lnSpc>
              <a:spcBef>
                <a:spcPts val="0"/>
              </a:spcBef>
              <a:spcAft>
                <a:spcPts val="600"/>
              </a:spcAft>
              <a:buClr>
                <a:srgbClr val="006D9A"/>
              </a:buClr>
              <a:buSzPct val="100000"/>
              <a:buFont typeface=".AppleSystemUIFont" charset="-120"/>
              <a:buChar char="&gt;"/>
              <a:defRPr>
                <a:solidFill>
                  <a:schemeClr val="bg2">
                    <a:lumMod val="75000"/>
                    <a:lumOff val="25000"/>
                  </a:schemeClr>
                </a:solidFill>
              </a:defRPr>
            </a:lvl3pPr>
            <a:lvl4pPr marL="720000" indent="-288000">
              <a:lnSpc>
                <a:spcPts val="2400"/>
              </a:lnSpc>
              <a:spcBef>
                <a:spcPts val="0"/>
              </a:spcBef>
              <a:spcAft>
                <a:spcPts val="600"/>
              </a:spcAft>
              <a:buClr>
                <a:srgbClr val="006D9A"/>
              </a:buClr>
              <a:buSzPct val="100000"/>
              <a:buFont typeface=".AppleSystemUIFont" charset="-120"/>
              <a:buChar char="&gt;"/>
              <a:defRPr sz="1800">
                <a:solidFill>
                  <a:schemeClr val="bg2">
                    <a:lumMod val="75000"/>
                    <a:lumOff val="25000"/>
                  </a:schemeClr>
                </a:solidFill>
              </a:defRPr>
            </a:lvl4pPr>
          </a:lstStyle>
          <a:p>
            <a:pPr lvl="0"/>
            <a:r>
              <a:rPr lang="en-GB" noProof="0"/>
              <a:t>Mastertextformat bearbeiten</a:t>
            </a:r>
          </a:p>
          <a:p>
            <a:pPr lvl="1"/>
            <a:r>
              <a:rPr lang="en-GB" noProof="0"/>
              <a:t>Zweite Ebene</a:t>
            </a:r>
          </a:p>
          <a:p>
            <a:pPr lvl="2"/>
            <a:r>
              <a:rPr lang="en-GB" noProof="0"/>
              <a:t>Dritte Ebene</a:t>
            </a:r>
          </a:p>
          <a:p>
            <a:pPr lvl="3"/>
            <a:r>
              <a:rPr lang="en-GB" noProof="0"/>
              <a:t>Vierte Ebene</a:t>
            </a:r>
          </a:p>
        </p:txBody>
      </p:sp>
      <p:sp>
        <p:nvSpPr>
          <p:cNvPr id="16"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en-GB" noProof="0"/>
              <a:t>Mastertextformat bearbeiten</a:t>
            </a:r>
          </a:p>
        </p:txBody>
      </p:sp>
      <p:sp>
        <p:nvSpPr>
          <p:cNvPr id="7"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eaLnBrk="0" fontAlgn="base" hangingPunct="0">
              <a:spcBef>
                <a:spcPct val="0"/>
              </a:spcBef>
              <a:spcAft>
                <a:spcPct val="0"/>
              </a:spcAft>
              <a:defRPr/>
            </a:pPr>
            <a:fld id="{1C2CA161-83CA-DF45-B0AF-B7238A9FDDD7}" type="slidenum">
              <a:rPr lang="en-GB" smtClean="0"/>
              <a:pPr eaLnBrk="0" fontAlgn="base" hangingPunct="0">
                <a:spcBef>
                  <a:spcPct val="0"/>
                </a:spcBef>
                <a:spcAft>
                  <a:spcPct val="0"/>
                </a:spcAft>
                <a:defRPr/>
              </a:pPr>
              <a:t>‹Nr.›</a:t>
            </a:fld>
            <a:endParaRPr lang="en-GB"/>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 Bild + Text">
    <p:spTree>
      <p:nvGrpSpPr>
        <p:cNvPr id="1" name=""/>
        <p:cNvGrpSpPr/>
        <p:nvPr/>
      </p:nvGrpSpPr>
      <p:grpSpPr>
        <a:xfrm>
          <a:off x="0" y="0"/>
          <a:ext cx="0" cy="0"/>
          <a:chOff x="0" y="0"/>
          <a:chExt cx="0" cy="0"/>
        </a:xfrm>
      </p:grpSpPr>
      <p:cxnSp>
        <p:nvCxnSpPr>
          <p:cNvPr id="6"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3" name="Inhaltsplatzhalter 2"/>
          <p:cNvSpPr>
            <a:spLocks noGrp="1"/>
          </p:cNvSpPr>
          <p:nvPr>
            <p:ph idx="1"/>
          </p:nvPr>
        </p:nvSpPr>
        <p:spPr>
          <a:xfrm>
            <a:off x="6446813" y="1800000"/>
            <a:ext cx="1980000" cy="4500000"/>
          </a:xfrm>
          <a:prstGeom prst="rect">
            <a:avLst/>
          </a:prstGeom>
        </p:spPr>
        <p:txBody>
          <a:bodyPr lIns="0" tIns="0" rIns="0" bIns="0"/>
          <a:lstStyle>
            <a:lvl1pPr>
              <a:lnSpc>
                <a:spcPts val="1800"/>
              </a:lnSpc>
              <a:spcAft>
                <a:spcPts val="600"/>
              </a:spcAft>
              <a:defRPr sz="1600">
                <a:solidFill>
                  <a:schemeClr val="bg2">
                    <a:lumMod val="75000"/>
                    <a:lumOff val="25000"/>
                  </a:schemeClr>
                </a:solidFill>
              </a:defRPr>
            </a:lvl1pPr>
          </a:lstStyle>
          <a:p>
            <a:pPr lvl="0"/>
            <a:r>
              <a:rPr lang="en-GB" noProof="0"/>
              <a:t>Mastertextformat bearbeiten</a:t>
            </a:r>
          </a:p>
        </p:txBody>
      </p:sp>
      <p:sp>
        <p:nvSpPr>
          <p:cNvPr id="9" name="Bildplatzhalter 8"/>
          <p:cNvSpPr>
            <a:spLocks noGrp="1"/>
          </p:cNvSpPr>
          <p:nvPr>
            <p:ph type="pic" sz="quarter" idx="10"/>
          </p:nvPr>
        </p:nvSpPr>
        <p:spPr>
          <a:xfrm>
            <a:off x="540000" y="1800000"/>
            <a:ext cx="5760000" cy="4500000"/>
          </a:xfrm>
          <a:prstGeom prst="rect">
            <a:avLst/>
          </a:prstGeom>
        </p:spPr>
        <p:txBody>
          <a:bodyPr lIns="0" tIns="0" rIns="0" bIns="0"/>
          <a:lstStyle>
            <a:lvl1pPr>
              <a:defRPr>
                <a:solidFill>
                  <a:srgbClr val="0072AB"/>
                </a:solidFill>
              </a:defRPr>
            </a:lvl1pPr>
          </a:lstStyle>
          <a:p>
            <a:pPr lvl="0"/>
            <a:endParaRPr lang="en-GB" noProof="0"/>
          </a:p>
        </p:txBody>
      </p:sp>
      <p:sp>
        <p:nvSpPr>
          <p:cNvPr id="2" name="Titel 1"/>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en-GB" noProof="0"/>
              <a:t>Mastertitelformat bearbeiten</a:t>
            </a:r>
          </a:p>
        </p:txBody>
      </p:sp>
      <p:sp>
        <p:nvSpPr>
          <p:cNvPr id="13"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en-GB" noProof="0"/>
              <a:t>Mastertextformat bearbeiten</a:t>
            </a:r>
          </a:p>
        </p:txBody>
      </p:sp>
      <p:sp>
        <p:nvSpPr>
          <p:cNvPr id="8"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eaLnBrk="0" fontAlgn="base" hangingPunct="0">
              <a:spcBef>
                <a:spcPct val="0"/>
              </a:spcBef>
              <a:spcAft>
                <a:spcPct val="0"/>
              </a:spcAft>
              <a:defRPr/>
            </a:pPr>
            <a:fld id="{68294D8A-9759-564F-BB88-73E8E7D5D787}" type="slidenum">
              <a:rPr lang="en-GB" smtClean="0"/>
              <a:pPr eaLnBrk="0" fontAlgn="base" hangingPunct="0">
                <a:spcBef>
                  <a:spcPct val="0"/>
                </a:spcBef>
                <a:spcAft>
                  <a:spcPct val="0"/>
                </a:spcAft>
                <a:defRPr/>
              </a:pPr>
              <a:t>‹Nr.›</a:t>
            </a:fld>
            <a:endParaRPr lang="en-GB"/>
          </a:p>
        </p:txBody>
      </p:sp>
    </p:spTree>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 Leer">
    <p:spTree>
      <p:nvGrpSpPr>
        <p:cNvPr id="1" name=""/>
        <p:cNvGrpSpPr/>
        <p:nvPr/>
      </p:nvGrpSpPr>
      <p:grpSpPr>
        <a:xfrm>
          <a:off x="0" y="0"/>
          <a:ext cx="0" cy="0"/>
          <a:chOff x="0" y="0"/>
          <a:chExt cx="0" cy="0"/>
        </a:xfrm>
      </p:grpSpPr>
      <p:cxnSp>
        <p:nvCxnSpPr>
          <p:cNvPr id="5"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2" name="Titel 1"/>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en-GB" noProof="0"/>
              <a:t>Mastertitelformat bearbeiten</a:t>
            </a:r>
          </a:p>
        </p:txBody>
      </p:sp>
      <p:sp>
        <p:nvSpPr>
          <p:cNvPr id="17"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de-DE"/>
              <a:t>Mastertextformat bearbeiten</a:t>
            </a:r>
          </a:p>
        </p:txBody>
      </p:sp>
      <p:sp>
        <p:nvSpPr>
          <p:cNvPr id="7"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eaLnBrk="0" fontAlgn="base" hangingPunct="0">
              <a:spcBef>
                <a:spcPct val="0"/>
              </a:spcBef>
              <a:spcAft>
                <a:spcPct val="0"/>
              </a:spcAft>
              <a:defRPr/>
            </a:pPr>
            <a:fld id="{61C27AFD-EC75-A847-997F-93092E1094DD}" type="slidenum">
              <a:rPr lang="de-DE"/>
              <a:pPr eaLnBrk="0" fontAlgn="base" hangingPunct="0">
                <a:spcBef>
                  <a:spcPct val="0"/>
                </a:spcBef>
                <a:spcAft>
                  <a:spcPct val="0"/>
                </a:spcAft>
                <a:defRPr/>
              </a:pPr>
              <a:t>‹Nr.›</a:t>
            </a:fld>
            <a:endParaRPr lang="de-DE"/>
          </a:p>
        </p:txBody>
      </p:sp>
    </p:spTree>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1325563"/>
          </a:xfrm>
          <a:prstGeom prst="rect">
            <a:avLst/>
          </a:prstGeom>
        </p:spPr>
        <p:txBody>
          <a:bodyPr/>
          <a:lstStyle/>
          <a:p>
            <a:r>
              <a:rPr lang="de-DE"/>
              <a:t>Mastertitelformat bearbeiten</a:t>
            </a:r>
            <a:endParaRPr lang="en-GB"/>
          </a:p>
        </p:txBody>
      </p:sp>
      <p:sp>
        <p:nvSpPr>
          <p:cNvPr id="3" name="Inhaltsplatzhalter 2"/>
          <p:cNvSpPr>
            <a:spLocks noGrp="1"/>
          </p:cNvSpPr>
          <p:nvPr>
            <p:ph idx="1"/>
          </p:nvPr>
        </p:nvSpPr>
        <p:spPr>
          <a:xfrm>
            <a:off x="628650" y="1825625"/>
            <a:ext cx="78867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a:xfrm>
            <a:off x="628650" y="6356351"/>
            <a:ext cx="2057400" cy="365125"/>
          </a:xfrm>
          <a:prstGeom prst="rect">
            <a:avLst/>
          </a:prstGeom>
        </p:spPr>
        <p:txBody>
          <a:bodyPr/>
          <a:lstStyle/>
          <a:p>
            <a:pPr eaLnBrk="0" fontAlgn="base" hangingPunct="0">
              <a:spcBef>
                <a:spcPct val="0"/>
              </a:spcBef>
              <a:spcAft>
                <a:spcPct val="0"/>
              </a:spcAft>
            </a:pPr>
            <a:fld id="{6254952E-D1D8-834E-8B14-1CDCCE34A5D7}" type="datetimeFigureOut">
              <a:rPr lang="en-GB" smtClean="0">
                <a:solidFill>
                  <a:srgbClr val="474746"/>
                </a:solidFill>
              </a:rPr>
              <a:pPr eaLnBrk="0" fontAlgn="base" hangingPunct="0">
                <a:spcBef>
                  <a:spcPct val="0"/>
                </a:spcBef>
                <a:spcAft>
                  <a:spcPct val="0"/>
                </a:spcAft>
              </a:pPr>
              <a:t>03/05/2022</a:t>
            </a:fld>
            <a:endParaRPr lang="en-GB">
              <a:solidFill>
                <a:srgbClr val="474746"/>
              </a:solidFill>
            </a:endParaRPr>
          </a:p>
        </p:txBody>
      </p:sp>
      <p:sp>
        <p:nvSpPr>
          <p:cNvPr id="5" name="Fußzeilenplatzhalter 4"/>
          <p:cNvSpPr>
            <a:spLocks noGrp="1"/>
          </p:cNvSpPr>
          <p:nvPr>
            <p:ph type="ftr" sz="quarter" idx="11"/>
          </p:nvPr>
        </p:nvSpPr>
        <p:spPr>
          <a:xfrm>
            <a:off x="3028950" y="6356351"/>
            <a:ext cx="3086100" cy="365125"/>
          </a:xfrm>
          <a:prstGeom prst="rect">
            <a:avLst/>
          </a:prstGeom>
        </p:spPr>
        <p:txBody>
          <a:bodyPr/>
          <a:lstStyle/>
          <a:p>
            <a:pPr eaLnBrk="0" fontAlgn="base" hangingPunct="0">
              <a:spcBef>
                <a:spcPct val="0"/>
              </a:spcBef>
              <a:spcAft>
                <a:spcPct val="0"/>
              </a:spcAft>
            </a:pPr>
            <a:endParaRPr lang="en-GB">
              <a:solidFill>
                <a:srgbClr val="474746"/>
              </a:solidFill>
            </a:endParaRPr>
          </a:p>
        </p:txBody>
      </p:sp>
      <p:sp>
        <p:nvSpPr>
          <p:cNvPr id="6" name="Foliennummernplatzhalter 5"/>
          <p:cNvSpPr>
            <a:spLocks noGrp="1"/>
          </p:cNvSpPr>
          <p:nvPr>
            <p:ph type="sldNum" sz="quarter" idx="12"/>
          </p:nvPr>
        </p:nvSpPr>
        <p:spPr>
          <a:xfrm>
            <a:off x="6457950" y="6356351"/>
            <a:ext cx="2057400" cy="365125"/>
          </a:xfrm>
          <a:prstGeom prst="rect">
            <a:avLst/>
          </a:prstGeom>
        </p:spPr>
        <p:txBody>
          <a:bodyPr/>
          <a:lstStyle/>
          <a:p>
            <a:pPr eaLnBrk="0" fontAlgn="base" hangingPunct="0">
              <a:spcBef>
                <a:spcPct val="0"/>
              </a:spcBef>
              <a:spcAft>
                <a:spcPct val="0"/>
              </a:spcAft>
            </a:pPr>
            <a:fld id="{CBF0F3CA-E82D-C949-995B-8285F0E451C9}" type="slidenum">
              <a:rPr lang="en-GB" smtClean="0">
                <a:solidFill>
                  <a:srgbClr val="474746"/>
                </a:solidFill>
              </a:rPr>
              <a:pPr eaLnBrk="0" fontAlgn="base" hangingPunct="0">
                <a:spcBef>
                  <a:spcPct val="0"/>
                </a:spcBef>
                <a:spcAft>
                  <a:spcPct val="0"/>
                </a:spcAft>
              </a:pPr>
              <a:t>‹Nr.›</a:t>
            </a:fld>
            <a:endParaRPr lang="en-GB">
              <a:solidFill>
                <a:srgbClr val="474746"/>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e-DE"/>
              <a:t>Mastertitelformat bearbeiten</a:t>
            </a:r>
            <a:endParaRPr lang="en-GB"/>
          </a:p>
        </p:txBody>
      </p:sp>
      <p:sp>
        <p:nvSpPr>
          <p:cNvPr id="3" name="Textplatzhalt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6254952E-D1D8-834E-8B14-1CDCCE34A5D7}" type="datetimeFigureOut">
              <a:rPr lang="en-GB" smtClean="0"/>
              <a:t>03/05/2022</a:t>
            </a:fld>
            <a:endParaRPr lang="en-GB"/>
          </a:p>
        </p:txBody>
      </p:sp>
      <p:sp>
        <p:nvSpPr>
          <p:cNvPr id="5" name="Fußzeilenplatzhalter 4"/>
          <p:cNvSpPr>
            <a:spLocks noGrp="1"/>
          </p:cNvSpPr>
          <p:nvPr>
            <p:ph type="ftr" sz="quarter" idx="11"/>
          </p:nvPr>
        </p:nvSpPr>
        <p:spPr/>
        <p:txBody>
          <a:bodyPr/>
          <a:lstStyle/>
          <a:p>
            <a:endParaRPr lang="en-GB"/>
          </a:p>
        </p:txBody>
      </p:sp>
      <p:sp>
        <p:nvSpPr>
          <p:cNvPr id="6" name="Foliennummernplatzhalter 5"/>
          <p:cNvSpPr>
            <a:spLocks noGrp="1"/>
          </p:cNvSpPr>
          <p:nvPr>
            <p:ph type="sldNum" sz="quarter" idx="12"/>
          </p:nvPr>
        </p:nvSpPr>
        <p:spPr/>
        <p:txBody>
          <a:bodyPr/>
          <a:lstStyle/>
          <a:p>
            <a:fld id="{CBF0F3CA-E82D-C949-995B-8285F0E451C9}" type="slidenum">
              <a:rPr lang="en-GB" smtClean="0"/>
              <a:t>‹Nr.›</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Inhaltsplatzhalt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p:cNvSpPr>
            <a:spLocks noGrp="1"/>
          </p:cNvSpPr>
          <p:nvPr>
            <p:ph type="dt" sz="half" idx="10"/>
          </p:nvPr>
        </p:nvSpPr>
        <p:spPr/>
        <p:txBody>
          <a:bodyPr/>
          <a:lstStyle/>
          <a:p>
            <a:fld id="{6254952E-D1D8-834E-8B14-1CDCCE34A5D7}" type="datetimeFigureOut">
              <a:rPr lang="en-GB" smtClean="0"/>
              <a:t>03/05/2022</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CBF0F3CA-E82D-C949-995B-8285F0E451C9}" type="slidenum">
              <a:rPr lang="en-GB" smtClean="0"/>
              <a:t>‹Nr.›</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e-DE"/>
              <a:t>Mastertitelformat bearbeiten</a:t>
            </a:r>
            <a:endParaRPr lang="en-GB"/>
          </a:p>
        </p:txBody>
      </p:sp>
      <p:sp>
        <p:nvSpPr>
          <p:cNvPr id="3" name="Textplatzhalt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p:cNvSpPr>
            <a:spLocks noGrp="1"/>
          </p:cNvSpPr>
          <p:nvPr>
            <p:ph type="dt" sz="half" idx="10"/>
          </p:nvPr>
        </p:nvSpPr>
        <p:spPr/>
        <p:txBody>
          <a:bodyPr/>
          <a:lstStyle/>
          <a:p>
            <a:fld id="{6254952E-D1D8-834E-8B14-1CDCCE34A5D7}" type="datetimeFigureOut">
              <a:rPr lang="en-GB" smtClean="0"/>
              <a:t>03/05/2022</a:t>
            </a:fld>
            <a:endParaRPr lang="en-GB"/>
          </a:p>
        </p:txBody>
      </p:sp>
      <p:sp>
        <p:nvSpPr>
          <p:cNvPr id="8" name="Fußzeilenplatzhalter 7"/>
          <p:cNvSpPr>
            <a:spLocks noGrp="1"/>
          </p:cNvSpPr>
          <p:nvPr>
            <p:ph type="ftr" sz="quarter" idx="11"/>
          </p:nvPr>
        </p:nvSpPr>
        <p:spPr/>
        <p:txBody>
          <a:bodyPr/>
          <a:lstStyle/>
          <a:p>
            <a:endParaRPr lang="en-GB"/>
          </a:p>
        </p:txBody>
      </p:sp>
      <p:sp>
        <p:nvSpPr>
          <p:cNvPr id="9" name="Foliennummernplatzhalter 8"/>
          <p:cNvSpPr>
            <a:spLocks noGrp="1"/>
          </p:cNvSpPr>
          <p:nvPr>
            <p:ph type="sldNum" sz="quarter" idx="12"/>
          </p:nvPr>
        </p:nvSpPr>
        <p:spPr/>
        <p:txBody>
          <a:bodyPr/>
          <a:lstStyle/>
          <a:p>
            <a:fld id="{CBF0F3CA-E82D-C949-995B-8285F0E451C9}" type="slidenum">
              <a:rPr lang="en-GB" smtClean="0"/>
              <a:t>‹Nr.›</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4400" baseline="0"/>
            </a:lvl1pPr>
          </a:lstStyle>
          <a:p>
            <a:r>
              <a:rPr lang="de-DE"/>
              <a:t>Mastertitelformat bearbeiten</a:t>
            </a:r>
            <a:endParaRPr lang="en-GB"/>
          </a:p>
        </p:txBody>
      </p:sp>
      <p:sp>
        <p:nvSpPr>
          <p:cNvPr id="3" name="Datumsplatzhalter 2"/>
          <p:cNvSpPr>
            <a:spLocks noGrp="1"/>
          </p:cNvSpPr>
          <p:nvPr>
            <p:ph type="dt" sz="half" idx="10"/>
          </p:nvPr>
        </p:nvSpPr>
        <p:spPr/>
        <p:txBody>
          <a:bodyPr/>
          <a:lstStyle/>
          <a:p>
            <a:fld id="{6254952E-D1D8-834E-8B14-1CDCCE34A5D7}" type="datetimeFigureOut">
              <a:rPr lang="en-GB" smtClean="0"/>
              <a:t>03/05/2022</a:t>
            </a:fld>
            <a:endParaRPr lang="en-GB"/>
          </a:p>
        </p:txBody>
      </p:sp>
      <p:sp>
        <p:nvSpPr>
          <p:cNvPr id="4" name="Fußzeilenplatzhalter 3"/>
          <p:cNvSpPr>
            <a:spLocks noGrp="1"/>
          </p:cNvSpPr>
          <p:nvPr>
            <p:ph type="ftr" sz="quarter" idx="11"/>
          </p:nvPr>
        </p:nvSpPr>
        <p:spPr/>
        <p:txBody>
          <a:bodyPr/>
          <a:lstStyle/>
          <a:p>
            <a:endParaRPr lang="en-GB"/>
          </a:p>
        </p:txBody>
      </p:sp>
      <p:sp>
        <p:nvSpPr>
          <p:cNvPr id="5" name="Foliennummernplatzhalter 4"/>
          <p:cNvSpPr>
            <a:spLocks noGrp="1"/>
          </p:cNvSpPr>
          <p:nvPr>
            <p:ph type="sldNum" sz="quarter" idx="12"/>
          </p:nvPr>
        </p:nvSpPr>
        <p:spPr/>
        <p:txBody>
          <a:bodyPr/>
          <a:lstStyle/>
          <a:p>
            <a:fld id="{CBF0F3CA-E82D-C949-995B-8285F0E451C9}" type="slidenum">
              <a:rPr lang="en-GB" smtClean="0"/>
              <a:t>‹Nr.›</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254952E-D1D8-834E-8B14-1CDCCE34A5D7}" type="datetimeFigureOut">
              <a:rPr lang="en-GB" smtClean="0"/>
              <a:t>03/05/2022</a:t>
            </a:fld>
            <a:endParaRPr lang="en-GB"/>
          </a:p>
        </p:txBody>
      </p:sp>
      <p:sp>
        <p:nvSpPr>
          <p:cNvPr id="3" name="Fußzeilenplatzhalter 2"/>
          <p:cNvSpPr>
            <a:spLocks noGrp="1"/>
          </p:cNvSpPr>
          <p:nvPr>
            <p:ph type="ftr" sz="quarter" idx="11"/>
          </p:nvPr>
        </p:nvSpPr>
        <p:spPr/>
        <p:txBody>
          <a:bodyPr/>
          <a:lstStyle/>
          <a:p>
            <a:endParaRPr lang="en-GB"/>
          </a:p>
        </p:txBody>
      </p:sp>
      <p:sp>
        <p:nvSpPr>
          <p:cNvPr id="4" name="Foliennummernplatzhalter 3"/>
          <p:cNvSpPr>
            <a:spLocks noGrp="1"/>
          </p:cNvSpPr>
          <p:nvPr>
            <p:ph type="sldNum" sz="quarter" idx="12"/>
          </p:nvPr>
        </p:nvSpPr>
        <p:spPr/>
        <p:txBody>
          <a:bodyPr/>
          <a:lstStyle/>
          <a:p>
            <a:fld id="{CBF0F3CA-E82D-C949-995B-8285F0E451C9}" type="slidenum">
              <a:rPr lang="en-GB" smtClean="0"/>
              <a:t>‹Nr.›</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en-GB"/>
          </a:p>
        </p:txBody>
      </p:sp>
      <p:sp>
        <p:nvSpPr>
          <p:cNvPr id="3" name="Inhaltsplatzhalt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p:cNvSpPr>
            <a:spLocks noGrp="1"/>
          </p:cNvSpPr>
          <p:nvPr>
            <p:ph type="dt" sz="half" idx="10"/>
          </p:nvPr>
        </p:nvSpPr>
        <p:spPr/>
        <p:txBody>
          <a:bodyPr/>
          <a:lstStyle/>
          <a:p>
            <a:fld id="{6254952E-D1D8-834E-8B14-1CDCCE34A5D7}" type="datetimeFigureOut">
              <a:rPr lang="en-GB" smtClean="0"/>
              <a:t>03/05/2022</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CBF0F3CA-E82D-C949-995B-8285F0E451C9}" type="slidenum">
              <a:rPr lang="en-GB" smtClean="0"/>
              <a:t>‹Nr.›</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en-GB"/>
          </a:p>
        </p:txBody>
      </p:sp>
      <p:sp>
        <p:nvSpPr>
          <p:cNvPr id="3" name="Bildplatzhalt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p:cNvSpPr>
            <a:spLocks noGrp="1"/>
          </p:cNvSpPr>
          <p:nvPr>
            <p:ph type="dt" sz="half" idx="10"/>
          </p:nvPr>
        </p:nvSpPr>
        <p:spPr/>
        <p:txBody>
          <a:bodyPr/>
          <a:lstStyle/>
          <a:p>
            <a:fld id="{6254952E-D1D8-834E-8B14-1CDCCE34A5D7}" type="datetimeFigureOut">
              <a:rPr lang="en-GB" smtClean="0"/>
              <a:t>03/05/2022</a:t>
            </a:fld>
            <a:endParaRPr lang="en-GB"/>
          </a:p>
        </p:txBody>
      </p:sp>
      <p:sp>
        <p:nvSpPr>
          <p:cNvPr id="6" name="Fußzeilenplatzhalter 5"/>
          <p:cNvSpPr>
            <a:spLocks noGrp="1"/>
          </p:cNvSpPr>
          <p:nvPr>
            <p:ph type="ftr" sz="quarter" idx="11"/>
          </p:nvPr>
        </p:nvSpPr>
        <p:spPr/>
        <p:txBody>
          <a:bodyPr/>
          <a:lstStyle/>
          <a:p>
            <a:endParaRPr lang="en-GB"/>
          </a:p>
        </p:txBody>
      </p:sp>
      <p:sp>
        <p:nvSpPr>
          <p:cNvPr id="7" name="Foliennummernplatzhalter 6"/>
          <p:cNvSpPr>
            <a:spLocks noGrp="1"/>
          </p:cNvSpPr>
          <p:nvPr>
            <p:ph type="sldNum" sz="quarter" idx="12"/>
          </p:nvPr>
        </p:nvSpPr>
        <p:spPr/>
        <p:txBody>
          <a:bodyPr/>
          <a:lstStyle/>
          <a:p>
            <a:fld id="{CBF0F3CA-E82D-C949-995B-8285F0E451C9}" type="slidenum">
              <a:rPr lang="en-GB" smtClean="0"/>
              <a:t>‹Nr.›</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theme" Target="../theme/theme2.xml"/><Relationship Id="rId10"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theme" Target="../theme/theme3.xml"/><Relationship Id="rId10" Type="http://schemas.openxmlformats.org/officeDocument/2006/relationships/image" Target="../media/image1.png"/><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54952E-D1D8-834E-8B14-1CDCCE34A5D7}" type="datetimeFigureOut">
              <a:rPr lang="en-GB" smtClean="0"/>
              <a:t>03/05/2022</a:t>
            </a:fld>
            <a:endParaRPr lang="en-GB"/>
          </a:p>
        </p:txBody>
      </p:sp>
      <p:sp>
        <p:nvSpPr>
          <p:cNvPr id="5" name="Fußzeilenplatzhalt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Foliennummernplatzhalt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F0F3CA-E82D-C949-995B-8285F0E451C9}" type="slidenum">
              <a:rPr lang="en-GB" smtClean="0"/>
              <a:t>‹Nr.›</a:t>
            </a:fld>
            <a:endParaRPr lang="en-GB"/>
          </a:p>
        </p:txBody>
      </p:sp>
    </p:spTree>
    <p:extLst>
      <p:ext uri="{BB962C8B-B14F-4D97-AF65-F5344CB8AC3E}">
        <p14:creationId xmlns:p14="http://schemas.microsoft.com/office/powerpoint/2010/main" val="13889578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43"/>
          <p:cNvSpPr>
            <a:spLocks noChangeArrowheads="1"/>
          </p:cNvSpPr>
          <p:nvPr userDrawn="1"/>
        </p:nvSpPr>
        <p:spPr bwMode="auto">
          <a:xfrm rot="21308468">
            <a:off x="7034213" y="-230188"/>
            <a:ext cx="2520950" cy="1439863"/>
          </a:xfrm>
          <a:prstGeom prst="rect">
            <a:avLst/>
          </a:prstGeom>
          <a:solidFill>
            <a:srgbClr val="0072AB"/>
          </a:solidFill>
          <a:ln>
            <a:noFill/>
          </a:ln>
        </p:spPr>
        <p:txBody>
          <a:bodyPr wrap="none"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eaLnBrk="0" fontAlgn="base" hangingPunct="0">
              <a:spcBef>
                <a:spcPct val="0"/>
              </a:spcBef>
              <a:spcAft>
                <a:spcPct val="0"/>
              </a:spcAft>
              <a:defRPr/>
            </a:pPr>
            <a:endParaRPr lang="en-GB" altLang="x-none" sz="3200" i="1">
              <a:solidFill>
                <a:srgbClr val="474746"/>
              </a:solidFill>
              <a:latin typeface="Times" charset="0"/>
            </a:endParaRPr>
          </a:p>
        </p:txBody>
      </p:sp>
      <p:pic>
        <p:nvPicPr>
          <p:cNvPr id="1027" name="Bild 7"/>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178675" y="323850"/>
            <a:ext cx="172085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384550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hf hdr="0"/>
  <p:txStyles>
    <p:titleStyle>
      <a:lvl1pPr algn="l" rtl="0" eaLnBrk="0" fontAlgn="base" hangingPunct="0">
        <a:spcBef>
          <a:spcPct val="0"/>
        </a:spcBef>
        <a:spcAft>
          <a:spcPct val="0"/>
        </a:spcAft>
        <a:defRPr sz="2500">
          <a:solidFill>
            <a:schemeClr val="tx2"/>
          </a:solidFill>
          <a:latin typeface="Lucida Sans" charset="0"/>
          <a:ea typeface="Lucida Sans" charset="0"/>
          <a:cs typeface="Lucida Sans" charset="0"/>
        </a:defRPr>
      </a:lvl1pPr>
      <a:lvl2pPr algn="l" rtl="0" eaLnBrk="0" fontAlgn="base" hangingPunct="0">
        <a:spcBef>
          <a:spcPct val="0"/>
        </a:spcBef>
        <a:spcAft>
          <a:spcPct val="0"/>
        </a:spcAft>
        <a:defRPr sz="2500">
          <a:solidFill>
            <a:schemeClr val="tx2"/>
          </a:solidFill>
          <a:latin typeface="Lucida Sans" charset="0"/>
          <a:ea typeface="Lucida Sans" charset="0"/>
          <a:cs typeface="Lucida Sans" charset="0"/>
        </a:defRPr>
      </a:lvl2pPr>
      <a:lvl3pPr algn="l" rtl="0" eaLnBrk="0" fontAlgn="base" hangingPunct="0">
        <a:spcBef>
          <a:spcPct val="0"/>
        </a:spcBef>
        <a:spcAft>
          <a:spcPct val="0"/>
        </a:spcAft>
        <a:defRPr sz="2500">
          <a:solidFill>
            <a:schemeClr val="tx2"/>
          </a:solidFill>
          <a:latin typeface="Lucida Sans" charset="0"/>
          <a:ea typeface="Lucida Sans" charset="0"/>
          <a:cs typeface="Lucida Sans" charset="0"/>
        </a:defRPr>
      </a:lvl3pPr>
      <a:lvl4pPr algn="l" rtl="0" eaLnBrk="0" fontAlgn="base" hangingPunct="0">
        <a:spcBef>
          <a:spcPct val="0"/>
        </a:spcBef>
        <a:spcAft>
          <a:spcPct val="0"/>
        </a:spcAft>
        <a:defRPr sz="2500">
          <a:solidFill>
            <a:schemeClr val="tx2"/>
          </a:solidFill>
          <a:latin typeface="Lucida Sans" charset="0"/>
          <a:ea typeface="Lucida Sans" charset="0"/>
          <a:cs typeface="Lucida Sans" charset="0"/>
        </a:defRPr>
      </a:lvl4pPr>
      <a:lvl5pPr algn="l" rtl="0" eaLnBrk="0" fontAlgn="base" hangingPunct="0">
        <a:spcBef>
          <a:spcPct val="0"/>
        </a:spcBef>
        <a:spcAft>
          <a:spcPct val="0"/>
        </a:spcAft>
        <a:defRPr sz="2500">
          <a:solidFill>
            <a:schemeClr val="tx2"/>
          </a:solidFill>
          <a:latin typeface="Lucida Sans" charset="0"/>
          <a:ea typeface="Lucida Sans" charset="0"/>
          <a:cs typeface="Lucida Sans" charset="0"/>
        </a:defRPr>
      </a:lvl5pPr>
      <a:lvl6pPr marL="457200" algn="l" rtl="0" fontAlgn="base">
        <a:spcBef>
          <a:spcPct val="0"/>
        </a:spcBef>
        <a:spcAft>
          <a:spcPct val="0"/>
        </a:spcAft>
        <a:defRPr sz="2500">
          <a:solidFill>
            <a:schemeClr val="tx2"/>
          </a:solidFill>
          <a:latin typeface="Arial Bold" pitchFamily="-108" charset="0"/>
        </a:defRPr>
      </a:lvl6pPr>
      <a:lvl7pPr marL="914400" algn="l" rtl="0" fontAlgn="base">
        <a:spcBef>
          <a:spcPct val="0"/>
        </a:spcBef>
        <a:spcAft>
          <a:spcPct val="0"/>
        </a:spcAft>
        <a:defRPr sz="2500">
          <a:solidFill>
            <a:schemeClr val="tx2"/>
          </a:solidFill>
          <a:latin typeface="Arial Bold" pitchFamily="-108" charset="0"/>
        </a:defRPr>
      </a:lvl7pPr>
      <a:lvl8pPr marL="1371600" algn="l" rtl="0" fontAlgn="base">
        <a:spcBef>
          <a:spcPct val="0"/>
        </a:spcBef>
        <a:spcAft>
          <a:spcPct val="0"/>
        </a:spcAft>
        <a:defRPr sz="2500">
          <a:solidFill>
            <a:schemeClr val="tx2"/>
          </a:solidFill>
          <a:latin typeface="Arial Bold" pitchFamily="-108" charset="0"/>
        </a:defRPr>
      </a:lvl8pPr>
      <a:lvl9pPr marL="1828800" algn="l" rtl="0" fontAlgn="base">
        <a:spcBef>
          <a:spcPct val="0"/>
        </a:spcBef>
        <a:spcAft>
          <a:spcPct val="0"/>
        </a:spcAft>
        <a:defRPr sz="2500">
          <a:solidFill>
            <a:schemeClr val="tx2"/>
          </a:solidFill>
          <a:latin typeface="Arial Bold" pitchFamily="-108" charset="0"/>
        </a:defRPr>
      </a:lvl9pPr>
    </p:titleStyle>
    <p:bodyStyle>
      <a:lvl1pPr algn="l" rtl="0" eaLnBrk="0" fontAlgn="base" hangingPunct="0">
        <a:lnSpc>
          <a:spcPts val="2300"/>
        </a:lnSpc>
        <a:spcBef>
          <a:spcPct val="0"/>
        </a:spcBef>
        <a:spcAft>
          <a:spcPct val="0"/>
        </a:spcAft>
        <a:buClr>
          <a:schemeClr val="accent2"/>
        </a:buClr>
        <a:buSzPct val="120000"/>
        <a:defRPr sz="2000">
          <a:solidFill>
            <a:schemeClr val="tx2"/>
          </a:solidFill>
          <a:latin typeface="Lucida Sans" charset="0"/>
          <a:ea typeface="Lucida Sans" charset="0"/>
          <a:cs typeface="Lucida Sans" charset="0"/>
        </a:defRPr>
      </a:lvl1pPr>
      <a:lvl2pPr indent="-142875" algn="l" rtl="0" eaLnBrk="0" fontAlgn="base" hangingPunct="0">
        <a:spcBef>
          <a:spcPct val="2000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2pPr>
      <a:lvl3pPr marL="142875" indent="142875" algn="l" rtl="0" eaLnBrk="0" fontAlgn="base" hangingPunct="0">
        <a:lnSpc>
          <a:spcPts val="2300"/>
        </a:lnSpc>
        <a:spcBef>
          <a:spcPct val="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3pPr>
      <a:lvl4pPr marL="287338" indent="142875" algn="l" rtl="0" eaLnBrk="0" fontAlgn="base" hangingPunct="0">
        <a:lnSpc>
          <a:spcPts val="2300"/>
        </a:lnSpc>
        <a:spcBef>
          <a:spcPct val="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4pPr>
      <a:lvl5pPr indent="287338" algn="l" rtl="0" eaLnBrk="0" fontAlgn="base" hangingPunct="0">
        <a:lnSpc>
          <a:spcPts val="2300"/>
        </a:lnSpc>
        <a:spcBef>
          <a:spcPct val="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5pPr>
      <a:lvl6pPr marL="15097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6pPr>
      <a:lvl7pPr marL="19669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7pPr>
      <a:lvl8pPr marL="24241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8pPr>
      <a:lvl9pPr marL="28813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43"/>
          <p:cNvSpPr>
            <a:spLocks noChangeArrowheads="1"/>
          </p:cNvSpPr>
          <p:nvPr userDrawn="1"/>
        </p:nvSpPr>
        <p:spPr bwMode="auto">
          <a:xfrm rot="21308468">
            <a:off x="7034213" y="-230188"/>
            <a:ext cx="2520950" cy="1439863"/>
          </a:xfrm>
          <a:prstGeom prst="rect">
            <a:avLst/>
          </a:prstGeom>
          <a:solidFill>
            <a:srgbClr val="0072AB"/>
          </a:solidFill>
          <a:ln>
            <a:noFill/>
          </a:ln>
        </p:spPr>
        <p:txBody>
          <a:bodyPr wrap="none"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eaLnBrk="0" fontAlgn="base" hangingPunct="0">
              <a:spcBef>
                <a:spcPct val="0"/>
              </a:spcBef>
              <a:spcAft>
                <a:spcPct val="0"/>
              </a:spcAft>
              <a:defRPr/>
            </a:pPr>
            <a:endParaRPr lang="en-GB" altLang="x-none" sz="3200" i="1">
              <a:solidFill>
                <a:srgbClr val="474746"/>
              </a:solidFill>
              <a:latin typeface="Times" charset="0"/>
            </a:endParaRPr>
          </a:p>
        </p:txBody>
      </p:sp>
      <p:pic>
        <p:nvPicPr>
          <p:cNvPr id="1027" name="Bild 7"/>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178675" y="323850"/>
            <a:ext cx="172085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43862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hf hdr="0"/>
  <p:txStyles>
    <p:titleStyle>
      <a:lvl1pPr algn="l" rtl="0" eaLnBrk="0" fontAlgn="base" hangingPunct="0">
        <a:spcBef>
          <a:spcPct val="0"/>
        </a:spcBef>
        <a:spcAft>
          <a:spcPct val="0"/>
        </a:spcAft>
        <a:defRPr sz="2500">
          <a:solidFill>
            <a:schemeClr val="tx2"/>
          </a:solidFill>
          <a:latin typeface="Lucida Sans" charset="0"/>
          <a:ea typeface="Lucida Sans" charset="0"/>
          <a:cs typeface="Lucida Sans" charset="0"/>
        </a:defRPr>
      </a:lvl1pPr>
      <a:lvl2pPr algn="l" rtl="0" eaLnBrk="0" fontAlgn="base" hangingPunct="0">
        <a:spcBef>
          <a:spcPct val="0"/>
        </a:spcBef>
        <a:spcAft>
          <a:spcPct val="0"/>
        </a:spcAft>
        <a:defRPr sz="2500">
          <a:solidFill>
            <a:schemeClr val="tx2"/>
          </a:solidFill>
          <a:latin typeface="Lucida Sans" charset="0"/>
          <a:ea typeface="Lucida Sans" charset="0"/>
          <a:cs typeface="Lucida Sans" charset="0"/>
        </a:defRPr>
      </a:lvl2pPr>
      <a:lvl3pPr algn="l" rtl="0" eaLnBrk="0" fontAlgn="base" hangingPunct="0">
        <a:spcBef>
          <a:spcPct val="0"/>
        </a:spcBef>
        <a:spcAft>
          <a:spcPct val="0"/>
        </a:spcAft>
        <a:defRPr sz="2500">
          <a:solidFill>
            <a:schemeClr val="tx2"/>
          </a:solidFill>
          <a:latin typeface="Lucida Sans" charset="0"/>
          <a:ea typeface="Lucida Sans" charset="0"/>
          <a:cs typeface="Lucida Sans" charset="0"/>
        </a:defRPr>
      </a:lvl3pPr>
      <a:lvl4pPr algn="l" rtl="0" eaLnBrk="0" fontAlgn="base" hangingPunct="0">
        <a:spcBef>
          <a:spcPct val="0"/>
        </a:spcBef>
        <a:spcAft>
          <a:spcPct val="0"/>
        </a:spcAft>
        <a:defRPr sz="2500">
          <a:solidFill>
            <a:schemeClr val="tx2"/>
          </a:solidFill>
          <a:latin typeface="Lucida Sans" charset="0"/>
          <a:ea typeface="Lucida Sans" charset="0"/>
          <a:cs typeface="Lucida Sans" charset="0"/>
        </a:defRPr>
      </a:lvl4pPr>
      <a:lvl5pPr algn="l" rtl="0" eaLnBrk="0" fontAlgn="base" hangingPunct="0">
        <a:spcBef>
          <a:spcPct val="0"/>
        </a:spcBef>
        <a:spcAft>
          <a:spcPct val="0"/>
        </a:spcAft>
        <a:defRPr sz="2500">
          <a:solidFill>
            <a:schemeClr val="tx2"/>
          </a:solidFill>
          <a:latin typeface="Lucida Sans" charset="0"/>
          <a:ea typeface="Lucida Sans" charset="0"/>
          <a:cs typeface="Lucida Sans" charset="0"/>
        </a:defRPr>
      </a:lvl5pPr>
      <a:lvl6pPr marL="457200" algn="l" rtl="0" fontAlgn="base">
        <a:spcBef>
          <a:spcPct val="0"/>
        </a:spcBef>
        <a:spcAft>
          <a:spcPct val="0"/>
        </a:spcAft>
        <a:defRPr sz="2500">
          <a:solidFill>
            <a:schemeClr val="tx2"/>
          </a:solidFill>
          <a:latin typeface="Arial Bold" pitchFamily="-108" charset="0"/>
        </a:defRPr>
      </a:lvl6pPr>
      <a:lvl7pPr marL="914400" algn="l" rtl="0" fontAlgn="base">
        <a:spcBef>
          <a:spcPct val="0"/>
        </a:spcBef>
        <a:spcAft>
          <a:spcPct val="0"/>
        </a:spcAft>
        <a:defRPr sz="2500">
          <a:solidFill>
            <a:schemeClr val="tx2"/>
          </a:solidFill>
          <a:latin typeface="Arial Bold" pitchFamily="-108" charset="0"/>
        </a:defRPr>
      </a:lvl7pPr>
      <a:lvl8pPr marL="1371600" algn="l" rtl="0" fontAlgn="base">
        <a:spcBef>
          <a:spcPct val="0"/>
        </a:spcBef>
        <a:spcAft>
          <a:spcPct val="0"/>
        </a:spcAft>
        <a:defRPr sz="2500">
          <a:solidFill>
            <a:schemeClr val="tx2"/>
          </a:solidFill>
          <a:latin typeface="Arial Bold" pitchFamily="-108" charset="0"/>
        </a:defRPr>
      </a:lvl8pPr>
      <a:lvl9pPr marL="1828800" algn="l" rtl="0" fontAlgn="base">
        <a:spcBef>
          <a:spcPct val="0"/>
        </a:spcBef>
        <a:spcAft>
          <a:spcPct val="0"/>
        </a:spcAft>
        <a:defRPr sz="2500">
          <a:solidFill>
            <a:schemeClr val="tx2"/>
          </a:solidFill>
          <a:latin typeface="Arial Bold" pitchFamily="-108" charset="0"/>
        </a:defRPr>
      </a:lvl9pPr>
    </p:titleStyle>
    <p:bodyStyle>
      <a:lvl1pPr algn="l" rtl="0" eaLnBrk="0" fontAlgn="base" hangingPunct="0">
        <a:lnSpc>
          <a:spcPts val="2300"/>
        </a:lnSpc>
        <a:spcBef>
          <a:spcPct val="0"/>
        </a:spcBef>
        <a:spcAft>
          <a:spcPct val="0"/>
        </a:spcAft>
        <a:buClr>
          <a:schemeClr val="accent2"/>
        </a:buClr>
        <a:buSzPct val="120000"/>
        <a:defRPr sz="2000">
          <a:solidFill>
            <a:schemeClr val="tx2"/>
          </a:solidFill>
          <a:latin typeface="Lucida Sans" charset="0"/>
          <a:ea typeface="Lucida Sans" charset="0"/>
          <a:cs typeface="Lucida Sans" charset="0"/>
        </a:defRPr>
      </a:lvl1pPr>
      <a:lvl2pPr indent="-142875" algn="l" rtl="0" eaLnBrk="0" fontAlgn="base" hangingPunct="0">
        <a:spcBef>
          <a:spcPct val="2000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2pPr>
      <a:lvl3pPr marL="142875" indent="142875" algn="l" rtl="0" eaLnBrk="0" fontAlgn="base" hangingPunct="0">
        <a:lnSpc>
          <a:spcPts val="2300"/>
        </a:lnSpc>
        <a:spcBef>
          <a:spcPct val="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3pPr>
      <a:lvl4pPr marL="287338" indent="142875" algn="l" rtl="0" eaLnBrk="0" fontAlgn="base" hangingPunct="0">
        <a:lnSpc>
          <a:spcPts val="2300"/>
        </a:lnSpc>
        <a:spcBef>
          <a:spcPct val="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4pPr>
      <a:lvl5pPr indent="287338" algn="l" rtl="0" eaLnBrk="0" fontAlgn="base" hangingPunct="0">
        <a:lnSpc>
          <a:spcPts val="2300"/>
        </a:lnSpc>
        <a:spcBef>
          <a:spcPct val="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5pPr>
      <a:lvl6pPr marL="15097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6pPr>
      <a:lvl7pPr marL="19669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7pPr>
      <a:lvl8pPr marL="24241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8pPr>
      <a:lvl9pPr marL="28813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3.jpe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27.jp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4.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image" Target="../media/image158.jpeg"/><Relationship Id="rId4" Type="http://schemas.openxmlformats.org/officeDocument/2006/relationships/image" Target="../media/image159.jpeg"/><Relationship Id="rId1" Type="http://schemas.openxmlformats.org/officeDocument/2006/relationships/slideLayout" Target="../slideLayouts/slideLayout6.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s://showyourstripes.info/" TargetMode="External"/><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https://keelingcurve.ucsd.edu/" TargetMode="External"/><Relationship Id="rId4" Type="http://schemas.openxmlformats.org/officeDocument/2006/relationships/image" Target="../media/image34.emf"/><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5.png"/><Relationship Id="rId5" Type="http://schemas.openxmlformats.org/officeDocument/2006/relationships/hyperlink" Target="https://keelingcurve.ucsd.edu/"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5.png"/><Relationship Id="rId5" Type="http://schemas.openxmlformats.org/officeDocument/2006/relationships/hyperlink" Target="https://keelingcurve.ucsd.edu/"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jpeg"/><Relationship Id="rId6" Type="http://schemas.openxmlformats.org/officeDocument/2006/relationships/image" Target="../media/image45.jp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5" Type="http://schemas.openxmlformats.org/officeDocument/2006/relationships/image" Target="../media/image48.jpg"/><Relationship Id="rId6" Type="http://schemas.openxmlformats.org/officeDocument/2006/relationships/image" Target="../media/image49.jp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hyperlink" Target="https://ipbes.net/pandemics" TargetMode="External"/><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hyperlink" Target="https://www.ipcc.ch/" TargetMode="External"/><Relationship Id="rId4" Type="http://schemas.openxmlformats.org/officeDocument/2006/relationships/hyperlink" Target="https://ipbes.net/global-assessment" TargetMode="External"/><Relationship Id="rId5" Type="http://schemas.openxmlformats.org/officeDocument/2006/relationships/image" Target="../media/image58.jpg"/><Relationship Id="rId6" Type="http://schemas.openxmlformats.org/officeDocument/2006/relationships/image" Target="../media/image59.jpg"/><Relationship Id="rId7" Type="http://schemas.openxmlformats.org/officeDocument/2006/relationships/image" Target="../media/image60.jpg"/><Relationship Id="rId8" Type="http://schemas.openxmlformats.org/officeDocument/2006/relationships/image" Target="../media/image61.jpg"/><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3.jpg"/></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5"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png"/><Relationship Id="rId5" Type="http://schemas.openxmlformats.org/officeDocument/2006/relationships/image" Target="../media/image69.jpg"/><Relationship Id="rId6" Type="http://schemas.openxmlformats.org/officeDocument/2006/relationships/image" Target="../media/image70.jpg"/><Relationship Id="rId7" Type="http://schemas.openxmlformats.org/officeDocument/2006/relationships/image" Target="../media/image71.jpg"/><Relationship Id="rId8" Type="http://schemas.openxmlformats.org/officeDocument/2006/relationships/image" Target="../media/image72.jp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g"/><Relationship Id="rId8" Type="http://schemas.openxmlformats.org/officeDocument/2006/relationships/image" Target="../media/image13.jpg"/><Relationship Id="rId9"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hyperlink" Target="http://www.thelancet.com/pdfs/journals/lancet/PIIS0140-6736(17)32846-5.pdf" TargetMode="External"/><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JPG"/><Relationship Id="rId5" Type="http://schemas.openxmlformats.org/officeDocument/2006/relationships/image" Target="../media/image80.JPG"/><Relationship Id="rId6" Type="http://schemas.openxmlformats.org/officeDocument/2006/relationships/image" Target="../media/image81.jp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jpg"/><Relationship Id="rId5" Type="http://schemas.openxmlformats.org/officeDocument/2006/relationships/image" Target="../media/image84.jpg"/><Relationship Id="rId6" Type="http://schemas.openxmlformats.org/officeDocument/2006/relationships/image" Target="../media/image85.jp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g"/><Relationship Id="rId4" Type="http://schemas.openxmlformats.org/officeDocument/2006/relationships/hyperlink" Target="http://www.bettinanutz.de/" TargetMode="External"/><Relationship Id="rId5" Type="http://schemas.openxmlformats.org/officeDocument/2006/relationships/hyperlink" Target="https://creativecommons.org/licenses/by-nc-nd/4.0/" TargetMode="External"/><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6.gif"/><Relationship Id="rId4" Type="http://schemas.openxmlformats.org/officeDocument/2006/relationships/image" Target="../media/image95.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3.jp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hyperlink" Target="http://www.ipcc.ch/report/ar6/wg1" TargetMode="External"/><Relationship Id="rId5" Type="http://schemas.openxmlformats.org/officeDocument/2006/relationships/hyperlink" Target="http://www.mcc-berlin.net/en/research/co2-budget.html" TargetMode="External"/><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01.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hyperlink" Target="https://www.boell.de/sites/default/files/change-of-course.pdf" TargetMode="External"/><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103.jpg"/><Relationship Id="rId4" Type="http://schemas.openxmlformats.org/officeDocument/2006/relationships/image" Target="../media/image104.jp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0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0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107.JPG"/></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image" Target="../media/image110.jpeg"/><Relationship Id="rId6" Type="http://schemas.openxmlformats.org/officeDocument/2006/relationships/image" Target="../media/image111.jpe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jpg"/></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G"/><Relationship Id="rId5" Type="http://schemas.openxmlformats.org/officeDocument/2006/relationships/image" Target="../media/image114.jpg"/><Relationship Id="rId6" Type="http://schemas.openxmlformats.org/officeDocument/2006/relationships/image" Target="../media/image115.jp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11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hyperlink" Target="https://www.footprintcalculator.org/" TargetMode="External"/><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121.jpg"/><Relationship Id="rId4" Type="http://schemas.openxmlformats.org/officeDocument/2006/relationships/image" Target="../media/image122.jpg"/><Relationship Id="rId5" Type="http://schemas.openxmlformats.org/officeDocument/2006/relationships/image" Target="../media/image123.png"/><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126.jpeg"/><Relationship Id="rId6" Type="http://schemas.openxmlformats.org/officeDocument/2006/relationships/image" Target="../media/image40.jpg"/><Relationship Id="rId1" Type="http://schemas.openxmlformats.org/officeDocument/2006/relationships/slideLayout" Target="../slideLayouts/slideLayout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jpeg"/><Relationship Id="rId1" Type="http://schemas.openxmlformats.org/officeDocument/2006/relationships/slideLayout" Target="../slideLayouts/slideLayout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 Id="rId3" Type="http://schemas.openxmlformats.org/officeDocument/2006/relationships/image" Target="../media/image129.jpg"/></Relationships>
</file>

<file path=ppt/slides/_rels/slide82.xml.rels><?xml version="1.0" encoding="UTF-8" standalone="yes"?>
<Relationships xmlns="http://schemas.openxmlformats.org/package/2006/relationships"><Relationship Id="rId3" Type="http://schemas.openxmlformats.org/officeDocument/2006/relationships/hyperlink" Target="http://www.thelancet.com/commissions/EAT" TargetMode="External"/><Relationship Id="rId4" Type="http://schemas.openxmlformats.org/officeDocument/2006/relationships/image" Target="../media/image130.jpg"/><Relationship Id="rId5" Type="http://schemas.openxmlformats.org/officeDocument/2006/relationships/image" Target="../media/image131.jpg"/><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hyperlink" Target="http://www.thelancet.com/commissions/EAT" TargetMode="External"/><Relationship Id="rId4" Type="http://schemas.openxmlformats.org/officeDocument/2006/relationships/image" Target="../media/image131.jpg"/><Relationship Id="rId5" Type="http://schemas.openxmlformats.org/officeDocument/2006/relationships/image" Target="../media/image132.jpg"/><Relationship Id="rId1" Type="http://schemas.openxmlformats.org/officeDocument/2006/relationships/slideLayout" Target="../slideLayouts/slideLayout6.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hyperlink" Target="http://www.thelancet.com/commissions/EAT" TargetMode="External"/><Relationship Id="rId4" Type="http://schemas.openxmlformats.org/officeDocument/2006/relationships/image" Target="../media/image131.jpg"/><Relationship Id="rId1" Type="http://schemas.openxmlformats.org/officeDocument/2006/relationships/slideLayout" Target="../slideLayouts/slideLayout4.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13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7.xml"/><Relationship Id="rId3" Type="http://schemas.openxmlformats.org/officeDocument/2006/relationships/image" Target="../media/image134.jpg"/></Relationships>
</file>

<file path=ppt/slides/_rels/slide88.xml.rels><?xml version="1.0" encoding="UTF-8" standalone="yes"?>
<Relationships xmlns="http://schemas.openxmlformats.org/package/2006/relationships"><Relationship Id="rId3" Type="http://schemas.openxmlformats.org/officeDocument/2006/relationships/image" Target="../media/image135.jpg"/><Relationship Id="rId4" Type="http://schemas.openxmlformats.org/officeDocument/2006/relationships/image" Target="../media/image136.jpg"/><Relationship Id="rId5" Type="http://schemas.openxmlformats.org/officeDocument/2006/relationships/image" Target="../media/image137.jpg"/><Relationship Id="rId6" Type="http://schemas.openxmlformats.org/officeDocument/2006/relationships/image" Target="../media/image138.JPG"/><Relationship Id="rId7" Type="http://schemas.openxmlformats.org/officeDocument/2006/relationships/image" Target="../media/image139.jp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140.jpg"/><Relationship Id="rId4" Type="http://schemas.openxmlformats.org/officeDocument/2006/relationships/image" Target="../media/image141.gif"/><Relationship Id="rId5" Type="http://schemas.openxmlformats.org/officeDocument/2006/relationships/hyperlink" Target="http://www.klimawandel-gesundheit.de/" TargetMode="External"/><Relationship Id="rId6" Type="http://schemas.openxmlformats.org/officeDocument/2006/relationships/hyperlink" Target="https://healthforfuture.de/" TargetMode="External"/><Relationship Id="rId7" Type="http://schemas.openxmlformats.org/officeDocument/2006/relationships/hyperlink" Target="https://planetary-health-academy.de/" TargetMode="External"/><Relationship Id="rId1" Type="http://schemas.openxmlformats.org/officeDocument/2006/relationships/slideLayout" Target="../slideLayouts/slideLayout6.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14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14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144.png"/></Relationships>
</file>

<file path=ppt/slides/_rels/slide93.xml.rels><?xml version="1.0" encoding="UTF-8" standalone="yes"?>
<Relationships xmlns="http://schemas.openxmlformats.org/package/2006/relationships"><Relationship Id="rId3" Type="http://schemas.openxmlformats.org/officeDocument/2006/relationships/image" Target="../media/image145.jpg"/><Relationship Id="rId4" Type="http://schemas.openxmlformats.org/officeDocument/2006/relationships/image" Target="../media/image146.jpg"/><Relationship Id="rId1" Type="http://schemas.openxmlformats.org/officeDocument/2006/relationships/slideLayout" Target="../slideLayouts/slideLayout18.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image" Target="../media/image147.emf"/><Relationship Id="rId4" Type="http://schemas.openxmlformats.org/officeDocument/2006/relationships/image" Target="../media/image148.emf"/><Relationship Id="rId5" Type="http://schemas.openxmlformats.org/officeDocument/2006/relationships/image" Target="../media/image149.emf"/><Relationship Id="rId1" Type="http://schemas.openxmlformats.org/officeDocument/2006/relationships/slideLayout" Target="../slideLayouts/slideLayout18.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image" Target="../media/image150.emf"/><Relationship Id="rId4" Type="http://schemas.openxmlformats.org/officeDocument/2006/relationships/image" Target="../media/image151.emf"/><Relationship Id="rId5" Type="http://schemas.openxmlformats.org/officeDocument/2006/relationships/image" Target="../media/image147.emf"/><Relationship Id="rId6" Type="http://schemas.openxmlformats.org/officeDocument/2006/relationships/image" Target="../media/image148.emf"/><Relationship Id="rId7" Type="http://schemas.openxmlformats.org/officeDocument/2006/relationships/image" Target="../media/image149.emf"/><Relationship Id="rId8" Type="http://schemas.openxmlformats.org/officeDocument/2006/relationships/image" Target="../media/image152.emf"/><Relationship Id="rId9" Type="http://schemas.openxmlformats.org/officeDocument/2006/relationships/image" Target="../media/image153.emf"/><Relationship Id="rId10" Type="http://schemas.openxmlformats.org/officeDocument/2006/relationships/image" Target="../media/image154.emf"/><Relationship Id="rId1" Type="http://schemas.openxmlformats.org/officeDocument/2006/relationships/slideLayout" Target="../slideLayouts/slideLayout18.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1" Type="http://schemas.openxmlformats.org/officeDocument/2006/relationships/image" Target="../media/image155.emf"/><Relationship Id="rId12" Type="http://schemas.openxmlformats.org/officeDocument/2006/relationships/image" Target="../media/image156.emf"/><Relationship Id="rId1" Type="http://schemas.openxmlformats.org/officeDocument/2006/relationships/slideLayout" Target="../slideLayouts/slideLayout18.xml"/><Relationship Id="rId2" Type="http://schemas.openxmlformats.org/officeDocument/2006/relationships/notesSlide" Target="../notesSlides/notesSlide96.xml"/><Relationship Id="rId3" Type="http://schemas.openxmlformats.org/officeDocument/2006/relationships/image" Target="../media/image150.emf"/><Relationship Id="rId4" Type="http://schemas.openxmlformats.org/officeDocument/2006/relationships/image" Target="../media/image151.emf"/><Relationship Id="rId5" Type="http://schemas.openxmlformats.org/officeDocument/2006/relationships/image" Target="../media/image147.emf"/><Relationship Id="rId6" Type="http://schemas.openxmlformats.org/officeDocument/2006/relationships/image" Target="../media/image148.emf"/><Relationship Id="rId7" Type="http://schemas.openxmlformats.org/officeDocument/2006/relationships/image" Target="../media/image149.emf"/><Relationship Id="rId8" Type="http://schemas.openxmlformats.org/officeDocument/2006/relationships/image" Target="../media/image152.emf"/><Relationship Id="rId9" Type="http://schemas.openxmlformats.org/officeDocument/2006/relationships/image" Target="../media/image153.emf"/><Relationship Id="rId10" Type="http://schemas.openxmlformats.org/officeDocument/2006/relationships/image" Target="../media/image154.em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7.xml"/><Relationship Id="rId3" Type="http://schemas.openxmlformats.org/officeDocument/2006/relationships/image" Target="../media/image134.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157.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4">
            <a:extLst>
              <a:ext uri="{28A0092B-C50C-407E-A947-70E740481C1C}">
                <a14:useLocalDpi xmlns:a14="http://schemas.microsoft.com/office/drawing/2010/main" val="0"/>
              </a:ext>
            </a:extLst>
          </a:blip>
          <a:srcRect t="3125" b="3125"/>
          <a:stretch/>
        </p:blipFill>
        <p:spPr>
          <a:xfrm>
            <a:off x="0" y="0"/>
            <a:ext cx="9144000" cy="6858000"/>
          </a:xfrm>
          <a:prstGeom prst="rect">
            <a:avLst/>
          </a:prstGeom>
        </p:spPr>
      </p:pic>
      <p:sp>
        <p:nvSpPr>
          <p:cNvPr id="2" name="Titel 1"/>
          <p:cNvSpPr>
            <a:spLocks noGrp="1"/>
          </p:cNvSpPr>
          <p:nvPr>
            <p:ph type="ctrTitle"/>
          </p:nvPr>
        </p:nvSpPr>
        <p:spPr>
          <a:xfrm>
            <a:off x="685800" y="338641"/>
            <a:ext cx="7615989" cy="1366173"/>
          </a:xfrm>
        </p:spPr>
        <p:txBody>
          <a:bodyPr>
            <a:noAutofit/>
          </a:bodyPr>
          <a:lstStyle/>
          <a:p>
            <a:r>
              <a:rPr lang="de-DE" sz="5400">
                <a:solidFill>
                  <a:schemeClr val="bg1"/>
                </a:solidFill>
              </a:rPr>
              <a:t>A Planetary Health</a:t>
            </a:r>
            <a:endParaRPr lang="en-GB" sz="5400" dirty="0">
              <a:solidFill>
                <a:schemeClr val="bg1"/>
              </a:solidFill>
            </a:endParaRPr>
          </a:p>
        </p:txBody>
      </p:sp>
      <p:sp>
        <p:nvSpPr>
          <p:cNvPr id="3" name="Untertitel 2"/>
          <p:cNvSpPr>
            <a:spLocks noGrp="1"/>
          </p:cNvSpPr>
          <p:nvPr>
            <p:ph type="subTitle" idx="1"/>
          </p:nvPr>
        </p:nvSpPr>
        <p:spPr>
          <a:xfrm>
            <a:off x="386026" y="5300420"/>
            <a:ext cx="8386009" cy="1425569"/>
          </a:xfrm>
        </p:spPr>
        <p:txBody>
          <a:bodyPr>
            <a:normAutofit/>
          </a:bodyPr>
          <a:lstStyle/>
          <a:p>
            <a:pPr algn="l"/>
            <a:r>
              <a:rPr lang="en-GB" dirty="0"/>
              <a:t>Prof. Dr. Dr. med. Sabine Gabrysch</a:t>
            </a:r>
          </a:p>
          <a:p>
            <a:pPr algn="l"/>
            <a:r>
              <a:rPr lang="en-GB" dirty="0"/>
              <a:t>Potsdam Institute for Climate Impact Research</a:t>
            </a:r>
          </a:p>
          <a:p>
            <a:pPr algn="l"/>
            <a:r>
              <a:rPr lang="en-GB" dirty="0"/>
              <a:t>Charité – Universitätsmedizin Berlin				</a:t>
            </a:r>
          </a:p>
          <a:p>
            <a:pPr algn="l"/>
            <a:r>
              <a:rPr lang="en-GB" dirty="0"/>
              <a:t>Heidelberg Institute of Global Health				 	          </a:t>
            </a:r>
            <a:endParaRPr lang="en-GB"/>
          </a:p>
        </p:txBody>
      </p:sp>
      <p:sp>
        <p:nvSpPr>
          <p:cNvPr id="6" name="Textfeld 5"/>
          <p:cNvSpPr txBox="1"/>
          <p:nvPr/>
        </p:nvSpPr>
        <p:spPr>
          <a:xfrm rot="16200000">
            <a:off x="-532152" y="6022490"/>
            <a:ext cx="1325106" cy="307777"/>
          </a:xfrm>
          <a:prstGeom prst="rect">
            <a:avLst/>
          </a:prstGeom>
          <a:noFill/>
        </p:spPr>
        <p:txBody>
          <a:bodyPr wrap="none" rtlCol="0">
            <a:spAutoFit/>
          </a:bodyPr>
          <a:lstStyle/>
          <a:p>
            <a:r>
              <a:rPr lang="en-GB" sz="1400">
                <a:solidFill>
                  <a:schemeClr val="bg1"/>
                </a:solidFill>
              </a:rPr>
              <a:t>Source: Pixabay</a:t>
            </a:r>
          </a:p>
        </p:txBody>
      </p:sp>
      <p:sp>
        <p:nvSpPr>
          <p:cNvPr id="7" name="Titel 1"/>
          <p:cNvSpPr txBox="1">
            <a:spLocks/>
          </p:cNvSpPr>
          <p:nvPr/>
        </p:nvSpPr>
        <p:spPr>
          <a:xfrm>
            <a:off x="386026" y="2252631"/>
            <a:ext cx="4207653" cy="836703"/>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baseline="0">
                <a:solidFill>
                  <a:schemeClr val="tx1"/>
                </a:solidFill>
                <a:latin typeface="+mj-lt"/>
                <a:ea typeface="+mj-ea"/>
                <a:cs typeface="+mj-cs"/>
              </a:defRPr>
            </a:lvl1pPr>
          </a:lstStyle>
          <a:p>
            <a:r>
              <a:rPr lang="de-DE" sz="5400">
                <a:solidFill>
                  <a:schemeClr val="bg1"/>
                </a:solidFill>
              </a:rPr>
              <a:t>perspective</a:t>
            </a:r>
            <a:endParaRPr lang="en-GB" sz="5400" dirty="0">
              <a:solidFill>
                <a:schemeClr val="bg1"/>
              </a:solidFill>
            </a:endParaRPr>
          </a:p>
        </p:txBody>
      </p:sp>
      <p:sp>
        <p:nvSpPr>
          <p:cNvPr id="8" name="Titel 1"/>
          <p:cNvSpPr txBox="1">
            <a:spLocks/>
          </p:cNvSpPr>
          <p:nvPr/>
        </p:nvSpPr>
        <p:spPr>
          <a:xfrm>
            <a:off x="1587434" y="3637151"/>
            <a:ext cx="6012489" cy="836703"/>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baseline="0">
                <a:solidFill>
                  <a:schemeClr val="tx1"/>
                </a:solidFill>
                <a:latin typeface="+mj-lt"/>
                <a:ea typeface="+mj-ea"/>
                <a:cs typeface="+mj-cs"/>
              </a:defRPr>
            </a:lvl1pPr>
          </a:lstStyle>
          <a:p>
            <a:r>
              <a:rPr lang="de-DE" sz="5400">
                <a:solidFill>
                  <a:schemeClr val="bg1"/>
                </a:solidFill>
              </a:rPr>
              <a:t>on the climate crisis</a:t>
            </a:r>
            <a:endParaRPr lang="en-GB" sz="5400" dirty="0">
              <a:solidFill>
                <a:schemeClr val="bg1"/>
              </a:solidFill>
            </a:endParaRPr>
          </a:p>
        </p:txBody>
      </p:sp>
    </p:spTree>
    <p:extLst>
      <p:ext uri="{BB962C8B-B14F-4D97-AF65-F5344CB8AC3E}">
        <p14:creationId xmlns:p14="http://schemas.microsoft.com/office/powerpoint/2010/main" val="4613287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346649" y="396604"/>
            <a:ext cx="4572000" cy="1200329"/>
          </a:xfrm>
          <a:prstGeom prst="rect">
            <a:avLst/>
          </a:prstGeom>
        </p:spPr>
        <p:txBody>
          <a:bodyPr>
            <a:spAutoFit/>
          </a:bodyPr>
          <a:lstStyle/>
          <a:p>
            <a:pPr algn="ctr"/>
            <a:r>
              <a:rPr lang="de-DE">
                <a:effectLst/>
              </a:rPr>
              <a:t>„We are a progressive scientific movement providing evidence, advocacy and inspiration </a:t>
            </a:r>
            <a:br>
              <a:rPr lang="de-DE">
                <a:effectLst/>
              </a:rPr>
            </a:br>
            <a:r>
              <a:rPr lang="de-DE">
                <a:effectLst/>
              </a:rPr>
              <a:t>to align the interests of vitality </a:t>
            </a:r>
            <a:br>
              <a:rPr lang="de-DE">
                <a:effectLst/>
              </a:rPr>
            </a:br>
            <a:r>
              <a:rPr lang="de-DE">
                <a:effectLst/>
              </a:rPr>
              <a:t>​of people, place and planet.“</a:t>
            </a:r>
          </a:p>
        </p:txBody>
      </p:sp>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165600" cy="1912389"/>
          </a:xfrm>
          <a:prstGeom prst="rect">
            <a:avLst/>
          </a:prstGeom>
        </p:spPr>
      </p:pic>
      <p:pic>
        <p:nvPicPr>
          <p:cNvPr id="7" name="Bild 6"/>
          <p:cNvPicPr>
            <a:picLocks noChangeAspect="1"/>
          </p:cNvPicPr>
          <p:nvPr/>
        </p:nvPicPr>
        <p:blipFill rotWithShape="1">
          <a:blip r:embed="rId4">
            <a:extLst>
              <a:ext uri="{28A0092B-C50C-407E-A947-70E740481C1C}">
                <a14:useLocalDpi xmlns:a14="http://schemas.microsoft.com/office/drawing/2010/main" val="0"/>
              </a:ext>
            </a:extLst>
          </a:blip>
          <a:srcRect b="27095"/>
          <a:stretch/>
        </p:blipFill>
        <p:spPr>
          <a:xfrm>
            <a:off x="2298700" y="2287775"/>
            <a:ext cx="5591249" cy="3854659"/>
          </a:xfrm>
          <a:prstGeom prst="rect">
            <a:avLst/>
          </a:prstGeom>
        </p:spPr>
      </p:pic>
      <p:sp>
        <p:nvSpPr>
          <p:cNvPr id="11" name="Rechteck 10"/>
          <p:cNvSpPr/>
          <p:nvPr/>
        </p:nvSpPr>
        <p:spPr>
          <a:xfrm>
            <a:off x="2298700" y="6216591"/>
            <a:ext cx="4191660" cy="400110"/>
          </a:xfrm>
          <a:prstGeom prst="rect">
            <a:avLst/>
          </a:prstGeom>
        </p:spPr>
        <p:txBody>
          <a:bodyPr wrap="none">
            <a:spAutoFit/>
          </a:bodyPr>
          <a:lstStyle/>
          <a:p>
            <a:r>
              <a:rPr lang="en-GB" sz="2000"/>
              <a:t>www.invivoplanet.com/about-us.html </a:t>
            </a:r>
          </a:p>
        </p:txBody>
      </p:sp>
      <p:sp>
        <p:nvSpPr>
          <p:cNvPr id="12" name="Textfeld 11"/>
          <p:cNvSpPr txBox="1"/>
          <p:nvPr/>
        </p:nvSpPr>
        <p:spPr>
          <a:xfrm>
            <a:off x="1276170" y="2490023"/>
            <a:ext cx="806631" cy="461665"/>
          </a:xfrm>
          <a:prstGeom prst="rect">
            <a:avLst/>
          </a:prstGeom>
          <a:noFill/>
        </p:spPr>
        <p:txBody>
          <a:bodyPr wrap="none" rtlCol="0">
            <a:spAutoFit/>
          </a:bodyPr>
          <a:lstStyle/>
          <a:p>
            <a:r>
              <a:rPr lang="en-GB" sz="2400"/>
              <a:t>2018</a:t>
            </a:r>
            <a:endParaRPr lang="en-GB"/>
          </a:p>
        </p:txBody>
      </p:sp>
    </p:spTree>
    <p:extLst>
      <p:ext uri="{BB962C8B-B14F-4D97-AF65-F5344CB8AC3E}">
        <p14:creationId xmlns:p14="http://schemas.microsoft.com/office/powerpoint/2010/main" val="15540398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Examples of action</a:t>
            </a:r>
          </a:p>
        </p:txBody>
      </p:sp>
      <p:sp>
        <p:nvSpPr>
          <p:cNvPr id="3" name="Inhaltsplatzhalter 2"/>
          <p:cNvSpPr>
            <a:spLocks noGrp="1"/>
          </p:cNvSpPr>
          <p:nvPr>
            <p:ph sz="half" idx="1"/>
          </p:nvPr>
        </p:nvSpPr>
        <p:spPr>
          <a:xfrm>
            <a:off x="628649" y="1825625"/>
            <a:ext cx="7529514" cy="1189038"/>
          </a:xfrm>
          <a:solidFill>
            <a:schemeClr val="accent4">
              <a:lumMod val="40000"/>
              <a:lumOff val="60000"/>
            </a:schemeClr>
          </a:solidFill>
          <a:ln>
            <a:solidFill>
              <a:schemeClr val="tx1"/>
            </a:solidFill>
          </a:ln>
        </p:spPr>
        <p:txBody>
          <a:bodyPr>
            <a:normAutofit/>
          </a:bodyPr>
          <a:lstStyle/>
          <a:p>
            <a:pPr marL="0" indent="0">
              <a:buNone/>
            </a:pPr>
            <a:r>
              <a:rPr lang="en-GB" sz="2400"/>
              <a:t>Political level</a:t>
            </a:r>
          </a:p>
          <a:p>
            <a:r>
              <a:rPr lang="en-GB" sz="2400"/>
              <a:t>Demonstrations, alliances, petitions, letters to the editor, letters to parliamentarians, lectures, join NGOs,</a:t>
            </a:r>
            <a:r>
              <a:rPr lang="is-IS" sz="2400"/>
              <a:t>…</a:t>
            </a:r>
            <a:endParaRPr lang="en-GB"/>
          </a:p>
          <a:p>
            <a:endParaRPr lang="en-GB"/>
          </a:p>
          <a:p>
            <a:endParaRPr lang="en-GB"/>
          </a:p>
        </p:txBody>
      </p:sp>
      <p:sp>
        <p:nvSpPr>
          <p:cNvPr id="6" name="Inhaltsplatzhalter 2"/>
          <p:cNvSpPr txBox="1">
            <a:spLocks/>
          </p:cNvSpPr>
          <p:nvPr/>
        </p:nvSpPr>
        <p:spPr>
          <a:xfrm>
            <a:off x="628649" y="3249612"/>
            <a:ext cx="7529514" cy="1308101"/>
          </a:xfrm>
          <a:prstGeom prst="rect">
            <a:avLst/>
          </a:prstGeom>
          <a:solidFill>
            <a:schemeClr val="accent2">
              <a:lumMod val="40000"/>
              <a:lumOff val="60000"/>
            </a:schemeClr>
          </a:solidFill>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GB" sz="2400"/>
              <a:t>Local level</a:t>
            </a:r>
          </a:p>
          <a:p>
            <a:r>
              <a:rPr lang="en-GB" sz="2400"/>
              <a:t>Bicycle lanes, superblocks, urban gardens, repair cafés, food councils, green hospitals, veggie days,</a:t>
            </a:r>
            <a:r>
              <a:rPr lang="is-IS" sz="2400"/>
              <a:t>… </a:t>
            </a:r>
            <a:endParaRPr lang="en-GB" sz="2400"/>
          </a:p>
        </p:txBody>
      </p:sp>
      <p:sp>
        <p:nvSpPr>
          <p:cNvPr id="8" name="Inhaltsplatzhalter 2"/>
          <p:cNvSpPr txBox="1">
            <a:spLocks/>
          </p:cNvSpPr>
          <p:nvPr/>
        </p:nvSpPr>
        <p:spPr>
          <a:xfrm>
            <a:off x="628649" y="4792662"/>
            <a:ext cx="7529514" cy="1308101"/>
          </a:xfrm>
          <a:prstGeom prst="rect">
            <a:avLst/>
          </a:prstGeom>
          <a:solidFill>
            <a:schemeClr val="accent1">
              <a:lumMod val="40000"/>
              <a:lumOff val="60000"/>
            </a:schemeClr>
          </a:solidFill>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GB" sz="2400"/>
              <a:t>Individual level</a:t>
            </a:r>
          </a:p>
          <a:p>
            <a:r>
              <a:rPr lang="de-DE" sz="2400"/>
              <a:t>Meat consumption, power supply, transportation choices, shopping second-hand, insect-friendly garden,... </a:t>
            </a:r>
            <a:endParaRPr lang="en-GB" sz="2400"/>
          </a:p>
        </p:txBody>
      </p:sp>
      <p:pic>
        <p:nvPicPr>
          <p:cNvPr id="9" name="Bild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4699" y="4524378"/>
            <a:ext cx="1204862" cy="1533024"/>
          </a:xfrm>
          <a:prstGeom prst="rect">
            <a:avLst/>
          </a:prstGeom>
        </p:spPr>
      </p:pic>
      <p:pic>
        <p:nvPicPr>
          <p:cNvPr id="10" name="Bild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4699" y="2552766"/>
            <a:ext cx="1340487" cy="1736663"/>
          </a:xfrm>
          <a:prstGeom prst="rect">
            <a:avLst/>
          </a:prstGeom>
        </p:spPr>
      </p:pic>
    </p:spTree>
    <p:extLst>
      <p:ext uri="{BB962C8B-B14F-4D97-AF65-F5344CB8AC3E}">
        <p14:creationId xmlns:p14="http://schemas.microsoft.com/office/powerpoint/2010/main" val="19553448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87457" y="359166"/>
            <a:ext cx="8353587" cy="1155041"/>
          </a:xfrm>
        </p:spPr>
        <p:txBody>
          <a:bodyPr>
            <a:normAutofit/>
          </a:bodyPr>
          <a:lstStyle/>
          <a:p>
            <a:pPr eaLnBrk="1" hangingPunct="1"/>
            <a:r>
              <a:rPr lang="de-DE" altLang="en-US">
                <a:ea typeface="ＭＳ Ｐゴシック" charset="-128"/>
              </a:rPr>
              <a:t>What can health professionals do?</a:t>
            </a:r>
          </a:p>
        </p:txBody>
      </p:sp>
      <p:grpSp>
        <p:nvGrpSpPr>
          <p:cNvPr id="2" name="Group 47"/>
          <p:cNvGrpSpPr>
            <a:grpSpLocks/>
          </p:cNvGrpSpPr>
          <p:nvPr/>
        </p:nvGrpSpPr>
        <p:grpSpPr bwMode="auto">
          <a:xfrm>
            <a:off x="4827583" y="3987800"/>
            <a:ext cx="2686047" cy="2609850"/>
            <a:chOff x="3041" y="2512"/>
            <a:chExt cx="1692" cy="1644"/>
          </a:xfrm>
        </p:grpSpPr>
        <p:grpSp>
          <p:nvGrpSpPr>
            <p:cNvPr id="82972" name="Group 31"/>
            <p:cNvGrpSpPr>
              <a:grpSpLocks/>
            </p:cNvGrpSpPr>
            <p:nvPr/>
          </p:nvGrpSpPr>
          <p:grpSpPr bwMode="auto">
            <a:xfrm rot="10800000">
              <a:off x="3041" y="2512"/>
              <a:ext cx="1653" cy="1644"/>
              <a:chOff x="2381" y="1570"/>
              <a:chExt cx="1225" cy="1406"/>
            </a:xfrm>
          </p:grpSpPr>
          <p:grpSp>
            <p:nvGrpSpPr>
              <p:cNvPr id="82974" name="Group 32"/>
              <p:cNvGrpSpPr>
                <a:grpSpLocks/>
              </p:cNvGrpSpPr>
              <p:nvPr/>
            </p:nvGrpSpPr>
            <p:grpSpPr bwMode="auto">
              <a:xfrm>
                <a:off x="2381" y="1570"/>
                <a:ext cx="1225" cy="1406"/>
                <a:chOff x="2381" y="1570"/>
                <a:chExt cx="1225" cy="1429"/>
              </a:xfrm>
            </p:grpSpPr>
            <p:sp>
              <p:nvSpPr>
                <p:cNvPr id="82976" name="Line 33"/>
                <p:cNvSpPr>
                  <a:spLocks noChangeShapeType="1"/>
                </p:cNvSpPr>
                <p:nvPr/>
              </p:nvSpPr>
              <p:spPr bwMode="auto">
                <a:xfrm>
                  <a:off x="2381" y="1570"/>
                  <a:ext cx="0" cy="1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77" name="Line 34"/>
                <p:cNvSpPr>
                  <a:spLocks noChangeShapeType="1"/>
                </p:cNvSpPr>
                <p:nvPr/>
              </p:nvSpPr>
              <p:spPr bwMode="auto">
                <a:xfrm>
                  <a:off x="2381" y="1570"/>
                  <a:ext cx="10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78" name="Freeform 35"/>
                <p:cNvSpPr>
                  <a:spLocks/>
                </p:cNvSpPr>
                <p:nvPr/>
              </p:nvSpPr>
              <p:spPr bwMode="auto">
                <a:xfrm>
                  <a:off x="2381" y="1570"/>
                  <a:ext cx="1225" cy="1429"/>
                </a:xfrm>
                <a:custGeom>
                  <a:avLst/>
                  <a:gdLst>
                    <a:gd name="T0" fmla="*/ 1314 w 1194"/>
                    <a:gd name="T1" fmla="*/ 0 h 1474"/>
                    <a:gd name="T2" fmla="*/ 1427 w 1194"/>
                    <a:gd name="T3" fmla="*/ 239 h 1474"/>
                    <a:gd name="T4" fmla="*/ 1372 w 1194"/>
                    <a:gd name="T5" fmla="*/ 343 h 1474"/>
                    <a:gd name="T6" fmla="*/ 1142 w 1194"/>
                    <a:gd name="T7" fmla="*/ 343 h 1474"/>
                    <a:gd name="T8" fmla="*/ 972 w 1194"/>
                    <a:gd name="T9" fmla="*/ 343 h 1474"/>
                    <a:gd name="T10" fmla="*/ 914 w 1194"/>
                    <a:gd name="T11" fmla="*/ 480 h 1474"/>
                    <a:gd name="T12" fmla="*/ 972 w 1194"/>
                    <a:gd name="T13" fmla="*/ 583 h 1474"/>
                    <a:gd name="T14" fmla="*/ 1314 w 1194"/>
                    <a:gd name="T15" fmla="*/ 550 h 1474"/>
                    <a:gd name="T16" fmla="*/ 1427 w 1194"/>
                    <a:gd name="T17" fmla="*/ 514 h 1474"/>
                    <a:gd name="T18" fmla="*/ 1486 w 1194"/>
                    <a:gd name="T19" fmla="*/ 583 h 1474"/>
                    <a:gd name="T20" fmla="*/ 1486 w 1194"/>
                    <a:gd name="T21" fmla="*/ 754 h 1474"/>
                    <a:gd name="T22" fmla="*/ 1372 w 1194"/>
                    <a:gd name="T23" fmla="*/ 855 h 1474"/>
                    <a:gd name="T24" fmla="*/ 1200 w 1194"/>
                    <a:gd name="T25" fmla="*/ 789 h 1474"/>
                    <a:gd name="T26" fmla="*/ 972 w 1194"/>
                    <a:gd name="T27" fmla="*/ 754 h 1474"/>
                    <a:gd name="T28" fmla="*/ 858 w 1194"/>
                    <a:gd name="T29" fmla="*/ 824 h 1474"/>
                    <a:gd name="T30" fmla="*/ 914 w 1194"/>
                    <a:gd name="T31" fmla="*/ 962 h 1474"/>
                    <a:gd name="T32" fmla="*/ 799 w 1194"/>
                    <a:gd name="T33" fmla="*/ 1097 h 1474"/>
                    <a:gd name="T34" fmla="*/ 571 w 1194"/>
                    <a:gd name="T35" fmla="*/ 1063 h 1474"/>
                    <a:gd name="T36" fmla="*/ 514 w 1194"/>
                    <a:gd name="T37" fmla="*/ 928 h 1474"/>
                    <a:gd name="T38" fmla="*/ 571 w 1194"/>
                    <a:gd name="T39" fmla="*/ 789 h 1474"/>
                    <a:gd name="T40" fmla="*/ 400 w 1194"/>
                    <a:gd name="T41" fmla="*/ 754 h 1474"/>
                    <a:gd name="T42" fmla="*/ 0 w 1194"/>
                    <a:gd name="T43" fmla="*/ 891 h 14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4"/>
                    <a:gd name="T67" fmla="*/ 0 h 1474"/>
                    <a:gd name="T68" fmla="*/ 1194 w 1194"/>
                    <a:gd name="T69" fmla="*/ 1474 h 14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4" h="1474">
                      <a:moveTo>
                        <a:pt x="1043" y="0"/>
                      </a:moveTo>
                      <a:cubicBezTo>
                        <a:pt x="1084" y="120"/>
                        <a:pt x="1126" y="241"/>
                        <a:pt x="1134" y="317"/>
                      </a:cubicBezTo>
                      <a:cubicBezTo>
                        <a:pt x="1142" y="393"/>
                        <a:pt x="1127" y="431"/>
                        <a:pt x="1089" y="454"/>
                      </a:cubicBezTo>
                      <a:cubicBezTo>
                        <a:pt x="1051" y="477"/>
                        <a:pt x="960" y="454"/>
                        <a:pt x="907" y="454"/>
                      </a:cubicBezTo>
                      <a:cubicBezTo>
                        <a:pt x="854" y="454"/>
                        <a:pt x="801" y="424"/>
                        <a:pt x="771" y="454"/>
                      </a:cubicBezTo>
                      <a:cubicBezTo>
                        <a:pt x="741" y="484"/>
                        <a:pt x="726" y="582"/>
                        <a:pt x="726" y="635"/>
                      </a:cubicBezTo>
                      <a:cubicBezTo>
                        <a:pt x="726" y="688"/>
                        <a:pt x="718" y="756"/>
                        <a:pt x="771" y="771"/>
                      </a:cubicBezTo>
                      <a:cubicBezTo>
                        <a:pt x="824" y="786"/>
                        <a:pt x="983" y="741"/>
                        <a:pt x="1043" y="726"/>
                      </a:cubicBezTo>
                      <a:cubicBezTo>
                        <a:pt x="1103" y="711"/>
                        <a:pt x="1111" y="673"/>
                        <a:pt x="1134" y="680"/>
                      </a:cubicBezTo>
                      <a:cubicBezTo>
                        <a:pt x="1157" y="687"/>
                        <a:pt x="1172" y="718"/>
                        <a:pt x="1179" y="771"/>
                      </a:cubicBezTo>
                      <a:cubicBezTo>
                        <a:pt x="1186" y="824"/>
                        <a:pt x="1194" y="938"/>
                        <a:pt x="1179" y="998"/>
                      </a:cubicBezTo>
                      <a:cubicBezTo>
                        <a:pt x="1164" y="1058"/>
                        <a:pt x="1127" y="1127"/>
                        <a:pt x="1089" y="1134"/>
                      </a:cubicBezTo>
                      <a:cubicBezTo>
                        <a:pt x="1051" y="1141"/>
                        <a:pt x="1006" y="1066"/>
                        <a:pt x="953" y="1043"/>
                      </a:cubicBezTo>
                      <a:cubicBezTo>
                        <a:pt x="900" y="1020"/>
                        <a:pt x="816" y="990"/>
                        <a:pt x="771" y="998"/>
                      </a:cubicBezTo>
                      <a:cubicBezTo>
                        <a:pt x="726" y="1006"/>
                        <a:pt x="687" y="1044"/>
                        <a:pt x="680" y="1089"/>
                      </a:cubicBezTo>
                      <a:cubicBezTo>
                        <a:pt x="673" y="1134"/>
                        <a:pt x="733" y="1210"/>
                        <a:pt x="726" y="1270"/>
                      </a:cubicBezTo>
                      <a:cubicBezTo>
                        <a:pt x="719" y="1330"/>
                        <a:pt x="680" y="1428"/>
                        <a:pt x="635" y="1451"/>
                      </a:cubicBezTo>
                      <a:cubicBezTo>
                        <a:pt x="590" y="1474"/>
                        <a:pt x="492" y="1444"/>
                        <a:pt x="454" y="1406"/>
                      </a:cubicBezTo>
                      <a:cubicBezTo>
                        <a:pt x="416" y="1368"/>
                        <a:pt x="408" y="1285"/>
                        <a:pt x="408" y="1225"/>
                      </a:cubicBezTo>
                      <a:cubicBezTo>
                        <a:pt x="408" y="1165"/>
                        <a:pt x="469" y="1081"/>
                        <a:pt x="454" y="1043"/>
                      </a:cubicBezTo>
                      <a:cubicBezTo>
                        <a:pt x="439" y="1005"/>
                        <a:pt x="394" y="975"/>
                        <a:pt x="318" y="998"/>
                      </a:cubicBezTo>
                      <a:cubicBezTo>
                        <a:pt x="242" y="1021"/>
                        <a:pt x="53" y="1149"/>
                        <a:pt x="0" y="1179"/>
                      </a:cubicBezTo>
                    </a:path>
                  </a:pathLst>
                </a:custGeom>
                <a:solidFill>
                  <a:srgbClr val="CCFFCC"/>
                </a:solidFill>
                <a:ln w="9525">
                  <a:solidFill>
                    <a:schemeClr val="tx1"/>
                  </a:solidFill>
                  <a:round/>
                  <a:headEnd/>
                  <a:tailEnd/>
                </a:ln>
              </p:spPr>
              <p:txBody>
                <a:bodyPr/>
                <a:lstStyle/>
                <a:p>
                  <a:endParaRPr lang="en-GB"/>
                </a:p>
              </p:txBody>
            </p:sp>
          </p:grpSp>
          <p:sp>
            <p:nvSpPr>
              <p:cNvPr id="82975" name="AutoShape 36"/>
              <p:cNvSpPr>
                <a:spLocks noChangeArrowheads="1"/>
              </p:cNvSpPr>
              <p:nvPr/>
            </p:nvSpPr>
            <p:spPr bwMode="auto">
              <a:xfrm rot="5400000">
                <a:off x="2359" y="1592"/>
                <a:ext cx="1134" cy="1089"/>
              </a:xfrm>
              <a:prstGeom prst="rtTriangle">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p>
            </p:txBody>
          </p:sp>
        </p:grpSp>
        <p:sp>
          <p:nvSpPr>
            <p:cNvPr id="82973" name="Text Box 38"/>
            <p:cNvSpPr txBox="1">
              <a:spLocks noChangeArrowheads="1"/>
            </p:cNvSpPr>
            <p:nvPr/>
          </p:nvSpPr>
          <p:spPr bwMode="auto">
            <a:xfrm>
              <a:off x="3719" y="3167"/>
              <a:ext cx="1014"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de-DE" altLang="en-US" sz="2000"/>
                <a:t>Support </a:t>
              </a:r>
              <a:r>
                <a:rPr lang="de-DE" altLang="en-US" sz="2000" b="1"/>
                <a:t>adaptation </a:t>
              </a:r>
              <a:r>
                <a:rPr lang="de-DE" altLang="en-US" sz="2000"/>
                <a:t>and reduce </a:t>
              </a:r>
              <a:r>
                <a:rPr lang="de-DE" altLang="en-US" sz="2000" b="1"/>
                <a:t>footprint</a:t>
              </a:r>
            </a:p>
          </p:txBody>
        </p:sp>
      </p:grpSp>
      <p:grpSp>
        <p:nvGrpSpPr>
          <p:cNvPr id="5" name="Group 48"/>
          <p:cNvGrpSpPr>
            <a:grpSpLocks/>
          </p:cNvGrpSpPr>
          <p:nvPr/>
        </p:nvGrpSpPr>
        <p:grpSpPr bwMode="auto">
          <a:xfrm>
            <a:off x="4340224" y="1628775"/>
            <a:ext cx="3013075" cy="2273300"/>
            <a:chOff x="2734" y="1026"/>
            <a:chExt cx="1898" cy="1432"/>
          </a:xfrm>
        </p:grpSpPr>
        <p:grpSp>
          <p:nvGrpSpPr>
            <p:cNvPr id="82965" name="Group 19"/>
            <p:cNvGrpSpPr>
              <a:grpSpLocks/>
            </p:cNvGrpSpPr>
            <p:nvPr/>
          </p:nvGrpSpPr>
          <p:grpSpPr bwMode="auto">
            <a:xfrm rot="5400000">
              <a:off x="2967" y="793"/>
              <a:ext cx="1432" cy="1898"/>
              <a:chOff x="2381" y="1570"/>
              <a:chExt cx="1225" cy="1406"/>
            </a:xfrm>
          </p:grpSpPr>
          <p:grpSp>
            <p:nvGrpSpPr>
              <p:cNvPr id="82967" name="Group 20"/>
              <p:cNvGrpSpPr>
                <a:grpSpLocks/>
              </p:cNvGrpSpPr>
              <p:nvPr/>
            </p:nvGrpSpPr>
            <p:grpSpPr bwMode="auto">
              <a:xfrm>
                <a:off x="2381" y="1570"/>
                <a:ext cx="1225" cy="1406"/>
                <a:chOff x="2381" y="1570"/>
                <a:chExt cx="1225" cy="1429"/>
              </a:xfrm>
            </p:grpSpPr>
            <p:sp>
              <p:nvSpPr>
                <p:cNvPr id="82969" name="Line 21"/>
                <p:cNvSpPr>
                  <a:spLocks noChangeShapeType="1"/>
                </p:cNvSpPr>
                <p:nvPr/>
              </p:nvSpPr>
              <p:spPr bwMode="auto">
                <a:xfrm>
                  <a:off x="2381" y="1570"/>
                  <a:ext cx="0" cy="1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70" name="Line 22"/>
                <p:cNvSpPr>
                  <a:spLocks noChangeShapeType="1"/>
                </p:cNvSpPr>
                <p:nvPr/>
              </p:nvSpPr>
              <p:spPr bwMode="auto">
                <a:xfrm>
                  <a:off x="2381" y="1570"/>
                  <a:ext cx="10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71" name="Freeform 23"/>
                <p:cNvSpPr>
                  <a:spLocks/>
                </p:cNvSpPr>
                <p:nvPr/>
              </p:nvSpPr>
              <p:spPr bwMode="auto">
                <a:xfrm>
                  <a:off x="2381" y="1570"/>
                  <a:ext cx="1225" cy="1429"/>
                </a:xfrm>
                <a:custGeom>
                  <a:avLst/>
                  <a:gdLst>
                    <a:gd name="T0" fmla="*/ 1314 w 1194"/>
                    <a:gd name="T1" fmla="*/ 0 h 1474"/>
                    <a:gd name="T2" fmla="*/ 1427 w 1194"/>
                    <a:gd name="T3" fmla="*/ 239 h 1474"/>
                    <a:gd name="T4" fmla="*/ 1372 w 1194"/>
                    <a:gd name="T5" fmla="*/ 343 h 1474"/>
                    <a:gd name="T6" fmla="*/ 1142 w 1194"/>
                    <a:gd name="T7" fmla="*/ 343 h 1474"/>
                    <a:gd name="T8" fmla="*/ 972 w 1194"/>
                    <a:gd name="T9" fmla="*/ 343 h 1474"/>
                    <a:gd name="T10" fmla="*/ 914 w 1194"/>
                    <a:gd name="T11" fmla="*/ 480 h 1474"/>
                    <a:gd name="T12" fmla="*/ 972 w 1194"/>
                    <a:gd name="T13" fmla="*/ 583 h 1474"/>
                    <a:gd name="T14" fmla="*/ 1314 w 1194"/>
                    <a:gd name="T15" fmla="*/ 550 h 1474"/>
                    <a:gd name="T16" fmla="*/ 1427 w 1194"/>
                    <a:gd name="T17" fmla="*/ 514 h 1474"/>
                    <a:gd name="T18" fmla="*/ 1486 w 1194"/>
                    <a:gd name="T19" fmla="*/ 583 h 1474"/>
                    <a:gd name="T20" fmla="*/ 1486 w 1194"/>
                    <a:gd name="T21" fmla="*/ 754 h 1474"/>
                    <a:gd name="T22" fmla="*/ 1372 w 1194"/>
                    <a:gd name="T23" fmla="*/ 855 h 1474"/>
                    <a:gd name="T24" fmla="*/ 1200 w 1194"/>
                    <a:gd name="T25" fmla="*/ 789 h 1474"/>
                    <a:gd name="T26" fmla="*/ 972 w 1194"/>
                    <a:gd name="T27" fmla="*/ 754 h 1474"/>
                    <a:gd name="T28" fmla="*/ 858 w 1194"/>
                    <a:gd name="T29" fmla="*/ 824 h 1474"/>
                    <a:gd name="T30" fmla="*/ 914 w 1194"/>
                    <a:gd name="T31" fmla="*/ 962 h 1474"/>
                    <a:gd name="T32" fmla="*/ 799 w 1194"/>
                    <a:gd name="T33" fmla="*/ 1097 h 1474"/>
                    <a:gd name="T34" fmla="*/ 571 w 1194"/>
                    <a:gd name="T35" fmla="*/ 1063 h 1474"/>
                    <a:gd name="T36" fmla="*/ 514 w 1194"/>
                    <a:gd name="T37" fmla="*/ 928 h 1474"/>
                    <a:gd name="T38" fmla="*/ 571 w 1194"/>
                    <a:gd name="T39" fmla="*/ 789 h 1474"/>
                    <a:gd name="T40" fmla="*/ 400 w 1194"/>
                    <a:gd name="T41" fmla="*/ 754 h 1474"/>
                    <a:gd name="T42" fmla="*/ 0 w 1194"/>
                    <a:gd name="T43" fmla="*/ 891 h 14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4"/>
                    <a:gd name="T67" fmla="*/ 0 h 1474"/>
                    <a:gd name="T68" fmla="*/ 1194 w 1194"/>
                    <a:gd name="T69" fmla="*/ 1474 h 14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4" h="1474">
                      <a:moveTo>
                        <a:pt x="1043" y="0"/>
                      </a:moveTo>
                      <a:cubicBezTo>
                        <a:pt x="1084" y="120"/>
                        <a:pt x="1126" y="241"/>
                        <a:pt x="1134" y="317"/>
                      </a:cubicBezTo>
                      <a:cubicBezTo>
                        <a:pt x="1142" y="393"/>
                        <a:pt x="1127" y="431"/>
                        <a:pt x="1089" y="454"/>
                      </a:cubicBezTo>
                      <a:cubicBezTo>
                        <a:pt x="1051" y="477"/>
                        <a:pt x="960" y="454"/>
                        <a:pt x="907" y="454"/>
                      </a:cubicBezTo>
                      <a:cubicBezTo>
                        <a:pt x="854" y="454"/>
                        <a:pt x="801" y="424"/>
                        <a:pt x="771" y="454"/>
                      </a:cubicBezTo>
                      <a:cubicBezTo>
                        <a:pt x="741" y="484"/>
                        <a:pt x="726" y="582"/>
                        <a:pt x="726" y="635"/>
                      </a:cubicBezTo>
                      <a:cubicBezTo>
                        <a:pt x="726" y="688"/>
                        <a:pt x="718" y="756"/>
                        <a:pt x="771" y="771"/>
                      </a:cubicBezTo>
                      <a:cubicBezTo>
                        <a:pt x="824" y="786"/>
                        <a:pt x="983" y="741"/>
                        <a:pt x="1043" y="726"/>
                      </a:cubicBezTo>
                      <a:cubicBezTo>
                        <a:pt x="1103" y="711"/>
                        <a:pt x="1111" y="673"/>
                        <a:pt x="1134" y="680"/>
                      </a:cubicBezTo>
                      <a:cubicBezTo>
                        <a:pt x="1157" y="687"/>
                        <a:pt x="1172" y="718"/>
                        <a:pt x="1179" y="771"/>
                      </a:cubicBezTo>
                      <a:cubicBezTo>
                        <a:pt x="1186" y="824"/>
                        <a:pt x="1194" y="938"/>
                        <a:pt x="1179" y="998"/>
                      </a:cubicBezTo>
                      <a:cubicBezTo>
                        <a:pt x="1164" y="1058"/>
                        <a:pt x="1127" y="1127"/>
                        <a:pt x="1089" y="1134"/>
                      </a:cubicBezTo>
                      <a:cubicBezTo>
                        <a:pt x="1051" y="1141"/>
                        <a:pt x="1006" y="1066"/>
                        <a:pt x="953" y="1043"/>
                      </a:cubicBezTo>
                      <a:cubicBezTo>
                        <a:pt x="900" y="1020"/>
                        <a:pt x="816" y="990"/>
                        <a:pt x="771" y="998"/>
                      </a:cubicBezTo>
                      <a:cubicBezTo>
                        <a:pt x="726" y="1006"/>
                        <a:pt x="687" y="1044"/>
                        <a:pt x="680" y="1089"/>
                      </a:cubicBezTo>
                      <a:cubicBezTo>
                        <a:pt x="673" y="1134"/>
                        <a:pt x="733" y="1210"/>
                        <a:pt x="726" y="1270"/>
                      </a:cubicBezTo>
                      <a:cubicBezTo>
                        <a:pt x="719" y="1330"/>
                        <a:pt x="680" y="1428"/>
                        <a:pt x="635" y="1451"/>
                      </a:cubicBezTo>
                      <a:cubicBezTo>
                        <a:pt x="590" y="1474"/>
                        <a:pt x="492" y="1444"/>
                        <a:pt x="454" y="1406"/>
                      </a:cubicBezTo>
                      <a:cubicBezTo>
                        <a:pt x="416" y="1368"/>
                        <a:pt x="408" y="1285"/>
                        <a:pt x="408" y="1225"/>
                      </a:cubicBezTo>
                      <a:cubicBezTo>
                        <a:pt x="408" y="1165"/>
                        <a:pt x="469" y="1081"/>
                        <a:pt x="454" y="1043"/>
                      </a:cubicBezTo>
                      <a:cubicBezTo>
                        <a:pt x="439" y="1005"/>
                        <a:pt x="394" y="975"/>
                        <a:pt x="318" y="998"/>
                      </a:cubicBezTo>
                      <a:cubicBezTo>
                        <a:pt x="242" y="1021"/>
                        <a:pt x="53" y="1149"/>
                        <a:pt x="0" y="1179"/>
                      </a:cubicBezTo>
                    </a:path>
                  </a:pathLst>
                </a:custGeom>
                <a:solidFill>
                  <a:srgbClr val="FFFFCC"/>
                </a:solidFill>
                <a:ln w="9525">
                  <a:solidFill>
                    <a:schemeClr val="tx1"/>
                  </a:solidFill>
                  <a:round/>
                  <a:headEnd/>
                  <a:tailEnd/>
                </a:ln>
              </p:spPr>
              <p:txBody>
                <a:bodyPr/>
                <a:lstStyle/>
                <a:p>
                  <a:endParaRPr lang="en-GB"/>
                </a:p>
              </p:txBody>
            </p:sp>
          </p:grpSp>
          <p:sp>
            <p:nvSpPr>
              <p:cNvPr id="82968" name="AutoShape 24"/>
              <p:cNvSpPr>
                <a:spLocks noChangeArrowheads="1"/>
              </p:cNvSpPr>
              <p:nvPr/>
            </p:nvSpPr>
            <p:spPr bwMode="auto">
              <a:xfrm rot="5400000">
                <a:off x="2359" y="1592"/>
                <a:ext cx="1134" cy="1089"/>
              </a:xfrm>
              <a:prstGeom prst="rtTriangle">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p>
            </p:txBody>
          </p:sp>
        </p:grpSp>
        <p:sp>
          <p:nvSpPr>
            <p:cNvPr id="82966" name="Text Box 39"/>
            <p:cNvSpPr txBox="1">
              <a:spLocks noChangeArrowheads="1"/>
            </p:cNvSpPr>
            <p:nvPr/>
          </p:nvSpPr>
          <p:spPr bwMode="auto">
            <a:xfrm>
              <a:off x="3362" y="1061"/>
              <a:ext cx="1270"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de-DE" altLang="en-US" sz="2000"/>
                <a:t>Integrate PH &amp; transformation in </a:t>
              </a:r>
              <a:r>
                <a:rPr lang="de-DE" altLang="en-US" sz="2000" b="1"/>
                <a:t>education and training</a:t>
              </a:r>
              <a:endParaRPr lang="de-DE" altLang="en-US" sz="2000"/>
            </a:p>
          </p:txBody>
        </p:sp>
      </p:grpSp>
      <p:grpSp>
        <p:nvGrpSpPr>
          <p:cNvPr id="8" name="Group 42"/>
          <p:cNvGrpSpPr>
            <a:grpSpLocks/>
          </p:cNvGrpSpPr>
          <p:nvPr/>
        </p:nvGrpSpPr>
        <p:grpSpPr bwMode="auto">
          <a:xfrm>
            <a:off x="1619250" y="1628775"/>
            <a:ext cx="2624138" cy="2609850"/>
            <a:chOff x="1020" y="1026"/>
            <a:chExt cx="1653" cy="1644"/>
          </a:xfrm>
        </p:grpSpPr>
        <p:grpSp>
          <p:nvGrpSpPr>
            <p:cNvPr id="82958" name="Group 18"/>
            <p:cNvGrpSpPr>
              <a:grpSpLocks/>
            </p:cNvGrpSpPr>
            <p:nvPr/>
          </p:nvGrpSpPr>
          <p:grpSpPr bwMode="auto">
            <a:xfrm>
              <a:off x="1020" y="1026"/>
              <a:ext cx="1653" cy="1644"/>
              <a:chOff x="2381" y="1570"/>
              <a:chExt cx="1225" cy="1406"/>
            </a:xfrm>
          </p:grpSpPr>
          <p:grpSp>
            <p:nvGrpSpPr>
              <p:cNvPr id="82960" name="Group 15"/>
              <p:cNvGrpSpPr>
                <a:grpSpLocks/>
              </p:cNvGrpSpPr>
              <p:nvPr/>
            </p:nvGrpSpPr>
            <p:grpSpPr bwMode="auto">
              <a:xfrm>
                <a:off x="2381" y="1570"/>
                <a:ext cx="1225" cy="1406"/>
                <a:chOff x="2381" y="1570"/>
                <a:chExt cx="1225" cy="1429"/>
              </a:xfrm>
            </p:grpSpPr>
            <p:sp>
              <p:nvSpPr>
                <p:cNvPr id="82962" name="Line 8"/>
                <p:cNvSpPr>
                  <a:spLocks noChangeShapeType="1"/>
                </p:cNvSpPr>
                <p:nvPr/>
              </p:nvSpPr>
              <p:spPr bwMode="auto">
                <a:xfrm>
                  <a:off x="2381" y="1570"/>
                  <a:ext cx="0" cy="1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63" name="Line 9"/>
                <p:cNvSpPr>
                  <a:spLocks noChangeShapeType="1"/>
                </p:cNvSpPr>
                <p:nvPr/>
              </p:nvSpPr>
              <p:spPr bwMode="auto">
                <a:xfrm>
                  <a:off x="2381" y="1570"/>
                  <a:ext cx="10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64" name="Freeform 12"/>
                <p:cNvSpPr>
                  <a:spLocks/>
                </p:cNvSpPr>
                <p:nvPr/>
              </p:nvSpPr>
              <p:spPr bwMode="auto">
                <a:xfrm>
                  <a:off x="2381" y="1570"/>
                  <a:ext cx="1225" cy="1429"/>
                </a:xfrm>
                <a:custGeom>
                  <a:avLst/>
                  <a:gdLst>
                    <a:gd name="T0" fmla="*/ 1314 w 1194"/>
                    <a:gd name="T1" fmla="*/ 0 h 1474"/>
                    <a:gd name="T2" fmla="*/ 1427 w 1194"/>
                    <a:gd name="T3" fmla="*/ 239 h 1474"/>
                    <a:gd name="T4" fmla="*/ 1372 w 1194"/>
                    <a:gd name="T5" fmla="*/ 343 h 1474"/>
                    <a:gd name="T6" fmla="*/ 1142 w 1194"/>
                    <a:gd name="T7" fmla="*/ 343 h 1474"/>
                    <a:gd name="T8" fmla="*/ 972 w 1194"/>
                    <a:gd name="T9" fmla="*/ 343 h 1474"/>
                    <a:gd name="T10" fmla="*/ 914 w 1194"/>
                    <a:gd name="T11" fmla="*/ 480 h 1474"/>
                    <a:gd name="T12" fmla="*/ 972 w 1194"/>
                    <a:gd name="T13" fmla="*/ 583 h 1474"/>
                    <a:gd name="T14" fmla="*/ 1314 w 1194"/>
                    <a:gd name="T15" fmla="*/ 550 h 1474"/>
                    <a:gd name="T16" fmla="*/ 1427 w 1194"/>
                    <a:gd name="T17" fmla="*/ 514 h 1474"/>
                    <a:gd name="T18" fmla="*/ 1486 w 1194"/>
                    <a:gd name="T19" fmla="*/ 583 h 1474"/>
                    <a:gd name="T20" fmla="*/ 1486 w 1194"/>
                    <a:gd name="T21" fmla="*/ 754 h 1474"/>
                    <a:gd name="T22" fmla="*/ 1372 w 1194"/>
                    <a:gd name="T23" fmla="*/ 855 h 1474"/>
                    <a:gd name="T24" fmla="*/ 1200 w 1194"/>
                    <a:gd name="T25" fmla="*/ 789 h 1474"/>
                    <a:gd name="T26" fmla="*/ 972 w 1194"/>
                    <a:gd name="T27" fmla="*/ 754 h 1474"/>
                    <a:gd name="T28" fmla="*/ 858 w 1194"/>
                    <a:gd name="T29" fmla="*/ 824 h 1474"/>
                    <a:gd name="T30" fmla="*/ 914 w 1194"/>
                    <a:gd name="T31" fmla="*/ 962 h 1474"/>
                    <a:gd name="T32" fmla="*/ 799 w 1194"/>
                    <a:gd name="T33" fmla="*/ 1097 h 1474"/>
                    <a:gd name="T34" fmla="*/ 571 w 1194"/>
                    <a:gd name="T35" fmla="*/ 1063 h 1474"/>
                    <a:gd name="T36" fmla="*/ 514 w 1194"/>
                    <a:gd name="T37" fmla="*/ 928 h 1474"/>
                    <a:gd name="T38" fmla="*/ 571 w 1194"/>
                    <a:gd name="T39" fmla="*/ 789 h 1474"/>
                    <a:gd name="T40" fmla="*/ 400 w 1194"/>
                    <a:gd name="T41" fmla="*/ 754 h 1474"/>
                    <a:gd name="T42" fmla="*/ 0 w 1194"/>
                    <a:gd name="T43" fmla="*/ 891 h 14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4"/>
                    <a:gd name="T67" fmla="*/ 0 h 1474"/>
                    <a:gd name="T68" fmla="*/ 1194 w 1194"/>
                    <a:gd name="T69" fmla="*/ 1474 h 14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4" h="1474">
                      <a:moveTo>
                        <a:pt x="1043" y="0"/>
                      </a:moveTo>
                      <a:cubicBezTo>
                        <a:pt x="1084" y="120"/>
                        <a:pt x="1126" y="241"/>
                        <a:pt x="1134" y="317"/>
                      </a:cubicBezTo>
                      <a:cubicBezTo>
                        <a:pt x="1142" y="393"/>
                        <a:pt x="1127" y="431"/>
                        <a:pt x="1089" y="454"/>
                      </a:cubicBezTo>
                      <a:cubicBezTo>
                        <a:pt x="1051" y="477"/>
                        <a:pt x="960" y="454"/>
                        <a:pt x="907" y="454"/>
                      </a:cubicBezTo>
                      <a:cubicBezTo>
                        <a:pt x="854" y="454"/>
                        <a:pt x="801" y="424"/>
                        <a:pt x="771" y="454"/>
                      </a:cubicBezTo>
                      <a:cubicBezTo>
                        <a:pt x="741" y="484"/>
                        <a:pt x="726" y="582"/>
                        <a:pt x="726" y="635"/>
                      </a:cubicBezTo>
                      <a:cubicBezTo>
                        <a:pt x="726" y="688"/>
                        <a:pt x="718" y="756"/>
                        <a:pt x="771" y="771"/>
                      </a:cubicBezTo>
                      <a:cubicBezTo>
                        <a:pt x="824" y="786"/>
                        <a:pt x="983" y="741"/>
                        <a:pt x="1043" y="726"/>
                      </a:cubicBezTo>
                      <a:cubicBezTo>
                        <a:pt x="1103" y="711"/>
                        <a:pt x="1111" y="673"/>
                        <a:pt x="1134" y="680"/>
                      </a:cubicBezTo>
                      <a:cubicBezTo>
                        <a:pt x="1157" y="687"/>
                        <a:pt x="1172" y="718"/>
                        <a:pt x="1179" y="771"/>
                      </a:cubicBezTo>
                      <a:cubicBezTo>
                        <a:pt x="1186" y="824"/>
                        <a:pt x="1194" y="938"/>
                        <a:pt x="1179" y="998"/>
                      </a:cubicBezTo>
                      <a:cubicBezTo>
                        <a:pt x="1164" y="1058"/>
                        <a:pt x="1127" y="1127"/>
                        <a:pt x="1089" y="1134"/>
                      </a:cubicBezTo>
                      <a:cubicBezTo>
                        <a:pt x="1051" y="1141"/>
                        <a:pt x="1006" y="1066"/>
                        <a:pt x="953" y="1043"/>
                      </a:cubicBezTo>
                      <a:cubicBezTo>
                        <a:pt x="900" y="1020"/>
                        <a:pt x="816" y="990"/>
                        <a:pt x="771" y="998"/>
                      </a:cubicBezTo>
                      <a:cubicBezTo>
                        <a:pt x="726" y="1006"/>
                        <a:pt x="687" y="1044"/>
                        <a:pt x="680" y="1089"/>
                      </a:cubicBezTo>
                      <a:cubicBezTo>
                        <a:pt x="673" y="1134"/>
                        <a:pt x="733" y="1210"/>
                        <a:pt x="726" y="1270"/>
                      </a:cubicBezTo>
                      <a:cubicBezTo>
                        <a:pt x="719" y="1330"/>
                        <a:pt x="680" y="1428"/>
                        <a:pt x="635" y="1451"/>
                      </a:cubicBezTo>
                      <a:cubicBezTo>
                        <a:pt x="590" y="1474"/>
                        <a:pt x="492" y="1444"/>
                        <a:pt x="454" y="1406"/>
                      </a:cubicBezTo>
                      <a:cubicBezTo>
                        <a:pt x="416" y="1368"/>
                        <a:pt x="408" y="1285"/>
                        <a:pt x="408" y="1225"/>
                      </a:cubicBezTo>
                      <a:cubicBezTo>
                        <a:pt x="408" y="1165"/>
                        <a:pt x="469" y="1081"/>
                        <a:pt x="454" y="1043"/>
                      </a:cubicBezTo>
                      <a:cubicBezTo>
                        <a:pt x="439" y="1005"/>
                        <a:pt x="394" y="975"/>
                        <a:pt x="318" y="998"/>
                      </a:cubicBezTo>
                      <a:cubicBezTo>
                        <a:pt x="242" y="1021"/>
                        <a:pt x="53" y="1149"/>
                        <a:pt x="0" y="1179"/>
                      </a:cubicBezTo>
                    </a:path>
                  </a:pathLst>
                </a:custGeom>
                <a:solidFill>
                  <a:schemeClr val="accent5">
                    <a:lumMod val="60000"/>
                    <a:lumOff val="40000"/>
                  </a:schemeClr>
                </a:solidFill>
                <a:ln w="9525">
                  <a:solidFill>
                    <a:schemeClr val="tx1"/>
                  </a:solidFill>
                  <a:round/>
                  <a:headEnd/>
                  <a:tailEnd/>
                </a:ln>
              </p:spPr>
              <p:txBody>
                <a:bodyPr/>
                <a:lstStyle/>
                <a:p>
                  <a:endParaRPr lang="en-GB"/>
                </a:p>
              </p:txBody>
            </p:sp>
          </p:grpSp>
          <p:sp>
            <p:nvSpPr>
              <p:cNvPr id="82961" name="AutoShape 17"/>
              <p:cNvSpPr>
                <a:spLocks noChangeArrowheads="1"/>
              </p:cNvSpPr>
              <p:nvPr/>
            </p:nvSpPr>
            <p:spPr bwMode="auto">
              <a:xfrm rot="5400000">
                <a:off x="2359" y="1592"/>
                <a:ext cx="1134" cy="1089"/>
              </a:xfrm>
              <a:prstGeom prst="rtTriangle">
                <a:avLst/>
              </a:prstGeom>
              <a:solidFill>
                <a:schemeClr val="accent5">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p>
            </p:txBody>
          </p:sp>
        </p:grpSp>
        <p:sp>
          <p:nvSpPr>
            <p:cNvPr id="82959" name="Text Box 40"/>
            <p:cNvSpPr txBox="1">
              <a:spLocks noChangeArrowheads="1"/>
            </p:cNvSpPr>
            <p:nvPr/>
          </p:nvSpPr>
          <p:spPr bwMode="auto">
            <a:xfrm>
              <a:off x="1020" y="1162"/>
              <a:ext cx="1361"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de-DE" altLang="en-US" sz="2000" b="1"/>
                <a:t>Advocate</a:t>
              </a:r>
              <a:r>
                <a:rPr lang="de-DE" altLang="en-US" sz="2000"/>
                <a:t> for       Planetary      Health  </a:t>
              </a:r>
            </a:p>
          </p:txBody>
        </p:sp>
      </p:grpSp>
      <p:grpSp>
        <p:nvGrpSpPr>
          <p:cNvPr id="11" name="Group 46"/>
          <p:cNvGrpSpPr>
            <a:grpSpLocks/>
          </p:cNvGrpSpPr>
          <p:nvPr/>
        </p:nvGrpSpPr>
        <p:grpSpPr bwMode="auto">
          <a:xfrm>
            <a:off x="1495426" y="4221166"/>
            <a:ext cx="3065463" cy="2273301"/>
            <a:chOff x="942" y="2659"/>
            <a:chExt cx="1931" cy="1432"/>
          </a:xfrm>
        </p:grpSpPr>
        <p:grpSp>
          <p:nvGrpSpPr>
            <p:cNvPr id="82951" name="Group 25"/>
            <p:cNvGrpSpPr>
              <a:grpSpLocks/>
            </p:cNvGrpSpPr>
            <p:nvPr/>
          </p:nvGrpSpPr>
          <p:grpSpPr bwMode="auto">
            <a:xfrm rot="-5400000">
              <a:off x="1208" y="2426"/>
              <a:ext cx="1432" cy="1898"/>
              <a:chOff x="2381" y="1570"/>
              <a:chExt cx="1225" cy="1406"/>
            </a:xfrm>
          </p:grpSpPr>
          <p:grpSp>
            <p:nvGrpSpPr>
              <p:cNvPr id="82953" name="Group 26"/>
              <p:cNvGrpSpPr>
                <a:grpSpLocks/>
              </p:cNvGrpSpPr>
              <p:nvPr/>
            </p:nvGrpSpPr>
            <p:grpSpPr bwMode="auto">
              <a:xfrm>
                <a:off x="2381" y="1570"/>
                <a:ext cx="1225" cy="1406"/>
                <a:chOff x="2381" y="1570"/>
                <a:chExt cx="1225" cy="1429"/>
              </a:xfrm>
            </p:grpSpPr>
            <p:sp>
              <p:nvSpPr>
                <p:cNvPr id="82955" name="Line 27"/>
                <p:cNvSpPr>
                  <a:spLocks noChangeShapeType="1"/>
                </p:cNvSpPr>
                <p:nvPr/>
              </p:nvSpPr>
              <p:spPr bwMode="auto">
                <a:xfrm>
                  <a:off x="2381" y="1570"/>
                  <a:ext cx="0" cy="11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56" name="Line 28"/>
                <p:cNvSpPr>
                  <a:spLocks noChangeShapeType="1"/>
                </p:cNvSpPr>
                <p:nvPr/>
              </p:nvSpPr>
              <p:spPr bwMode="auto">
                <a:xfrm>
                  <a:off x="2381" y="1570"/>
                  <a:ext cx="108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2957" name="Freeform 29"/>
                <p:cNvSpPr>
                  <a:spLocks/>
                </p:cNvSpPr>
                <p:nvPr/>
              </p:nvSpPr>
              <p:spPr bwMode="auto">
                <a:xfrm>
                  <a:off x="2381" y="1570"/>
                  <a:ext cx="1225" cy="1429"/>
                </a:xfrm>
                <a:custGeom>
                  <a:avLst/>
                  <a:gdLst>
                    <a:gd name="T0" fmla="*/ 1314 w 1194"/>
                    <a:gd name="T1" fmla="*/ 0 h 1474"/>
                    <a:gd name="T2" fmla="*/ 1427 w 1194"/>
                    <a:gd name="T3" fmla="*/ 239 h 1474"/>
                    <a:gd name="T4" fmla="*/ 1372 w 1194"/>
                    <a:gd name="T5" fmla="*/ 343 h 1474"/>
                    <a:gd name="T6" fmla="*/ 1142 w 1194"/>
                    <a:gd name="T7" fmla="*/ 343 h 1474"/>
                    <a:gd name="T8" fmla="*/ 972 w 1194"/>
                    <a:gd name="T9" fmla="*/ 343 h 1474"/>
                    <a:gd name="T10" fmla="*/ 914 w 1194"/>
                    <a:gd name="T11" fmla="*/ 480 h 1474"/>
                    <a:gd name="T12" fmla="*/ 972 w 1194"/>
                    <a:gd name="T13" fmla="*/ 583 h 1474"/>
                    <a:gd name="T14" fmla="*/ 1314 w 1194"/>
                    <a:gd name="T15" fmla="*/ 550 h 1474"/>
                    <a:gd name="T16" fmla="*/ 1427 w 1194"/>
                    <a:gd name="T17" fmla="*/ 514 h 1474"/>
                    <a:gd name="T18" fmla="*/ 1486 w 1194"/>
                    <a:gd name="T19" fmla="*/ 583 h 1474"/>
                    <a:gd name="T20" fmla="*/ 1486 w 1194"/>
                    <a:gd name="T21" fmla="*/ 754 h 1474"/>
                    <a:gd name="T22" fmla="*/ 1372 w 1194"/>
                    <a:gd name="T23" fmla="*/ 855 h 1474"/>
                    <a:gd name="T24" fmla="*/ 1200 w 1194"/>
                    <a:gd name="T25" fmla="*/ 789 h 1474"/>
                    <a:gd name="T26" fmla="*/ 972 w 1194"/>
                    <a:gd name="T27" fmla="*/ 754 h 1474"/>
                    <a:gd name="T28" fmla="*/ 858 w 1194"/>
                    <a:gd name="T29" fmla="*/ 824 h 1474"/>
                    <a:gd name="T30" fmla="*/ 914 w 1194"/>
                    <a:gd name="T31" fmla="*/ 962 h 1474"/>
                    <a:gd name="T32" fmla="*/ 799 w 1194"/>
                    <a:gd name="T33" fmla="*/ 1097 h 1474"/>
                    <a:gd name="T34" fmla="*/ 571 w 1194"/>
                    <a:gd name="T35" fmla="*/ 1063 h 1474"/>
                    <a:gd name="T36" fmla="*/ 514 w 1194"/>
                    <a:gd name="T37" fmla="*/ 928 h 1474"/>
                    <a:gd name="T38" fmla="*/ 571 w 1194"/>
                    <a:gd name="T39" fmla="*/ 789 h 1474"/>
                    <a:gd name="T40" fmla="*/ 400 w 1194"/>
                    <a:gd name="T41" fmla="*/ 754 h 1474"/>
                    <a:gd name="T42" fmla="*/ 0 w 1194"/>
                    <a:gd name="T43" fmla="*/ 891 h 14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94"/>
                    <a:gd name="T67" fmla="*/ 0 h 1474"/>
                    <a:gd name="T68" fmla="*/ 1194 w 1194"/>
                    <a:gd name="T69" fmla="*/ 1474 h 14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94" h="1474">
                      <a:moveTo>
                        <a:pt x="1043" y="0"/>
                      </a:moveTo>
                      <a:cubicBezTo>
                        <a:pt x="1084" y="120"/>
                        <a:pt x="1126" y="241"/>
                        <a:pt x="1134" y="317"/>
                      </a:cubicBezTo>
                      <a:cubicBezTo>
                        <a:pt x="1142" y="393"/>
                        <a:pt x="1127" y="431"/>
                        <a:pt x="1089" y="454"/>
                      </a:cubicBezTo>
                      <a:cubicBezTo>
                        <a:pt x="1051" y="477"/>
                        <a:pt x="960" y="454"/>
                        <a:pt x="907" y="454"/>
                      </a:cubicBezTo>
                      <a:cubicBezTo>
                        <a:pt x="854" y="454"/>
                        <a:pt x="801" y="424"/>
                        <a:pt x="771" y="454"/>
                      </a:cubicBezTo>
                      <a:cubicBezTo>
                        <a:pt x="741" y="484"/>
                        <a:pt x="726" y="582"/>
                        <a:pt x="726" y="635"/>
                      </a:cubicBezTo>
                      <a:cubicBezTo>
                        <a:pt x="726" y="688"/>
                        <a:pt x="718" y="756"/>
                        <a:pt x="771" y="771"/>
                      </a:cubicBezTo>
                      <a:cubicBezTo>
                        <a:pt x="824" y="786"/>
                        <a:pt x="983" y="741"/>
                        <a:pt x="1043" y="726"/>
                      </a:cubicBezTo>
                      <a:cubicBezTo>
                        <a:pt x="1103" y="711"/>
                        <a:pt x="1111" y="673"/>
                        <a:pt x="1134" y="680"/>
                      </a:cubicBezTo>
                      <a:cubicBezTo>
                        <a:pt x="1157" y="687"/>
                        <a:pt x="1172" y="718"/>
                        <a:pt x="1179" y="771"/>
                      </a:cubicBezTo>
                      <a:cubicBezTo>
                        <a:pt x="1186" y="824"/>
                        <a:pt x="1194" y="938"/>
                        <a:pt x="1179" y="998"/>
                      </a:cubicBezTo>
                      <a:cubicBezTo>
                        <a:pt x="1164" y="1058"/>
                        <a:pt x="1127" y="1127"/>
                        <a:pt x="1089" y="1134"/>
                      </a:cubicBezTo>
                      <a:cubicBezTo>
                        <a:pt x="1051" y="1141"/>
                        <a:pt x="1006" y="1066"/>
                        <a:pt x="953" y="1043"/>
                      </a:cubicBezTo>
                      <a:cubicBezTo>
                        <a:pt x="900" y="1020"/>
                        <a:pt x="816" y="990"/>
                        <a:pt x="771" y="998"/>
                      </a:cubicBezTo>
                      <a:cubicBezTo>
                        <a:pt x="726" y="1006"/>
                        <a:pt x="687" y="1044"/>
                        <a:pt x="680" y="1089"/>
                      </a:cubicBezTo>
                      <a:cubicBezTo>
                        <a:pt x="673" y="1134"/>
                        <a:pt x="733" y="1210"/>
                        <a:pt x="726" y="1270"/>
                      </a:cubicBezTo>
                      <a:cubicBezTo>
                        <a:pt x="719" y="1330"/>
                        <a:pt x="680" y="1428"/>
                        <a:pt x="635" y="1451"/>
                      </a:cubicBezTo>
                      <a:cubicBezTo>
                        <a:pt x="590" y="1474"/>
                        <a:pt x="492" y="1444"/>
                        <a:pt x="454" y="1406"/>
                      </a:cubicBezTo>
                      <a:cubicBezTo>
                        <a:pt x="416" y="1368"/>
                        <a:pt x="408" y="1285"/>
                        <a:pt x="408" y="1225"/>
                      </a:cubicBezTo>
                      <a:cubicBezTo>
                        <a:pt x="408" y="1165"/>
                        <a:pt x="469" y="1081"/>
                        <a:pt x="454" y="1043"/>
                      </a:cubicBezTo>
                      <a:cubicBezTo>
                        <a:pt x="439" y="1005"/>
                        <a:pt x="394" y="975"/>
                        <a:pt x="318" y="998"/>
                      </a:cubicBezTo>
                      <a:cubicBezTo>
                        <a:pt x="242" y="1021"/>
                        <a:pt x="53" y="1149"/>
                        <a:pt x="0" y="1179"/>
                      </a:cubicBezTo>
                    </a:path>
                  </a:pathLst>
                </a:custGeom>
                <a:solidFill>
                  <a:srgbClr val="FFCCFF"/>
                </a:solidFill>
                <a:ln w="9525">
                  <a:solidFill>
                    <a:schemeClr val="tx1"/>
                  </a:solidFill>
                  <a:round/>
                  <a:headEnd/>
                  <a:tailEnd/>
                </a:ln>
              </p:spPr>
              <p:txBody>
                <a:bodyPr/>
                <a:lstStyle/>
                <a:p>
                  <a:endParaRPr lang="en-GB"/>
                </a:p>
              </p:txBody>
            </p:sp>
          </p:grpSp>
          <p:sp>
            <p:nvSpPr>
              <p:cNvPr id="82954" name="AutoShape 30"/>
              <p:cNvSpPr>
                <a:spLocks noChangeArrowheads="1"/>
              </p:cNvSpPr>
              <p:nvPr/>
            </p:nvSpPr>
            <p:spPr bwMode="auto">
              <a:xfrm rot="5400000">
                <a:off x="2359" y="1592"/>
                <a:ext cx="1134" cy="1089"/>
              </a:xfrm>
              <a:prstGeom prst="rtTriangle">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a:p>
            </p:txBody>
          </p:sp>
        </p:grpSp>
        <p:sp>
          <p:nvSpPr>
            <p:cNvPr id="82952" name="Text Box 41"/>
            <p:cNvSpPr txBox="1">
              <a:spLocks noChangeArrowheads="1"/>
            </p:cNvSpPr>
            <p:nvPr/>
          </p:nvSpPr>
          <p:spPr bwMode="auto">
            <a:xfrm>
              <a:off x="942" y="3286"/>
              <a:ext cx="164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de-DE" altLang="en-US" sz="2000"/>
                <a:t>Develop, implement, and evaluate </a:t>
              </a:r>
              <a:r>
                <a:rPr lang="de-DE" altLang="en-US" sz="2000" b="1"/>
                <a:t>solutions</a:t>
              </a:r>
              <a:endParaRPr lang="de-DE" altLang="en-US" sz="2000"/>
            </a:p>
          </p:txBody>
        </p:sp>
      </p:grpSp>
    </p:spTree>
    <p:extLst>
      <p:ext uri="{BB962C8B-B14F-4D97-AF65-F5344CB8AC3E}">
        <p14:creationId xmlns:p14="http://schemas.microsoft.com/office/powerpoint/2010/main" val="1648796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l="5853" r="9262"/>
          <a:stretch/>
        </p:blipFill>
        <p:spPr>
          <a:xfrm rot="5400000">
            <a:off x="3724675" y="1780398"/>
            <a:ext cx="5086842" cy="4494508"/>
          </a:xfrm>
          <a:prstGeom prst="rect">
            <a:avLst/>
          </a:prstGeom>
        </p:spPr>
      </p:pic>
      <p:sp>
        <p:nvSpPr>
          <p:cNvPr id="5" name="Textfeld 4"/>
          <p:cNvSpPr txBox="1"/>
          <p:nvPr/>
        </p:nvSpPr>
        <p:spPr>
          <a:xfrm>
            <a:off x="7089297" y="6201741"/>
            <a:ext cx="1499065" cy="369332"/>
          </a:xfrm>
          <a:prstGeom prst="rect">
            <a:avLst/>
          </a:prstGeom>
          <a:noFill/>
        </p:spPr>
        <p:txBody>
          <a:bodyPr wrap="none" rtlCol="0">
            <a:spAutoFit/>
          </a:bodyPr>
          <a:lstStyle/>
          <a:p>
            <a:r>
              <a:rPr lang="en-GB"/>
              <a:t>Source:  KLUG</a:t>
            </a:r>
          </a:p>
        </p:txBody>
      </p:sp>
      <p:sp>
        <p:nvSpPr>
          <p:cNvPr id="8" name="Titel 7"/>
          <p:cNvSpPr>
            <a:spLocks noGrp="1"/>
          </p:cNvSpPr>
          <p:nvPr>
            <p:ph type="title"/>
          </p:nvPr>
        </p:nvSpPr>
        <p:spPr>
          <a:xfrm>
            <a:off x="628650" y="294468"/>
            <a:ext cx="7886700" cy="1189763"/>
          </a:xfrm>
        </p:spPr>
        <p:txBody>
          <a:bodyPr/>
          <a:lstStyle/>
          <a:p>
            <a:r>
              <a:rPr lang="en-GB"/>
              <a:t>Societal responsibility</a:t>
            </a:r>
          </a:p>
        </p:txBody>
      </p:sp>
      <p:pic>
        <p:nvPicPr>
          <p:cNvPr id="2050" name="Picture 2" descr="ttps://www.saarland-lese.de/media_saarland_lese/vircho_b__ste_charit__.jpg"/>
          <p:cNvPicPr>
            <a:picLocks noChangeAspect="1" noChangeArrowheads="1"/>
          </p:cNvPicPr>
          <p:nvPr/>
        </p:nvPicPr>
        <p:blipFill rotWithShape="1">
          <a:blip r:embed="rId4">
            <a:extLst>
              <a:ext uri="{28A0092B-C50C-407E-A947-70E740481C1C}">
                <a14:useLocalDpi xmlns:a14="http://schemas.microsoft.com/office/drawing/2010/main" val="0"/>
              </a:ext>
            </a:extLst>
          </a:blip>
          <a:srcRect l="19931" t="16298"/>
          <a:stretch/>
        </p:blipFill>
        <p:spPr bwMode="auto">
          <a:xfrm>
            <a:off x="217784" y="1610830"/>
            <a:ext cx="3424318" cy="4775577"/>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825681" y="6386407"/>
            <a:ext cx="2544736" cy="369332"/>
          </a:xfrm>
          <a:prstGeom prst="rect">
            <a:avLst/>
          </a:prstGeom>
          <a:noFill/>
        </p:spPr>
        <p:txBody>
          <a:bodyPr wrap="none" rtlCol="0">
            <a:spAutoFit/>
          </a:bodyPr>
          <a:lstStyle/>
          <a:p>
            <a:r>
              <a:rPr lang="en-GB">
                <a:solidFill>
                  <a:schemeClr val="bg1">
                    <a:lumMod val="50000"/>
                  </a:schemeClr>
                </a:solidFill>
              </a:rPr>
              <a:t>Source:  Sabine Gabrysch</a:t>
            </a:r>
          </a:p>
        </p:txBody>
      </p:sp>
    </p:spTree>
    <p:extLst>
      <p:ext uri="{BB962C8B-B14F-4D97-AF65-F5344CB8AC3E}">
        <p14:creationId xmlns:p14="http://schemas.microsoft.com/office/powerpoint/2010/main" val="929014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a:extLst>
              <a:ext uri="{28A0092B-C50C-407E-A947-70E740481C1C}">
                <a14:useLocalDpi xmlns:a14="http://schemas.microsoft.com/office/drawing/2010/main" val="0"/>
              </a:ext>
            </a:extLst>
          </a:blip>
          <a:srcRect t="3125" b="3125"/>
          <a:stretch/>
        </p:blipFill>
        <p:spPr>
          <a:xfrm>
            <a:off x="0" y="0"/>
            <a:ext cx="9144000" cy="6858000"/>
          </a:xfrm>
          <a:prstGeom prst="rect">
            <a:avLst/>
          </a:prstGeom>
        </p:spPr>
      </p:pic>
      <p:sp>
        <p:nvSpPr>
          <p:cNvPr id="2" name="Titel 1"/>
          <p:cNvSpPr>
            <a:spLocks noGrp="1"/>
          </p:cNvSpPr>
          <p:nvPr>
            <p:ph type="ctrTitle"/>
          </p:nvPr>
        </p:nvSpPr>
        <p:spPr>
          <a:xfrm>
            <a:off x="685800" y="637674"/>
            <a:ext cx="7615989" cy="1203158"/>
          </a:xfrm>
        </p:spPr>
        <p:txBody>
          <a:bodyPr>
            <a:normAutofit/>
          </a:bodyPr>
          <a:lstStyle/>
          <a:p>
            <a:r>
              <a:rPr lang="en-GB" sz="6600">
                <a:solidFill>
                  <a:schemeClr val="bg1"/>
                </a:solidFill>
              </a:rPr>
              <a:t>Many thanks</a:t>
            </a:r>
            <a:r>
              <a:rPr lang="en-GB" sz="6600" smtClean="0">
                <a:solidFill>
                  <a:schemeClr val="bg1"/>
                </a:solidFill>
              </a:rPr>
              <a:t>	!</a:t>
            </a:r>
            <a:endParaRPr lang="en-GB" sz="6600">
              <a:solidFill>
                <a:schemeClr val="bg1"/>
              </a:solidFill>
            </a:endParaRPr>
          </a:p>
        </p:txBody>
      </p:sp>
      <p:sp>
        <p:nvSpPr>
          <p:cNvPr id="3" name="Untertitel 2"/>
          <p:cNvSpPr>
            <a:spLocks noGrp="1"/>
          </p:cNvSpPr>
          <p:nvPr>
            <p:ph type="subTitle" idx="1"/>
          </p:nvPr>
        </p:nvSpPr>
        <p:spPr>
          <a:xfrm rot="393905">
            <a:off x="202851" y="4304705"/>
            <a:ext cx="8386009" cy="712998"/>
          </a:xfrm>
        </p:spPr>
        <p:txBody>
          <a:bodyPr>
            <a:normAutofit/>
          </a:bodyPr>
          <a:lstStyle/>
          <a:p>
            <a:r>
              <a:rPr lang="en-GB" sz="3500" err="1">
                <a:solidFill>
                  <a:schemeClr val="bg1"/>
                </a:solidFill>
              </a:rPr>
              <a:t>Contact: sabine.gabrysch@charite.de</a:t>
            </a:r>
          </a:p>
          <a:p>
            <a:endParaRPr lang="en-GB"/>
          </a:p>
        </p:txBody>
      </p:sp>
      <p:sp>
        <p:nvSpPr>
          <p:cNvPr id="5" name="Textfeld 4"/>
          <p:cNvSpPr txBox="1"/>
          <p:nvPr/>
        </p:nvSpPr>
        <p:spPr>
          <a:xfrm rot="16200000">
            <a:off x="-532152" y="6022490"/>
            <a:ext cx="1325106" cy="307777"/>
          </a:xfrm>
          <a:prstGeom prst="rect">
            <a:avLst/>
          </a:prstGeom>
          <a:noFill/>
        </p:spPr>
        <p:txBody>
          <a:bodyPr wrap="none" rtlCol="0">
            <a:spAutoFit/>
          </a:bodyPr>
          <a:lstStyle/>
          <a:p>
            <a:r>
              <a:rPr lang="en-GB" sz="1400">
                <a:solidFill>
                  <a:schemeClr val="bg1"/>
                </a:solidFill>
              </a:rPr>
              <a:t>Source: Pixabay</a:t>
            </a:r>
          </a:p>
        </p:txBody>
      </p:sp>
      <p:sp>
        <p:nvSpPr>
          <p:cNvPr id="6" name="Untertitel 2"/>
          <p:cNvSpPr txBox="1">
            <a:spLocks/>
          </p:cNvSpPr>
          <p:nvPr/>
        </p:nvSpPr>
        <p:spPr>
          <a:xfrm>
            <a:off x="555457" y="5293895"/>
            <a:ext cx="8386009" cy="1402940"/>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a:buNone/>
              <a:defRPr sz="1800" kern="1200" baseline="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baseline="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a:r>
              <a:rPr lang="en-GB"/>
              <a:t>Prof. Dr. Dr. med. Sabine </a:t>
            </a:r>
            <a:r>
              <a:rPr lang="en-GB" err="1"/>
              <a:t>Gabrysch</a:t>
            </a:r>
            <a:endParaRPr lang="en-GB"/>
          </a:p>
          <a:p>
            <a:pPr algn="l"/>
            <a:r>
              <a:rPr lang="en-GB"/>
              <a:t>Potsdam Institute for Climate Impact Research</a:t>
            </a:r>
          </a:p>
          <a:p>
            <a:pPr algn="l"/>
            <a:r>
              <a:rPr lang="en-GB"/>
              <a:t>Charité – Universitätsmedizin Berlin</a:t>
            </a:r>
          </a:p>
          <a:p>
            <a:pPr algn="l"/>
            <a:r>
              <a:rPr lang="en-GB"/>
              <a:t>Heidelberg Institute of Global Health		                      	   	         </a:t>
            </a:r>
          </a:p>
        </p:txBody>
      </p:sp>
      <p:sp>
        <p:nvSpPr>
          <p:cNvPr id="7" name="TextBox 6"/>
          <p:cNvSpPr txBox="1"/>
          <p:nvPr/>
        </p:nvSpPr>
        <p:spPr>
          <a:xfrm rot="16200000">
            <a:off x="5888335" y="2670925"/>
            <a:ext cx="5855385" cy="523220"/>
          </a:xfrm>
          <a:prstGeom prst="rect">
            <a:avLst/>
          </a:prstGeom>
          <a:noFill/>
        </p:spPr>
        <p:txBody>
          <a:bodyPr wrap="none" rtlCol="0">
            <a:spAutoFit/>
          </a:bodyPr>
          <a:lstStyle/>
          <a:p>
            <a:r>
              <a:rPr lang="de-DE" sz="1400">
                <a:solidFill>
                  <a:schemeClr val="bg1"/>
                </a:solidFill>
              </a:rPr>
              <a:t>I tried to correctly attribute all image sources iin the talk and I apologize </a:t>
            </a:r>
          </a:p>
          <a:p>
            <a:r>
              <a:rPr lang="de-DE" sz="1400">
                <a:solidFill>
                  <a:schemeClr val="bg1"/>
                </a:solidFill>
              </a:rPr>
              <a:t>for any mistakes I may have made. Please let me know and I will corect them!</a:t>
            </a:r>
            <a:r>
              <a:rPr lang="de-DE" sz="1400" smtClean="0">
                <a:solidFill>
                  <a:schemeClr val="bg1"/>
                </a:solidFill>
              </a:rPr>
              <a:t> </a:t>
            </a:r>
            <a:endParaRPr lang="de-DE" sz="1400">
              <a:solidFill>
                <a:schemeClr val="bg1"/>
              </a:solidFill>
            </a:endParaRPr>
          </a:p>
        </p:txBody>
      </p:sp>
      <p:sp>
        <p:nvSpPr>
          <p:cNvPr id="8" name="Textfeld 7"/>
          <p:cNvSpPr txBox="1"/>
          <p:nvPr/>
        </p:nvSpPr>
        <p:spPr>
          <a:xfrm>
            <a:off x="184198" y="134171"/>
            <a:ext cx="8465972" cy="369332"/>
          </a:xfrm>
          <a:prstGeom prst="rect">
            <a:avLst/>
          </a:prstGeom>
          <a:noFill/>
        </p:spPr>
        <p:txBody>
          <a:bodyPr wrap="none" rtlCol="0">
            <a:spAutoFit/>
          </a:bodyPr>
          <a:lstStyle/>
          <a:p>
            <a:r>
              <a:rPr lang="en-GB">
                <a:solidFill>
                  <a:schemeClr val="bg1"/>
                </a:solidFill>
              </a:rPr>
              <a:t>Slides available! Licence: </a:t>
            </a:r>
            <a:r>
              <a:rPr lang="sk-SK">
                <a:solidFill>
                  <a:schemeClr val="bg1"/>
                </a:solidFill>
              </a:rPr>
              <a:t>CC BY-SA 4.0; </a:t>
            </a:r>
            <a:r>
              <a:rPr lang="en-GB">
                <a:solidFill>
                  <a:schemeClr val="bg1"/>
                </a:solidFill>
              </a:rPr>
              <a:t>https://creativecommons.org/licenses/by-sa/4.0/</a:t>
            </a:r>
          </a:p>
        </p:txBody>
      </p:sp>
      <p:sp>
        <p:nvSpPr>
          <p:cNvPr id="11" name="Untertitel 2"/>
          <p:cNvSpPr txBox="1">
            <a:spLocks/>
          </p:cNvSpPr>
          <p:nvPr/>
        </p:nvSpPr>
        <p:spPr>
          <a:xfrm rot="417554">
            <a:off x="435897" y="2845254"/>
            <a:ext cx="8115794" cy="1218551"/>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a:buNone/>
              <a:defRPr sz="1800" kern="1200" baseline="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baseline="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marL="457200" indent="-457200" algn="l">
              <a:buFont typeface="Wingdings" charset="2"/>
              <a:buChar char="à"/>
            </a:pPr>
            <a:r>
              <a:rPr lang="en-GB" sz="3200" err="1">
                <a:solidFill>
                  <a:srgbClr val="00B0F0"/>
                </a:solidFill>
              </a:rPr>
              <a:t>More material at</a:t>
            </a:r>
          </a:p>
          <a:p>
            <a:pPr algn="l"/>
            <a:r>
              <a:rPr lang="en-GB" sz="3200">
                <a:solidFill>
                  <a:srgbClr val="00B0F0"/>
                </a:solidFill>
              </a:rPr>
              <a:t>www.pik-potsdam.de/members/gabrysch</a:t>
            </a:r>
          </a:p>
        </p:txBody>
      </p:sp>
    </p:spTree>
    <p:extLst>
      <p:ext uri="{BB962C8B-B14F-4D97-AF65-F5344CB8AC3E}">
        <p14:creationId xmlns:p14="http://schemas.microsoft.com/office/powerpoint/2010/main" val="1845955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49" y="365126"/>
            <a:ext cx="7513269" cy="1325563"/>
          </a:xfrm>
        </p:spPr>
        <p:txBody>
          <a:bodyPr>
            <a:normAutofit/>
          </a:bodyPr>
          <a:lstStyle/>
          <a:p>
            <a:pPr algn="ctr"/>
            <a:r>
              <a:rPr lang="en-GB" sz="5400"/>
              <a:t>Planetary Health</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768258772"/>
              </p:ext>
            </p:extLst>
          </p:nvPr>
        </p:nvGraphicFramePr>
        <p:xfrm>
          <a:off x="628650" y="1791222"/>
          <a:ext cx="7886700" cy="4385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feld 4"/>
          <p:cNvSpPr txBox="1"/>
          <p:nvPr/>
        </p:nvSpPr>
        <p:spPr>
          <a:xfrm rot="2830901">
            <a:off x="5323789" y="3185866"/>
            <a:ext cx="3639201" cy="707886"/>
          </a:xfrm>
          <a:prstGeom prst="rect">
            <a:avLst/>
          </a:prstGeom>
          <a:noFill/>
        </p:spPr>
        <p:txBody>
          <a:bodyPr wrap="none" rtlCol="0">
            <a:spAutoFit/>
          </a:bodyPr>
          <a:lstStyle/>
          <a:p>
            <a:r>
              <a:rPr lang="en-GB" sz="4000">
                <a:solidFill>
                  <a:srgbClr val="C00000"/>
                </a:solidFill>
              </a:rPr>
              <a:t>Transdisciplinary</a:t>
            </a:r>
          </a:p>
        </p:txBody>
      </p:sp>
      <p:sp>
        <p:nvSpPr>
          <p:cNvPr id="7" name="Textfeld 6"/>
          <p:cNvSpPr txBox="1"/>
          <p:nvPr/>
        </p:nvSpPr>
        <p:spPr>
          <a:xfrm rot="18798584">
            <a:off x="376492" y="3191791"/>
            <a:ext cx="3428360" cy="646331"/>
          </a:xfrm>
          <a:prstGeom prst="rect">
            <a:avLst/>
          </a:prstGeom>
          <a:noFill/>
        </p:spPr>
        <p:txBody>
          <a:bodyPr wrap="square" rtlCol="0">
            <a:spAutoFit/>
          </a:bodyPr>
          <a:lstStyle/>
          <a:p>
            <a:pPr algn="ctr"/>
            <a:r>
              <a:rPr lang="en-GB" sz="3600"/>
              <a:t>Relationships</a:t>
            </a:r>
            <a:endParaRPr lang="en-GB" sz="2000"/>
          </a:p>
        </p:txBody>
      </p:sp>
    </p:spTree>
    <p:extLst>
      <p:ext uri="{BB962C8B-B14F-4D97-AF65-F5344CB8AC3E}">
        <p14:creationId xmlns:p14="http://schemas.microsoft.com/office/powerpoint/2010/main" val="1817166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Blind-Men-and-the-Elephant-Guzl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062" y="1270813"/>
            <a:ext cx="6848559" cy="503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877888" y="6446838"/>
            <a:ext cx="7273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de-DE" altLang="x-none" sz="1600">
                <a:latin typeface="Arial" charset="0"/>
              </a:rPr>
              <a:t>Graphic: G.R. Guzlas, Copyright: J.G. Saxe, available at </a:t>
            </a:r>
            <a:r>
              <a:rPr lang="de-DE" altLang="x-none" sz="1600" u="sng">
                <a:solidFill>
                  <a:srgbClr val="0070C0"/>
                </a:solidFill>
                <a:latin typeface="Arial" charset="0"/>
              </a:rPr>
              <a:t>www.nature.com</a:t>
            </a:r>
            <a:r>
              <a:rPr lang="de-DE" altLang="x-none" sz="1600">
                <a:latin typeface="Arial" charset="0"/>
              </a:rPr>
              <a:t> </a:t>
            </a:r>
          </a:p>
        </p:txBody>
      </p:sp>
      <p:sp>
        <p:nvSpPr>
          <p:cNvPr id="7" name="Titel 6"/>
          <p:cNvSpPr>
            <a:spLocks noGrp="1"/>
          </p:cNvSpPr>
          <p:nvPr>
            <p:ph type="title"/>
          </p:nvPr>
        </p:nvSpPr>
        <p:spPr>
          <a:xfrm>
            <a:off x="628650" y="365126"/>
            <a:ext cx="7886700" cy="1050065"/>
          </a:xfrm>
        </p:spPr>
        <p:txBody>
          <a:bodyPr/>
          <a:lstStyle/>
          <a:p>
            <a:pPr algn="ctr"/>
            <a:r>
              <a:rPr lang="en-GB"/>
              <a:t>Transdisciplinarity</a:t>
            </a:r>
          </a:p>
        </p:txBody>
      </p:sp>
    </p:spTree>
    <p:extLst>
      <p:ext uri="{BB962C8B-B14F-4D97-AF65-F5344CB8AC3E}">
        <p14:creationId xmlns:p14="http://schemas.microsoft.com/office/powerpoint/2010/main" val="4926256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a:t>Planetary Health: Key challenges</a:t>
            </a:r>
          </a:p>
        </p:txBody>
      </p:sp>
      <p:sp>
        <p:nvSpPr>
          <p:cNvPr id="3" name="Content Placeholder 2"/>
          <p:cNvSpPr>
            <a:spLocks noGrp="1"/>
          </p:cNvSpPr>
          <p:nvPr>
            <p:ph idx="1"/>
          </p:nvPr>
        </p:nvSpPr>
        <p:spPr>
          <a:xfrm>
            <a:off x="628651" y="2043113"/>
            <a:ext cx="3936949" cy="4434106"/>
          </a:xfrm>
        </p:spPr>
        <p:txBody>
          <a:bodyPr>
            <a:normAutofit/>
          </a:bodyPr>
          <a:lstStyle/>
          <a:p>
            <a:pPr marL="0" indent="0">
              <a:lnSpc>
                <a:spcPct val="100000"/>
              </a:lnSpc>
              <a:spcBef>
                <a:spcPts val="1350"/>
              </a:spcBef>
              <a:spcAft>
                <a:spcPts val="1800"/>
              </a:spcAft>
              <a:buNone/>
            </a:pPr>
            <a:r>
              <a:rPr lang="en-US" sz="2000"/>
              <a:t>(1) </a:t>
            </a:r>
            <a:r>
              <a:rPr lang="en-US" sz="2000" i="1"/>
              <a:t>Imagination challenge</a:t>
            </a:r>
            <a:r>
              <a:rPr lang="en-US" sz="2000"/>
              <a:t>:     Rethink the relationship between humans and the planet</a:t>
            </a:r>
            <a:endParaRPr lang="de-DE" sz="2000"/>
          </a:p>
          <a:p>
            <a:pPr marL="0" indent="0">
              <a:lnSpc>
                <a:spcPct val="100000"/>
              </a:lnSpc>
              <a:spcAft>
                <a:spcPts val="1800"/>
              </a:spcAft>
              <a:buNone/>
            </a:pPr>
            <a:r>
              <a:rPr lang="en-US" sz="2000"/>
              <a:t>(2) </a:t>
            </a:r>
            <a:r>
              <a:rPr lang="de-DE" sz="2000" i="1"/>
              <a:t>Knowledge challenge:     </a:t>
            </a:r>
            <a:r>
              <a:rPr lang="de-DE" sz="2000"/>
              <a:t>Quantify health impacts of global environmental change </a:t>
            </a:r>
          </a:p>
          <a:p>
            <a:pPr marL="0" lvl="0" indent="0">
              <a:lnSpc>
                <a:spcPct val="100000"/>
              </a:lnSpc>
              <a:buNone/>
            </a:pPr>
            <a:r>
              <a:rPr lang="en-US" sz="2000"/>
              <a:t>(3) </a:t>
            </a:r>
            <a:r>
              <a:rPr lang="de-DE" sz="2000" i="1"/>
              <a:t>Implementation challenge: </a:t>
            </a:r>
            <a:r>
              <a:rPr lang="en-US" sz="2000"/>
              <a:t>Develop and evaluate solution strategies for a sustainable lifestyle </a:t>
            </a:r>
            <a:r>
              <a:rPr lang="de-DE" sz="2000"/>
              <a:t> </a:t>
            </a:r>
          </a:p>
        </p:txBody>
      </p:sp>
      <p:sp>
        <p:nvSpPr>
          <p:cNvPr id="4" name="Textfeld 3"/>
          <p:cNvSpPr txBox="1"/>
          <p:nvPr/>
        </p:nvSpPr>
        <p:spPr>
          <a:xfrm>
            <a:off x="4961136" y="1360233"/>
            <a:ext cx="3790140" cy="400110"/>
          </a:xfrm>
          <a:prstGeom prst="rect">
            <a:avLst/>
          </a:prstGeom>
          <a:noFill/>
        </p:spPr>
        <p:txBody>
          <a:bodyPr wrap="none" rtlCol="0">
            <a:spAutoFit/>
          </a:bodyPr>
          <a:lstStyle/>
          <a:p>
            <a:r>
              <a:rPr lang="en-GB" sz="2000"/>
              <a:t>based on Lancet Commission 2015</a:t>
            </a:r>
          </a:p>
        </p:txBody>
      </p:sp>
      <p:grpSp>
        <p:nvGrpSpPr>
          <p:cNvPr id="6" name="Gruppierung 5"/>
          <p:cNvGrpSpPr>
            <a:grpSpLocks noChangeAspect="1"/>
          </p:cNvGrpSpPr>
          <p:nvPr/>
        </p:nvGrpSpPr>
        <p:grpSpPr>
          <a:xfrm>
            <a:off x="4931232" y="2043113"/>
            <a:ext cx="3782391" cy="3784481"/>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229927" y="2279650"/>
              <a:ext cx="2558325" cy="1605280"/>
              <a:chOff x="-116273" y="0"/>
              <a:chExt cx="2558325" cy="1605475"/>
            </a:xfrm>
          </p:grpSpPr>
          <p:sp>
            <p:nvSpPr>
              <p:cNvPr id="14" name="Textfeld 13"/>
              <p:cNvSpPr txBox="1"/>
              <p:nvPr/>
            </p:nvSpPr>
            <p:spPr>
              <a:xfrm>
                <a:off x="-116273" y="680397"/>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Humans</a:t>
                </a:r>
                <a:endParaRPr lang="de-DE" sz="1200">
                  <a:effectLst/>
                  <a:ea typeface="Calibri" charset="0"/>
                  <a:cs typeface="Times New Roman" charset="0"/>
                </a:endParaRPr>
              </a:p>
            </p:txBody>
          </p:sp>
          <p:sp>
            <p:nvSpPr>
              <p:cNvPr id="15" name="Textfeld 14"/>
              <p:cNvSpPr txBox="1"/>
              <p:nvPr/>
            </p:nvSpPr>
            <p:spPr>
              <a:xfrm>
                <a:off x="1458437" y="664141"/>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a typeface="Calibri" charset="0"/>
                    <a:cs typeface="Times New Roman" charset="0"/>
                  </a:rPr>
                  <a:t>Planet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02911"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Rechteck 20"/>
          <p:cNvSpPr/>
          <p:nvPr/>
        </p:nvSpPr>
        <p:spPr>
          <a:xfrm>
            <a:off x="1716030" y="6460311"/>
            <a:ext cx="6430404" cy="369332"/>
          </a:xfrm>
          <a:prstGeom prst="rect">
            <a:avLst/>
          </a:prstGeom>
        </p:spPr>
        <p:txBody>
          <a:bodyPr wrap="square">
            <a:spAutoFit/>
          </a:bodyPr>
          <a:lstStyle/>
          <a:p>
            <a:r>
              <a:rPr lang="en-GB">
                <a:solidFill>
                  <a:schemeClr val="tx1">
                    <a:lumMod val="50000"/>
                    <a:lumOff val="50000"/>
                  </a:schemeClr>
                </a:solidFill>
              </a:rPr>
              <a:t>https://www.thelancet.com/commissions/planetary-health</a:t>
            </a:r>
          </a:p>
        </p:txBody>
      </p:sp>
    </p:spTree>
    <p:extLst>
      <p:ext uri="{BB962C8B-B14F-4D97-AF65-F5344CB8AC3E}">
        <p14:creationId xmlns:p14="http://schemas.microsoft.com/office/powerpoint/2010/main" val="14442970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792" y="1480826"/>
            <a:ext cx="3253950" cy="3181115"/>
          </a:xfrm>
          <a:prstGeom prst="rect">
            <a:avLst/>
          </a:prstGeom>
        </p:spPr>
      </p:pic>
      <p:sp>
        <p:nvSpPr>
          <p:cNvPr id="2" name="Titel 1"/>
          <p:cNvSpPr>
            <a:spLocks noGrp="1"/>
          </p:cNvSpPr>
          <p:nvPr>
            <p:ph type="title"/>
          </p:nvPr>
        </p:nvSpPr>
        <p:spPr>
          <a:xfrm>
            <a:off x="3397105" y="365126"/>
            <a:ext cx="5118245" cy="1553615"/>
          </a:xfrm>
        </p:spPr>
        <p:txBody>
          <a:bodyPr>
            <a:normAutofit/>
          </a:bodyPr>
          <a:lstStyle/>
          <a:p>
            <a:r>
              <a:rPr lang="en-GB" sz="5400" b="1">
                <a:solidFill>
                  <a:schemeClr val="accent1"/>
                </a:solidFill>
                <a:latin typeface="+mn-lt"/>
                <a:ea typeface="Copperplate Gothic Bold" charset="0"/>
                <a:cs typeface="Copperplate Gothic Bold" charset="0"/>
              </a:rPr>
              <a:t>- </a:t>
            </a:r>
            <a:r>
              <a:rPr lang="en-GB" sz="5400" b="1">
                <a:solidFill>
                  <a:schemeClr val="accent1"/>
                </a:solidFill>
                <a:latin typeface="Copperplate Gothic Bold" charset="0"/>
                <a:ea typeface="Copperplate Gothic Bold" charset="0"/>
                <a:cs typeface="Copperplate Gothic Bold" charset="0"/>
              </a:rPr>
              <a:t>THEORY</a:t>
            </a:r>
          </a:p>
        </p:txBody>
      </p:sp>
      <p:pic>
        <p:nvPicPr>
          <p:cNvPr id="6" name="Inhaltsplatzhalt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301" y="1815677"/>
            <a:ext cx="3470526" cy="4465411"/>
          </a:xfrm>
          <a:prstGeom prst="rect">
            <a:avLst/>
          </a:prstGeom>
        </p:spPr>
      </p:pic>
      <p:pic>
        <p:nvPicPr>
          <p:cNvPr id="7" name="Bild 6"/>
          <p:cNvPicPr>
            <a:picLocks noChangeAspect="1"/>
          </p:cNvPicPr>
          <p:nvPr/>
        </p:nvPicPr>
        <p:blipFill rotWithShape="1">
          <a:blip r:embed="rId5" cstate="hqprint">
            <a:extLst>
              <a:ext uri="{28A0092B-C50C-407E-A947-70E740481C1C}">
                <a14:useLocalDpi xmlns:a14="http://schemas.microsoft.com/office/drawing/2010/main"/>
              </a:ext>
            </a:extLst>
          </a:blip>
          <a:srcRect l="10372"/>
          <a:stretch/>
        </p:blipFill>
        <p:spPr>
          <a:xfrm>
            <a:off x="3282950" y="4711428"/>
            <a:ext cx="1787870" cy="1569660"/>
          </a:xfrm>
          <a:prstGeom prst="rect">
            <a:avLst/>
          </a:prstGeom>
        </p:spPr>
      </p:pic>
      <p:pic>
        <p:nvPicPr>
          <p:cNvPr id="8" name="Bild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50" y="174853"/>
            <a:ext cx="2654300" cy="4165600"/>
          </a:xfrm>
          <a:prstGeom prst="rect">
            <a:avLst/>
          </a:prstGeom>
        </p:spPr>
      </p:pic>
      <p:sp>
        <p:nvSpPr>
          <p:cNvPr id="11" name="Textfeld 10"/>
          <p:cNvSpPr txBox="1"/>
          <p:nvPr/>
        </p:nvSpPr>
        <p:spPr>
          <a:xfrm>
            <a:off x="149446" y="4947841"/>
            <a:ext cx="3070777" cy="1569660"/>
          </a:xfrm>
          <a:prstGeom prst="rect">
            <a:avLst/>
          </a:prstGeom>
          <a:noFill/>
        </p:spPr>
        <p:txBody>
          <a:bodyPr wrap="none" rtlCol="0">
            <a:spAutoFit/>
          </a:bodyPr>
          <a:lstStyle/>
          <a:p>
            <a:pPr marL="342900" indent="-342900">
              <a:buFont typeface="Arial" charset="0"/>
              <a:buChar char="•"/>
            </a:pPr>
            <a:r>
              <a:rPr lang="en-GB" sz="2400"/>
              <a:t>Superorganism</a:t>
            </a:r>
          </a:p>
          <a:p>
            <a:pPr marL="342900" indent="-342900">
              <a:buFont typeface="Arial" charset="0"/>
              <a:buChar char="•"/>
            </a:pPr>
            <a:r>
              <a:rPr lang="en-GB" sz="2400"/>
              <a:t>Self-regulation</a:t>
            </a:r>
          </a:p>
          <a:p>
            <a:pPr marL="342900" indent="-342900">
              <a:buFont typeface="Arial" charset="0"/>
              <a:buChar char="•"/>
            </a:pPr>
            <a:r>
              <a:rPr lang="en-GB" sz="2400"/>
              <a:t>Emerging properties</a:t>
            </a:r>
          </a:p>
          <a:p>
            <a:pPr marL="342900" indent="-342900">
              <a:buFont typeface="Arial" charset="0"/>
              <a:buChar char="•"/>
            </a:pPr>
            <a:r>
              <a:rPr lang="en-GB" sz="2400"/>
              <a:t>Homeostasis</a:t>
            </a:r>
          </a:p>
        </p:txBody>
      </p:sp>
      <p:sp>
        <p:nvSpPr>
          <p:cNvPr id="9" name="Textfeld 8"/>
          <p:cNvSpPr txBox="1"/>
          <p:nvPr/>
        </p:nvSpPr>
        <p:spPr>
          <a:xfrm>
            <a:off x="3821129" y="6254987"/>
            <a:ext cx="1324786" cy="307777"/>
          </a:xfrm>
          <a:prstGeom prst="rect">
            <a:avLst/>
          </a:prstGeom>
          <a:noFill/>
        </p:spPr>
        <p:txBody>
          <a:bodyPr wrap="none" rtlCol="0">
            <a:spAutoFit/>
          </a:bodyPr>
          <a:lstStyle/>
          <a:p>
            <a:r>
              <a:rPr lang="en-GB" sz="1400"/>
              <a:t>Source: Pixabay</a:t>
            </a:r>
          </a:p>
        </p:txBody>
      </p:sp>
    </p:spTree>
    <p:extLst>
      <p:ext uri="{BB962C8B-B14F-4D97-AF65-F5344CB8AC3E}">
        <p14:creationId xmlns:p14="http://schemas.microsoft.com/office/powerpoint/2010/main" val="13687322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ung 6"/>
          <p:cNvGrpSpPr/>
          <p:nvPr/>
        </p:nvGrpSpPr>
        <p:grpSpPr>
          <a:xfrm>
            <a:off x="-605111" y="0"/>
            <a:ext cx="9749111" cy="6858000"/>
            <a:chOff x="-605111" y="0"/>
            <a:chExt cx="9749111" cy="6858000"/>
          </a:xfrm>
        </p:grpSpPr>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l="12079" t="2449" r="51178" b="5723"/>
            <a:stretch/>
          </p:blipFill>
          <p:spPr>
            <a:xfrm flipH="1">
              <a:off x="-605111" y="0"/>
              <a:ext cx="3762103" cy="6857999"/>
            </a:xfrm>
            <a:prstGeom prst="rect">
              <a:avLst/>
            </a:prstGeom>
          </p:spPr>
        </p:pic>
        <p:pic>
          <p:nvPicPr>
            <p:cNvPr id="2" name="Bild 1"/>
            <p:cNvPicPr>
              <a:picLocks noChangeAspect="1"/>
            </p:cNvPicPr>
            <p:nvPr/>
          </p:nvPicPr>
          <p:blipFill rotWithShape="1">
            <a:blip r:embed="rId3">
              <a:extLst>
                <a:ext uri="{28A0092B-C50C-407E-A947-70E740481C1C}">
                  <a14:useLocalDpi xmlns:a14="http://schemas.microsoft.com/office/drawing/2010/main" val="0"/>
                </a:ext>
              </a:extLst>
            </a:blip>
            <a:srcRect t="6511" r="25172" b="7775"/>
            <a:stretch/>
          </p:blipFill>
          <p:spPr>
            <a:xfrm>
              <a:off x="3156995" y="0"/>
              <a:ext cx="5987005" cy="6858000"/>
            </a:xfrm>
            <a:prstGeom prst="rect">
              <a:avLst/>
            </a:prstGeom>
          </p:spPr>
        </p:pic>
      </p:grpSp>
      <p:sp>
        <p:nvSpPr>
          <p:cNvPr id="4" name="Titel 3"/>
          <p:cNvSpPr>
            <a:spLocks noGrp="1"/>
          </p:cNvSpPr>
          <p:nvPr>
            <p:ph type="title"/>
          </p:nvPr>
        </p:nvSpPr>
        <p:spPr/>
        <p:txBody>
          <a:bodyPr>
            <a:normAutofit/>
          </a:bodyPr>
          <a:lstStyle/>
          <a:p>
            <a:r>
              <a:rPr lang="en-GB" sz="5400">
                <a:solidFill>
                  <a:schemeClr val="bg1"/>
                </a:solidFill>
              </a:rPr>
              <a:t>Structure</a:t>
            </a:r>
          </a:p>
        </p:txBody>
      </p:sp>
      <p:sp>
        <p:nvSpPr>
          <p:cNvPr id="6" name="Inhaltsplatzhalter 5"/>
          <p:cNvSpPr>
            <a:spLocks noGrp="1"/>
          </p:cNvSpPr>
          <p:nvPr>
            <p:ph idx="1"/>
          </p:nvPr>
        </p:nvSpPr>
        <p:spPr>
          <a:xfrm>
            <a:off x="628650" y="1851930"/>
            <a:ext cx="6699580" cy="4351338"/>
          </a:xfrm>
        </p:spPr>
        <p:txBody>
          <a:bodyPr/>
          <a:lstStyle/>
          <a:p>
            <a:pPr marL="514350" indent="-514350">
              <a:lnSpc>
                <a:spcPct val="100000"/>
              </a:lnSpc>
              <a:spcAft>
                <a:spcPts val="1200"/>
              </a:spcAft>
              <a:buFont typeface="+mj-lt"/>
              <a:buAutoNum type="arabicPeriod"/>
            </a:pPr>
            <a:r>
              <a:rPr lang="en-GB" sz="3200">
                <a:solidFill>
                  <a:schemeClr val="tx1">
                    <a:lumMod val="50000"/>
                    <a:lumOff val="50000"/>
                  </a:schemeClr>
                </a:solidFill>
              </a:rPr>
              <a:t>What is Planetary Health?</a:t>
            </a:r>
          </a:p>
          <a:p>
            <a:pPr marL="514350" indent="-514350">
              <a:lnSpc>
                <a:spcPct val="100000"/>
              </a:lnSpc>
              <a:spcAft>
                <a:spcPts val="1200"/>
              </a:spcAft>
              <a:buFont typeface="+mj-lt"/>
              <a:buAutoNum type="arabicPeriod"/>
            </a:pPr>
            <a:r>
              <a:rPr lang="en-GB" sz="3200">
                <a:solidFill>
                  <a:schemeClr val="bg1"/>
                </a:solidFill>
              </a:rPr>
              <a:t>Medical history and exam</a:t>
            </a:r>
          </a:p>
          <a:p>
            <a:pPr marL="514350" indent="-514350">
              <a:lnSpc>
                <a:spcPct val="100000"/>
              </a:lnSpc>
              <a:spcAft>
                <a:spcPts val="1200"/>
              </a:spcAft>
              <a:buFont typeface="+mj-lt"/>
              <a:buAutoNum type="arabicPeriod"/>
            </a:pPr>
            <a:r>
              <a:rPr lang="en-GB" sz="3200">
                <a:solidFill>
                  <a:schemeClr val="tx1">
                    <a:lumMod val="50000"/>
                    <a:lumOff val="50000"/>
                  </a:schemeClr>
                </a:solidFill>
              </a:rPr>
              <a:t>Diagnosis and prognosis</a:t>
            </a:r>
          </a:p>
          <a:p>
            <a:pPr marL="514350" indent="-514350">
              <a:lnSpc>
                <a:spcPct val="100000"/>
              </a:lnSpc>
              <a:spcAft>
                <a:spcPts val="1200"/>
              </a:spcAft>
              <a:buFont typeface="+mj-lt"/>
              <a:buAutoNum type="arabicPeriod"/>
            </a:pPr>
            <a:r>
              <a:rPr lang="en-GB" sz="3200">
                <a:solidFill>
                  <a:schemeClr val="tx1">
                    <a:lumMod val="50000"/>
                    <a:lumOff val="50000"/>
                  </a:schemeClr>
                </a:solidFill>
              </a:rPr>
              <a:t>Therapy options</a:t>
            </a:r>
            <a:endParaRPr lang="en-GB">
              <a:solidFill>
                <a:schemeClr val="tx1">
                  <a:lumMod val="50000"/>
                  <a:lumOff val="50000"/>
                </a:schemeClr>
              </a:solidFill>
            </a:endParaRPr>
          </a:p>
        </p:txBody>
      </p:sp>
      <p:sp>
        <p:nvSpPr>
          <p:cNvPr id="12" name="Textfeld 4"/>
          <p:cNvSpPr txBox="1"/>
          <p:nvPr/>
        </p:nvSpPr>
        <p:spPr>
          <a:xfrm>
            <a:off x="7881626" y="6572101"/>
            <a:ext cx="1324786" cy="307777"/>
          </a:xfrm>
          <a:prstGeom prst="rect">
            <a:avLst/>
          </a:prstGeom>
          <a:noFill/>
        </p:spPr>
        <p:txBody>
          <a:bodyPr wrap="none" rtlCol="0">
            <a:spAutoFit/>
          </a:bodyPr>
          <a:lstStyle/>
          <a:p>
            <a:r>
              <a:rPr lang="en-GB" sz="1400">
                <a:solidFill>
                  <a:schemeClr val="bg1"/>
                </a:solidFill>
              </a:rPr>
              <a:t>Source: Pixabay</a:t>
            </a:r>
          </a:p>
        </p:txBody>
      </p:sp>
      <p:grpSp>
        <p:nvGrpSpPr>
          <p:cNvPr id="13" name="Gruppierung 12"/>
          <p:cNvGrpSpPr/>
          <p:nvPr/>
        </p:nvGrpSpPr>
        <p:grpSpPr>
          <a:xfrm>
            <a:off x="6243995" y="1396999"/>
            <a:ext cx="1723787" cy="2171700"/>
            <a:chOff x="6397257" y="1257299"/>
            <a:chExt cx="1723787" cy="2171700"/>
          </a:xfrm>
        </p:grpSpPr>
        <p:pic>
          <p:nvPicPr>
            <p:cNvPr id="14" name="Bild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257" y="1257299"/>
              <a:ext cx="1723787" cy="2171700"/>
            </a:xfrm>
            <a:prstGeom prst="rect">
              <a:avLst/>
            </a:prstGeom>
          </p:spPr>
        </p:pic>
        <p:sp>
          <p:nvSpPr>
            <p:cNvPr id="15" name="Oval 14"/>
            <p:cNvSpPr/>
            <p:nvPr/>
          </p:nvSpPr>
          <p:spPr>
            <a:xfrm>
              <a:off x="7464553" y="1284286"/>
              <a:ext cx="226398" cy="15081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139602" y="1271587"/>
              <a:ext cx="239098" cy="133347"/>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231959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err="1" smtClean="0"/>
              <a:t>Medical history</a:t>
            </a:r>
            <a:r>
              <a:rPr lang="en-GB" sz="4400" smtClean="0"/>
              <a:t>: </a:t>
            </a:r>
            <a:r>
              <a:rPr lang="en-GB" sz="4000" err="1" smtClean="0"/>
              <a:t>key </a:t>
            </a:r>
            <a:r>
              <a:rPr lang="en-GB" sz="4000" err="1"/>
              <a:t>symptoms</a:t>
            </a:r>
            <a:endParaRPr lang="en-GB" sz="4000"/>
          </a:p>
        </p:txBody>
      </p:sp>
      <p:sp>
        <p:nvSpPr>
          <p:cNvPr id="3" name="Inhaltsplatzhalter 2"/>
          <p:cNvSpPr>
            <a:spLocks noGrp="1"/>
          </p:cNvSpPr>
          <p:nvPr>
            <p:ph idx="1"/>
          </p:nvPr>
        </p:nvSpPr>
        <p:spPr>
          <a:xfrm>
            <a:off x="628649" y="1690689"/>
            <a:ext cx="8274719" cy="4914649"/>
          </a:xfrm>
        </p:spPr>
        <p:txBody>
          <a:bodyPr>
            <a:normAutofit/>
          </a:bodyPr>
          <a:lstStyle/>
          <a:p>
            <a:pPr marL="514350" indent="-514350">
              <a:buFont typeface="+mj-lt"/>
              <a:buAutoNum type="arabicPeriod"/>
            </a:pPr>
            <a:r>
              <a:rPr lang="en-GB" sz="2800" smtClean="0"/>
              <a:t>Climate change</a:t>
            </a:r>
          </a:p>
          <a:p>
            <a:pPr lvl="2"/>
            <a:r>
              <a:rPr lang="en-GB" sz="2000"/>
              <a:t>Higher temperatures and more extreme weather events</a:t>
            </a:r>
          </a:p>
          <a:p>
            <a:pPr lvl="2"/>
            <a:r>
              <a:rPr lang="en-GB" sz="2000" err="1"/>
              <a:t>Melting of polar ice, glaciers and permafrost</a:t>
            </a:r>
          </a:p>
          <a:p>
            <a:pPr marL="514350" indent="-514350">
              <a:spcBef>
                <a:spcPts val="1350"/>
              </a:spcBef>
              <a:buFont typeface="+mj-lt"/>
              <a:buAutoNum type="arabicPeriod"/>
            </a:pPr>
            <a:r>
              <a:rPr lang="en-GB" sz="2800" err="1">
                <a:solidFill>
                  <a:schemeClr val="bg1">
                    <a:lumMod val="75000"/>
                  </a:schemeClr>
                </a:solidFill>
              </a:rPr>
              <a:t>Pollution</a:t>
            </a:r>
            <a:endParaRPr lang="en-GB" sz="2800" smtClean="0">
              <a:solidFill>
                <a:schemeClr val="bg1">
                  <a:lumMod val="75000"/>
                </a:schemeClr>
              </a:solidFill>
            </a:endParaRPr>
          </a:p>
          <a:p>
            <a:pPr lvl="2"/>
            <a:r>
              <a:rPr lang="en-GB" sz="2000">
                <a:solidFill>
                  <a:schemeClr val="bg1">
                    <a:lumMod val="75000"/>
                  </a:schemeClr>
                </a:solidFill>
              </a:rPr>
              <a:t>Air pollution with aerosols from combustion processes</a:t>
            </a:r>
          </a:p>
          <a:p>
            <a:pPr lvl="2"/>
            <a:r>
              <a:rPr lang="en-GB" sz="2000" err="1" smtClean="0">
                <a:solidFill>
                  <a:schemeClr val="bg1">
                    <a:lumMod val="75000"/>
                  </a:schemeClr>
                </a:solidFill>
              </a:rPr>
              <a:t>Release of chemicals and plastics into water and soils</a:t>
            </a:r>
            <a:endParaRPr lang="en-GB" sz="2000" smtClean="0">
              <a:solidFill>
                <a:schemeClr val="bg1">
                  <a:lumMod val="75000"/>
                </a:schemeClr>
              </a:solidFill>
            </a:endParaRPr>
          </a:p>
          <a:p>
            <a:pPr lvl="2"/>
            <a:r>
              <a:rPr lang="en-GB" sz="2000" err="1" smtClean="0">
                <a:solidFill>
                  <a:schemeClr val="bg1">
                    <a:lumMod val="75000"/>
                  </a:schemeClr>
                </a:solidFill>
              </a:rPr>
              <a:t>Overfertilization of water bodies with nitrogen and phosphate </a:t>
            </a:r>
            <a:endParaRPr lang="en-GB" sz="2000">
              <a:solidFill>
                <a:schemeClr val="bg1">
                  <a:lumMod val="75000"/>
                </a:schemeClr>
              </a:solidFill>
            </a:endParaRPr>
          </a:p>
          <a:p>
            <a:pPr marL="514350" indent="-514350">
              <a:spcBef>
                <a:spcPts val="1350"/>
              </a:spcBef>
              <a:buFont typeface="+mj-lt"/>
              <a:buAutoNum type="arabicPeriod"/>
            </a:pPr>
            <a:r>
              <a:rPr lang="en-GB">
                <a:solidFill>
                  <a:schemeClr val="bg1">
                    <a:lumMod val="75000"/>
                  </a:schemeClr>
                </a:solidFill>
              </a:rPr>
              <a:t>Biodiversity loss</a:t>
            </a:r>
          </a:p>
          <a:p>
            <a:pPr lvl="2"/>
            <a:r>
              <a:rPr lang="en-GB" sz="2000">
                <a:solidFill>
                  <a:schemeClr val="bg1">
                    <a:lumMod val="75000"/>
                  </a:schemeClr>
                </a:solidFill>
              </a:rPr>
              <a:t>Loss of natural ecosystems, incl. tropical forests, swamps, reefs</a:t>
            </a:r>
          </a:p>
          <a:p>
            <a:pPr lvl="2"/>
            <a:r>
              <a:rPr lang="en-GB" sz="2000">
                <a:solidFill>
                  <a:schemeClr val="bg1">
                    <a:lumMod val="75000"/>
                  </a:schemeClr>
                </a:solidFill>
              </a:rPr>
              <a:t>Massive decrease of populations of wild mammals, birds, reptiles, amphibians, fish, insects, etc.</a:t>
            </a:r>
          </a:p>
          <a:p>
            <a:pPr lvl="2"/>
            <a:r>
              <a:rPr lang="en-GB" sz="2000">
                <a:solidFill>
                  <a:schemeClr val="bg1">
                    <a:lumMod val="75000"/>
                  </a:schemeClr>
                </a:solidFill>
              </a:rPr>
              <a:t>Extinction of species</a:t>
            </a:r>
          </a:p>
        </p:txBody>
      </p:sp>
    </p:spTree>
    <p:extLst>
      <p:ext uri="{BB962C8B-B14F-4D97-AF65-F5344CB8AC3E}">
        <p14:creationId xmlns:p14="http://schemas.microsoft.com/office/powerpoint/2010/main" val="3266884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el 1"/>
          <p:cNvSpPr>
            <a:spLocks noGrp="1"/>
          </p:cNvSpPr>
          <p:nvPr>
            <p:ph type="title"/>
          </p:nvPr>
        </p:nvSpPr>
        <p:spPr>
          <a:xfrm>
            <a:off x="628650" y="266701"/>
            <a:ext cx="7886700" cy="914400"/>
          </a:xfrm>
        </p:spPr>
        <p:txBody>
          <a:bodyPr/>
          <a:lstStyle/>
          <a:p>
            <a:pPr algn="ctr"/>
            <a:r>
              <a:rPr lang="en-GB" sz="4000"/>
              <a:t>Global mean temperature</a:t>
            </a:r>
            <a:endParaRPr lang="en-GB" altLang="x-none" sz="4000"/>
          </a:p>
        </p:txBody>
      </p:sp>
      <p:sp>
        <p:nvSpPr>
          <p:cNvPr id="5" name="Textfeld 4"/>
          <p:cNvSpPr txBox="1"/>
          <p:nvPr/>
        </p:nvSpPr>
        <p:spPr>
          <a:xfrm>
            <a:off x="784225" y="6371651"/>
            <a:ext cx="5768975" cy="369332"/>
          </a:xfrm>
          <a:prstGeom prst="rect">
            <a:avLst/>
          </a:prstGeom>
          <a:noFill/>
        </p:spPr>
        <p:txBody>
          <a:bodyPr wrap="square">
            <a:spAutoFit/>
          </a:bodyPr>
          <a:lstStyle/>
          <a:p>
            <a:pPr eaLnBrk="1" fontAlgn="auto" hangingPunct="1">
              <a:spcBef>
                <a:spcPts val="0"/>
              </a:spcBef>
              <a:spcAft>
                <a:spcPts val="0"/>
              </a:spcAft>
              <a:defRPr/>
            </a:pPr>
            <a:r>
              <a:rPr lang="de-DE">
                <a:solidFill>
                  <a:schemeClr val="tx1">
                    <a:lumMod val="50000"/>
                    <a:lumOff val="50000"/>
                  </a:schemeClr>
                </a:solidFill>
                <a:latin typeface="+mn-lt"/>
              </a:rPr>
              <a:t>Source: Prof. Ed Hawkins, </a:t>
            </a:r>
            <a:r>
              <a:rPr lang="de-DE">
                <a:solidFill>
                  <a:schemeClr val="tx1">
                    <a:lumMod val="50000"/>
                    <a:lumOff val="50000"/>
                  </a:schemeClr>
                </a:solidFill>
                <a:latin typeface="+mn-lt"/>
                <a:hlinkClick r:id="rId3"/>
              </a:rPr>
              <a:t>https://showyourstripes.info</a:t>
            </a:r>
            <a:r>
              <a:rPr lang="de-DE">
                <a:solidFill>
                  <a:schemeClr val="tx1">
                    <a:lumMod val="50000"/>
                    <a:lumOff val="50000"/>
                  </a:schemeClr>
                </a:solidFill>
                <a:latin typeface="+mn-lt"/>
              </a:rPr>
              <a:t> </a:t>
            </a:r>
            <a:endParaRPr lang="en-GB">
              <a:solidFill>
                <a:schemeClr val="tx1">
                  <a:lumMod val="50000"/>
                  <a:lumOff val="50000"/>
                </a:schemeClr>
              </a:solidFill>
              <a:latin typeface="+mn-lt"/>
            </a:endParaRPr>
          </a:p>
        </p:txBody>
      </p:sp>
      <p:pic>
        <p:nvPicPr>
          <p:cNvPr id="2" name="Bild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65" y="1204929"/>
            <a:ext cx="9186365" cy="5166722"/>
          </a:xfrm>
          <a:prstGeom prst="rect">
            <a:avLst/>
          </a:prstGeom>
        </p:spPr>
      </p:pic>
    </p:spTree>
    <p:extLst>
      <p:ext uri="{BB962C8B-B14F-4D97-AF65-F5344CB8AC3E}">
        <p14:creationId xmlns:p14="http://schemas.microsoft.com/office/powerpoint/2010/main" val="10548578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el 1"/>
          <p:cNvSpPr>
            <a:spLocks noGrp="1"/>
          </p:cNvSpPr>
          <p:nvPr>
            <p:ph type="title"/>
          </p:nvPr>
        </p:nvSpPr>
        <p:spPr>
          <a:xfrm>
            <a:off x="628650" y="242888"/>
            <a:ext cx="7886700" cy="1041400"/>
          </a:xfrm>
        </p:spPr>
        <p:txBody>
          <a:bodyPr/>
          <a:lstStyle/>
          <a:p>
            <a:r>
              <a:rPr lang="en-GB" altLang="x-none" sz="4000"/>
              <a:t>CO</a:t>
            </a:r>
            <a:r>
              <a:rPr lang="en-GB" altLang="x-none" sz="4000" baseline="-25000"/>
              <a:t>2</a:t>
            </a:r>
            <a:r>
              <a:rPr lang="en-GB" altLang="x-none" sz="4000"/>
              <a:t> concentration over last 300 years</a:t>
            </a:r>
          </a:p>
        </p:txBody>
      </p:sp>
      <p:sp>
        <p:nvSpPr>
          <p:cNvPr id="6" name="Textfeld 5"/>
          <p:cNvSpPr txBox="1"/>
          <p:nvPr/>
        </p:nvSpPr>
        <p:spPr>
          <a:xfrm rot="16200000">
            <a:off x="5704277" y="3307829"/>
            <a:ext cx="6540893" cy="338554"/>
          </a:xfrm>
          <a:prstGeom prst="rect">
            <a:avLst/>
          </a:prstGeom>
          <a:noFill/>
        </p:spPr>
        <p:txBody>
          <a:bodyPr wrap="none">
            <a:spAutoFit/>
          </a:bodyPr>
          <a:lstStyle/>
          <a:p>
            <a:pPr eaLnBrk="1" fontAlgn="auto" hangingPunct="1">
              <a:spcBef>
                <a:spcPts val="0"/>
              </a:spcBef>
              <a:spcAft>
                <a:spcPts val="0"/>
              </a:spcAft>
              <a:defRPr/>
            </a:pPr>
            <a:r>
              <a:rPr lang="en-GB" sz="1600">
                <a:solidFill>
                  <a:schemeClr val="tx1">
                    <a:lumMod val="50000"/>
                    <a:lumOff val="50000"/>
                  </a:schemeClr>
                </a:solidFill>
                <a:latin typeface="+mn-lt"/>
              </a:rPr>
              <a:t>Source</a:t>
            </a:r>
            <a:r>
              <a:rPr lang="en-GB" sz="1600">
                <a:solidFill>
                  <a:schemeClr val="bg1">
                    <a:lumMod val="50000"/>
                  </a:schemeClr>
                </a:solidFill>
                <a:latin typeface="+mn-lt"/>
              </a:rPr>
              <a:t>: </a:t>
            </a:r>
            <a:r>
              <a:rPr lang="en-GB" sz="1600">
                <a:solidFill>
                  <a:schemeClr val="bg1">
                    <a:lumMod val="50000"/>
                  </a:schemeClr>
                </a:solidFill>
                <a:effectLst/>
              </a:rPr>
              <a:t>Scripps Institution of Oceanography; </a:t>
            </a:r>
            <a:r>
              <a:rPr lang="en-GB" sz="1600">
                <a:effectLst/>
                <a:hlinkClick r:id="rId3"/>
              </a:rPr>
              <a:t>https://keelingcurve.ucsd.edu/</a:t>
            </a:r>
            <a:r>
              <a:rPr lang="en-GB" sz="1600">
                <a:effectLst/>
              </a:rPr>
              <a:t> </a:t>
            </a:r>
            <a:endParaRPr lang="en-GB" sz="1600">
              <a:solidFill>
                <a:schemeClr val="tx1">
                  <a:lumMod val="50000"/>
                  <a:lumOff val="50000"/>
                </a:schemeClr>
              </a:solidFill>
              <a:latin typeface="+mn-lt"/>
            </a:endParaRPr>
          </a:p>
        </p:txBody>
      </p:sp>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198" y="2501900"/>
            <a:ext cx="8445500" cy="4102100"/>
          </a:xfrm>
          <a:prstGeom prst="rect">
            <a:avLst/>
          </a:prstGeom>
        </p:spPr>
      </p:pic>
      <p:pic>
        <p:nvPicPr>
          <p:cNvPr id="7" name="Bild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1454604"/>
            <a:ext cx="7734300" cy="861646"/>
          </a:xfrm>
          <a:prstGeom prst="rect">
            <a:avLst/>
          </a:prstGeom>
        </p:spPr>
      </p:pic>
    </p:spTree>
    <p:extLst>
      <p:ext uri="{BB962C8B-B14F-4D97-AF65-F5344CB8AC3E}">
        <p14:creationId xmlns:p14="http://schemas.microsoft.com/office/powerpoint/2010/main" val="285495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89367"/>
            <a:ext cx="7886700" cy="968727"/>
          </a:xfrm>
        </p:spPr>
        <p:txBody>
          <a:bodyPr>
            <a:normAutofit/>
          </a:bodyPr>
          <a:lstStyle/>
          <a:p>
            <a:r>
              <a:rPr lang="en-GB" sz="4000"/>
              <a:t>CO</a:t>
            </a:r>
            <a:r>
              <a:rPr lang="en-GB" sz="4000" baseline="-25000"/>
              <a:t>2</a:t>
            </a:r>
            <a:r>
              <a:rPr lang="en-GB" sz="4000"/>
              <a:t> concentration over 10.000 years</a:t>
            </a:r>
          </a:p>
        </p:txBody>
      </p:sp>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35" y="2501900"/>
            <a:ext cx="8445500" cy="4152900"/>
          </a:xfrm>
          <a:prstGeom prst="rect">
            <a:avLst/>
          </a:prstGeom>
        </p:spPr>
      </p:pic>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454604"/>
            <a:ext cx="7734300" cy="861646"/>
          </a:xfrm>
          <a:prstGeom prst="rect">
            <a:avLst/>
          </a:prstGeom>
        </p:spPr>
      </p:pic>
      <p:sp>
        <p:nvSpPr>
          <p:cNvPr id="9" name="Textfeld 8"/>
          <p:cNvSpPr txBox="1"/>
          <p:nvPr/>
        </p:nvSpPr>
        <p:spPr>
          <a:xfrm rot="16200000">
            <a:off x="5704277" y="3307829"/>
            <a:ext cx="6540893" cy="338554"/>
          </a:xfrm>
          <a:prstGeom prst="rect">
            <a:avLst/>
          </a:prstGeom>
          <a:noFill/>
        </p:spPr>
        <p:txBody>
          <a:bodyPr wrap="none">
            <a:spAutoFit/>
          </a:bodyPr>
          <a:lstStyle/>
          <a:p>
            <a:pPr eaLnBrk="1" fontAlgn="auto" hangingPunct="1">
              <a:spcBef>
                <a:spcPts val="0"/>
              </a:spcBef>
              <a:spcAft>
                <a:spcPts val="0"/>
              </a:spcAft>
              <a:defRPr/>
            </a:pPr>
            <a:r>
              <a:rPr lang="en-GB" sz="1600">
                <a:solidFill>
                  <a:schemeClr val="tx1">
                    <a:lumMod val="50000"/>
                    <a:lumOff val="50000"/>
                  </a:schemeClr>
                </a:solidFill>
                <a:latin typeface="+mn-lt"/>
              </a:rPr>
              <a:t>Source</a:t>
            </a:r>
            <a:r>
              <a:rPr lang="en-GB" sz="1600">
                <a:solidFill>
                  <a:schemeClr val="bg1">
                    <a:lumMod val="50000"/>
                  </a:schemeClr>
                </a:solidFill>
                <a:latin typeface="+mn-lt"/>
              </a:rPr>
              <a:t>: </a:t>
            </a:r>
            <a:r>
              <a:rPr lang="en-GB" sz="1600">
                <a:solidFill>
                  <a:schemeClr val="bg1">
                    <a:lumMod val="50000"/>
                  </a:schemeClr>
                </a:solidFill>
                <a:effectLst/>
              </a:rPr>
              <a:t>Scripps Institution of Oceanography; </a:t>
            </a:r>
            <a:r>
              <a:rPr lang="en-GB" sz="1600">
                <a:effectLst/>
                <a:hlinkClick r:id="rId5"/>
              </a:rPr>
              <a:t>https://keelingcurve.ucsd.edu/</a:t>
            </a:r>
            <a:r>
              <a:rPr lang="en-GB" sz="1600">
                <a:effectLst/>
              </a:rPr>
              <a:t> </a:t>
            </a:r>
            <a:endParaRPr lang="en-GB" sz="1600">
              <a:solidFill>
                <a:schemeClr val="tx1">
                  <a:lumMod val="50000"/>
                  <a:lumOff val="50000"/>
                </a:schemeClr>
              </a:solidFill>
              <a:latin typeface="+mn-lt"/>
            </a:endParaRPr>
          </a:p>
        </p:txBody>
      </p:sp>
      <p:sp>
        <p:nvSpPr>
          <p:cNvPr id="6" name="Textfeld 5"/>
          <p:cNvSpPr txBox="1"/>
          <p:nvPr/>
        </p:nvSpPr>
        <p:spPr>
          <a:xfrm>
            <a:off x="2612152" y="3357234"/>
            <a:ext cx="4189288" cy="1384995"/>
          </a:xfrm>
          <a:prstGeom prst="rect">
            <a:avLst/>
          </a:prstGeom>
          <a:noFill/>
        </p:spPr>
        <p:txBody>
          <a:bodyPr wrap="none" rtlCol="0">
            <a:spAutoFit/>
          </a:bodyPr>
          <a:lstStyle/>
          <a:p>
            <a:r>
              <a:rPr lang="en-GB" sz="2800"/>
              <a:t>Holocene:</a:t>
            </a:r>
          </a:p>
          <a:p>
            <a:r>
              <a:rPr lang="en-GB" sz="2800"/>
              <a:t>Development of agriculture</a:t>
            </a:r>
          </a:p>
          <a:p>
            <a:r>
              <a:rPr lang="en-GB" sz="2800"/>
              <a:t>and human civilizations</a:t>
            </a:r>
          </a:p>
        </p:txBody>
      </p:sp>
    </p:spTree>
    <p:extLst>
      <p:ext uri="{BB962C8B-B14F-4D97-AF65-F5344CB8AC3E}">
        <p14:creationId xmlns:p14="http://schemas.microsoft.com/office/powerpoint/2010/main" val="153970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144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Inhaltsplatzhalt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3012" r="5021"/>
          <a:stretch/>
        </p:blipFill>
        <p:spPr>
          <a:xfrm>
            <a:off x="137787" y="3221984"/>
            <a:ext cx="4008329" cy="3481071"/>
          </a:xfrm>
        </p:spPr>
      </p:pic>
      <p:pic>
        <p:nvPicPr>
          <p:cNvPr id="5" name="Bild 4"/>
          <p:cNvPicPr>
            <a:picLocks noChangeAspect="1"/>
          </p:cNvPicPr>
          <p:nvPr/>
        </p:nvPicPr>
        <p:blipFill rotWithShape="1">
          <a:blip r:embed="rId4">
            <a:extLst>
              <a:ext uri="{28A0092B-C50C-407E-A947-70E740481C1C}">
                <a14:useLocalDpi xmlns:a14="http://schemas.microsoft.com/office/drawing/2010/main" val="0"/>
              </a:ext>
            </a:extLst>
          </a:blip>
          <a:srcRect l="25513" t="14954" r="13389" b="15565"/>
          <a:stretch/>
        </p:blipFill>
        <p:spPr>
          <a:xfrm>
            <a:off x="4146116" y="3221984"/>
            <a:ext cx="4897677" cy="3481071"/>
          </a:xfrm>
          <a:prstGeom prst="rect">
            <a:avLst/>
          </a:prstGeom>
        </p:spPr>
      </p:pic>
      <p:pic>
        <p:nvPicPr>
          <p:cNvPr id="6" name="Bild 5"/>
          <p:cNvPicPr>
            <a:picLocks noChangeAspect="1"/>
          </p:cNvPicPr>
          <p:nvPr/>
        </p:nvPicPr>
        <p:blipFill rotWithShape="1">
          <a:blip r:embed="rId4">
            <a:extLst>
              <a:ext uri="{28A0092B-C50C-407E-A947-70E740481C1C}">
                <a14:useLocalDpi xmlns:a14="http://schemas.microsoft.com/office/drawing/2010/main" val="0"/>
              </a:ext>
            </a:extLst>
          </a:blip>
          <a:srcRect r="63185"/>
          <a:stretch/>
        </p:blipFill>
        <p:spPr>
          <a:xfrm rot="5400000">
            <a:off x="913003" y="-574800"/>
            <a:ext cx="3021568" cy="4572000"/>
          </a:xfrm>
          <a:prstGeom prst="rect">
            <a:avLst/>
          </a:prstGeom>
        </p:spPr>
      </p:pic>
      <p:pic>
        <p:nvPicPr>
          <p:cNvPr id="7" name="Bild 6"/>
          <p:cNvPicPr>
            <a:picLocks noChangeAspect="1"/>
          </p:cNvPicPr>
          <p:nvPr/>
        </p:nvPicPr>
        <p:blipFill rotWithShape="1">
          <a:blip r:embed="rId4">
            <a:extLst>
              <a:ext uri="{28A0092B-C50C-407E-A947-70E740481C1C}">
                <a14:useLocalDpi xmlns:a14="http://schemas.microsoft.com/office/drawing/2010/main" val="0"/>
              </a:ext>
            </a:extLst>
          </a:blip>
          <a:srcRect r="63185"/>
          <a:stretch/>
        </p:blipFill>
        <p:spPr>
          <a:xfrm rot="5400000">
            <a:off x="5247009" y="-574800"/>
            <a:ext cx="3021568" cy="4572000"/>
          </a:xfrm>
          <a:prstGeom prst="rect">
            <a:avLst/>
          </a:prstGeom>
        </p:spPr>
      </p:pic>
      <p:sp>
        <p:nvSpPr>
          <p:cNvPr id="9" name="Ovale Legende 8"/>
          <p:cNvSpPr/>
          <p:nvPr/>
        </p:nvSpPr>
        <p:spPr>
          <a:xfrm>
            <a:off x="392835" y="319692"/>
            <a:ext cx="2646666" cy="1581748"/>
          </a:xfrm>
          <a:prstGeom prst="wedgeEllipseCallout">
            <a:avLst>
              <a:gd name="adj1" fmla="val 60464"/>
              <a:gd name="adj2" fmla="val 104063"/>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Oh dear, this does not look good</a:t>
            </a:r>
            <a:r>
              <a:rPr lang="is-IS" sz="2400" dirty="0">
                <a:solidFill>
                  <a:schemeClr val="tx1"/>
                </a:solidFill>
              </a:rPr>
              <a:t>…</a:t>
            </a:r>
            <a:endParaRPr lang="en-GB" sz="2400" dirty="0">
              <a:solidFill>
                <a:schemeClr val="tx1"/>
              </a:solidFill>
            </a:endParaRPr>
          </a:p>
        </p:txBody>
      </p:sp>
      <p:sp>
        <p:nvSpPr>
          <p:cNvPr id="10" name="Ovale Legende 9"/>
          <p:cNvSpPr/>
          <p:nvPr/>
        </p:nvSpPr>
        <p:spPr>
          <a:xfrm>
            <a:off x="520262" y="1598459"/>
            <a:ext cx="5456761" cy="2040254"/>
          </a:xfrm>
          <a:prstGeom prst="wedgeEllipseCallout">
            <a:avLst>
              <a:gd name="adj1" fmla="val 41075"/>
              <a:gd name="adj2" fmla="val 68409"/>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You have sustained severe forest burns and are running a fever from an excess of greenhouse gases</a:t>
            </a:r>
            <a:r>
              <a:rPr lang="is-IS" sz="2400">
                <a:solidFill>
                  <a:schemeClr val="tx1"/>
                </a:solidFill>
              </a:rPr>
              <a:t>…</a:t>
            </a:r>
            <a:endParaRPr lang="en-GB" sz="2400" dirty="0">
              <a:solidFill>
                <a:schemeClr val="tx1"/>
              </a:solidFill>
            </a:endParaRPr>
          </a:p>
        </p:txBody>
      </p:sp>
      <p:sp>
        <p:nvSpPr>
          <p:cNvPr id="11" name="Ovale Legende 10"/>
          <p:cNvSpPr/>
          <p:nvPr/>
        </p:nvSpPr>
        <p:spPr>
          <a:xfrm>
            <a:off x="5035464" y="568901"/>
            <a:ext cx="4044137" cy="1954061"/>
          </a:xfrm>
          <a:prstGeom prst="wedgeEllipseCallout">
            <a:avLst>
              <a:gd name="adj1" fmla="val -13134"/>
              <a:gd name="adj2" fmla="val 98453"/>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This seems a case of advanced-stage </a:t>
            </a:r>
          </a:p>
          <a:p>
            <a:pPr algn="ctr"/>
            <a:r>
              <a:rPr lang="en-GB" sz="2400" i="1" dirty="0">
                <a:solidFill>
                  <a:schemeClr val="tx1"/>
                </a:solidFill>
              </a:rPr>
              <a:t>Homo sapiens </a:t>
            </a:r>
            <a:r>
              <a:rPr lang="en-GB" sz="2400" dirty="0">
                <a:solidFill>
                  <a:schemeClr val="tx1"/>
                </a:solidFill>
              </a:rPr>
              <a:t>infestation!</a:t>
            </a:r>
          </a:p>
        </p:txBody>
      </p:sp>
    </p:spTree>
    <p:extLst>
      <p:ext uri="{BB962C8B-B14F-4D97-AF65-F5344CB8AC3E}">
        <p14:creationId xmlns:p14="http://schemas.microsoft.com/office/powerpoint/2010/main" val="125045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628650" y="243068"/>
            <a:ext cx="8202834" cy="1041723"/>
          </a:xfrm>
        </p:spPr>
        <p:txBody>
          <a:bodyPr>
            <a:normAutofit/>
          </a:bodyPr>
          <a:lstStyle/>
          <a:p>
            <a:r>
              <a:rPr lang="en-GB" sz="4000"/>
              <a:t>CO</a:t>
            </a:r>
            <a:r>
              <a:rPr lang="en-GB" sz="4000" baseline="-25000"/>
              <a:t>2</a:t>
            </a:r>
            <a:r>
              <a:rPr lang="en-GB" sz="4000"/>
              <a:t> concentration over 800.000 years</a:t>
            </a:r>
          </a:p>
        </p:txBody>
      </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2501900"/>
            <a:ext cx="8445500" cy="4152900"/>
          </a:xfrm>
          <a:prstGeom prst="rect">
            <a:avLst/>
          </a:prstGeom>
        </p:spPr>
      </p:pic>
      <p:pic>
        <p:nvPicPr>
          <p:cNvPr id="7" name="Bi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454604"/>
            <a:ext cx="7734300" cy="861646"/>
          </a:xfrm>
          <a:prstGeom prst="rect">
            <a:avLst/>
          </a:prstGeom>
        </p:spPr>
      </p:pic>
      <p:sp>
        <p:nvSpPr>
          <p:cNvPr id="10" name="Textfeld 9"/>
          <p:cNvSpPr txBox="1"/>
          <p:nvPr/>
        </p:nvSpPr>
        <p:spPr>
          <a:xfrm rot="16200000">
            <a:off x="5704277" y="3307829"/>
            <a:ext cx="6540893" cy="338554"/>
          </a:xfrm>
          <a:prstGeom prst="rect">
            <a:avLst/>
          </a:prstGeom>
          <a:noFill/>
        </p:spPr>
        <p:txBody>
          <a:bodyPr wrap="none">
            <a:spAutoFit/>
          </a:bodyPr>
          <a:lstStyle/>
          <a:p>
            <a:pPr eaLnBrk="1" fontAlgn="auto" hangingPunct="1">
              <a:spcBef>
                <a:spcPts val="0"/>
              </a:spcBef>
              <a:spcAft>
                <a:spcPts val="0"/>
              </a:spcAft>
              <a:defRPr/>
            </a:pPr>
            <a:r>
              <a:rPr lang="en-GB" sz="1600">
                <a:solidFill>
                  <a:schemeClr val="tx1">
                    <a:lumMod val="50000"/>
                    <a:lumOff val="50000"/>
                  </a:schemeClr>
                </a:solidFill>
                <a:latin typeface="+mn-lt"/>
              </a:rPr>
              <a:t>Source</a:t>
            </a:r>
            <a:r>
              <a:rPr lang="en-GB" sz="1600">
                <a:solidFill>
                  <a:schemeClr val="bg1">
                    <a:lumMod val="50000"/>
                  </a:schemeClr>
                </a:solidFill>
                <a:latin typeface="+mn-lt"/>
              </a:rPr>
              <a:t>: </a:t>
            </a:r>
            <a:r>
              <a:rPr lang="en-GB" sz="1600">
                <a:solidFill>
                  <a:schemeClr val="bg1">
                    <a:lumMod val="50000"/>
                  </a:schemeClr>
                </a:solidFill>
                <a:effectLst/>
              </a:rPr>
              <a:t>Scripps Institution of Oceanography; </a:t>
            </a:r>
            <a:r>
              <a:rPr lang="en-GB" sz="1600">
                <a:effectLst/>
                <a:hlinkClick r:id="rId5"/>
              </a:rPr>
              <a:t>https://keelingcurve.ucsd.edu/</a:t>
            </a:r>
            <a:r>
              <a:rPr lang="en-GB" sz="1600">
                <a:effectLst/>
              </a:rPr>
              <a:t> </a:t>
            </a:r>
            <a:endParaRPr lang="en-GB" sz="1600">
              <a:solidFill>
                <a:schemeClr val="tx1">
                  <a:lumMod val="50000"/>
                  <a:lumOff val="50000"/>
                </a:schemeClr>
              </a:solidFill>
              <a:latin typeface="+mn-lt"/>
            </a:endParaRPr>
          </a:p>
        </p:txBody>
      </p:sp>
      <p:sp>
        <p:nvSpPr>
          <p:cNvPr id="6" name="Textfeld 5"/>
          <p:cNvSpPr txBox="1"/>
          <p:nvPr/>
        </p:nvSpPr>
        <p:spPr>
          <a:xfrm>
            <a:off x="5304107" y="3010139"/>
            <a:ext cx="2680542" cy="523220"/>
          </a:xfrm>
          <a:prstGeom prst="rect">
            <a:avLst/>
          </a:prstGeom>
          <a:noFill/>
        </p:spPr>
        <p:txBody>
          <a:bodyPr wrap="none" rtlCol="0">
            <a:spAutoFit/>
          </a:bodyPr>
          <a:lstStyle/>
          <a:p>
            <a:r>
              <a:rPr lang="en-GB" sz="2800">
                <a:sym typeface="Wingdings"/>
              </a:rPr>
              <a:t> </a:t>
            </a:r>
            <a:r>
              <a:rPr lang="en-GB" sz="2800"/>
              <a:t>Homo sapiens</a:t>
            </a:r>
          </a:p>
        </p:txBody>
      </p:sp>
    </p:spTree>
    <p:extLst>
      <p:ext uri="{BB962C8B-B14F-4D97-AF65-F5344CB8AC3E}">
        <p14:creationId xmlns:p14="http://schemas.microsoft.com/office/powerpoint/2010/main" val="165234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err="1" smtClean="0"/>
              <a:t>Medical history</a:t>
            </a:r>
            <a:r>
              <a:rPr lang="en-GB" sz="4400" smtClean="0"/>
              <a:t>: </a:t>
            </a:r>
            <a:r>
              <a:rPr lang="en-GB" sz="4000" err="1" smtClean="0"/>
              <a:t>key </a:t>
            </a:r>
            <a:r>
              <a:rPr lang="en-GB" sz="4000" err="1"/>
              <a:t>symptoms</a:t>
            </a:r>
            <a:endParaRPr lang="en-GB" sz="4000"/>
          </a:p>
        </p:txBody>
      </p:sp>
      <p:sp>
        <p:nvSpPr>
          <p:cNvPr id="3" name="Inhaltsplatzhalter 2"/>
          <p:cNvSpPr>
            <a:spLocks noGrp="1"/>
          </p:cNvSpPr>
          <p:nvPr>
            <p:ph idx="1"/>
          </p:nvPr>
        </p:nvSpPr>
        <p:spPr>
          <a:xfrm>
            <a:off x="628649" y="1690689"/>
            <a:ext cx="8274719" cy="4914649"/>
          </a:xfrm>
        </p:spPr>
        <p:txBody>
          <a:bodyPr>
            <a:normAutofit/>
          </a:bodyPr>
          <a:lstStyle/>
          <a:p>
            <a:pPr marL="514350" indent="-514350">
              <a:buFont typeface="+mj-lt"/>
              <a:buAutoNum type="arabicPeriod"/>
            </a:pPr>
            <a:r>
              <a:rPr lang="en-GB" sz="2800" smtClean="0"/>
              <a:t>Climate change</a:t>
            </a:r>
          </a:p>
          <a:p>
            <a:pPr lvl="2"/>
            <a:r>
              <a:rPr lang="en-GB" sz="2000"/>
              <a:t>Higher temperatures and more extreme weather events</a:t>
            </a:r>
          </a:p>
          <a:p>
            <a:pPr lvl="2"/>
            <a:r>
              <a:rPr lang="en-GB" sz="2000" err="1"/>
              <a:t>Melting of polar ice, glaciers and permafrost</a:t>
            </a:r>
          </a:p>
          <a:p>
            <a:pPr marL="514350" indent="-514350">
              <a:spcBef>
                <a:spcPts val="1350"/>
              </a:spcBef>
              <a:buFont typeface="+mj-lt"/>
              <a:buAutoNum type="arabicPeriod"/>
            </a:pPr>
            <a:r>
              <a:rPr lang="en-GB" sz="2800" err="1"/>
              <a:t>Pollution</a:t>
            </a:r>
            <a:endParaRPr lang="en-GB" sz="2800" smtClean="0"/>
          </a:p>
          <a:p>
            <a:pPr lvl="2"/>
            <a:r>
              <a:rPr lang="en-GB" sz="2000"/>
              <a:t>Air pollution with aerosols from combustion processes</a:t>
            </a:r>
          </a:p>
          <a:p>
            <a:pPr lvl="2"/>
            <a:r>
              <a:rPr lang="en-GB" sz="2000" err="1" smtClean="0"/>
              <a:t>Release of chemicals and plastics into water and soils</a:t>
            </a:r>
            <a:endParaRPr lang="en-GB" sz="2000" smtClean="0"/>
          </a:p>
          <a:p>
            <a:pPr lvl="2"/>
            <a:r>
              <a:rPr lang="en-GB" sz="2000" err="1" smtClean="0"/>
              <a:t>Overfertilization of water bodies with nitrogen and phosphate </a:t>
            </a:r>
            <a:endParaRPr lang="en-GB" sz="2000"/>
          </a:p>
          <a:p>
            <a:pPr marL="514350" indent="-514350">
              <a:spcBef>
                <a:spcPts val="1350"/>
              </a:spcBef>
              <a:buFont typeface="+mj-lt"/>
              <a:buAutoNum type="arabicPeriod"/>
            </a:pPr>
            <a:r>
              <a:rPr lang="en-GB">
                <a:solidFill>
                  <a:schemeClr val="bg1">
                    <a:lumMod val="75000"/>
                  </a:schemeClr>
                </a:solidFill>
              </a:rPr>
              <a:t>Biodiversity loss</a:t>
            </a:r>
          </a:p>
          <a:p>
            <a:pPr lvl="2"/>
            <a:r>
              <a:rPr lang="en-GB" sz="2000">
                <a:solidFill>
                  <a:schemeClr val="bg1">
                    <a:lumMod val="75000"/>
                  </a:schemeClr>
                </a:solidFill>
              </a:rPr>
              <a:t>Loss of natural ecosystems, incl. tropical forests, swamps, reefs</a:t>
            </a:r>
          </a:p>
          <a:p>
            <a:pPr lvl="2"/>
            <a:r>
              <a:rPr lang="en-GB" sz="2000">
                <a:solidFill>
                  <a:schemeClr val="bg1">
                    <a:lumMod val="75000"/>
                  </a:schemeClr>
                </a:solidFill>
              </a:rPr>
              <a:t>Massive decrease of populations of wild mammals, birds, reptiles, amphibians, fish, insects, etc.</a:t>
            </a:r>
          </a:p>
          <a:p>
            <a:pPr lvl="2"/>
            <a:r>
              <a:rPr lang="en-GB" sz="2000">
                <a:solidFill>
                  <a:schemeClr val="bg1">
                    <a:lumMod val="75000"/>
                  </a:schemeClr>
                </a:solidFill>
              </a:rPr>
              <a:t>Extinction of species</a:t>
            </a:r>
          </a:p>
        </p:txBody>
      </p:sp>
    </p:spTree>
    <p:extLst>
      <p:ext uri="{BB962C8B-B14F-4D97-AF65-F5344CB8AC3E}">
        <p14:creationId xmlns:p14="http://schemas.microsoft.com/office/powerpoint/2010/main" val="989478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322150" y="6550025"/>
            <a:ext cx="2868029" cy="307777"/>
          </a:xfrm>
          <a:prstGeom prst="rect">
            <a:avLst/>
          </a:prstGeom>
          <a:noFill/>
        </p:spPr>
        <p:txBody>
          <a:bodyPr wrap="none">
            <a:spAutoFit/>
          </a:bodyPr>
          <a:lstStyle/>
          <a:p>
            <a:pPr eaLnBrk="1" fontAlgn="auto" hangingPunct="1">
              <a:spcBef>
                <a:spcPts val="0"/>
              </a:spcBef>
              <a:spcAft>
                <a:spcPts val="0"/>
              </a:spcAft>
              <a:defRPr/>
            </a:pPr>
            <a:r>
              <a:rPr lang="en-GB" sz="1400">
                <a:solidFill>
                  <a:schemeClr val="bg1">
                    <a:lumMod val="50000"/>
                  </a:schemeClr>
                </a:solidFill>
                <a:latin typeface="+mn-lt"/>
              </a:rPr>
              <a:t>Source: Wikimedia, Adityamadhav83</a:t>
            </a:r>
          </a:p>
        </p:txBody>
      </p:sp>
      <p:pic>
        <p:nvPicPr>
          <p:cNvPr id="47106" name="Bild 7"/>
          <p:cNvPicPr>
            <a:picLocks noChangeAspect="1"/>
          </p:cNvPicPr>
          <p:nvPr/>
        </p:nvPicPr>
        <p:blipFill rotWithShape="1">
          <a:blip r:embed="rId3">
            <a:extLst>
              <a:ext uri="{28A0092B-C50C-407E-A947-70E740481C1C}">
                <a14:useLocalDpi xmlns:a14="http://schemas.microsoft.com/office/drawing/2010/main" val="0"/>
              </a:ext>
            </a:extLst>
          </a:blip>
          <a:srcRect l="6664"/>
          <a:stretch/>
        </p:blipFill>
        <p:spPr bwMode="auto">
          <a:xfrm>
            <a:off x="0" y="-13049"/>
            <a:ext cx="4614863" cy="659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feld 11"/>
          <p:cNvSpPr txBox="1">
            <a:spLocks noChangeArrowheads="1"/>
          </p:cNvSpPr>
          <p:nvPr/>
        </p:nvSpPr>
        <p:spPr bwMode="auto">
          <a:xfrm>
            <a:off x="0" y="6557963"/>
            <a:ext cx="15495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lumMod val="50000"/>
                  </a:schemeClr>
                </a:solidFill>
              </a:rPr>
              <a:t>Source: Wikimedia</a:t>
            </a:r>
          </a:p>
        </p:txBody>
      </p:sp>
      <p:pic>
        <p:nvPicPr>
          <p:cNvPr id="47111" name="Bild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100388"/>
            <a:ext cx="4643437"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563" y="0"/>
            <a:ext cx="4643437" cy="3100388"/>
          </a:xfrm>
          <a:prstGeom prst="rect">
            <a:avLst/>
          </a:prstGeom>
        </p:spPr>
      </p:pic>
      <p:sp>
        <p:nvSpPr>
          <p:cNvPr id="10" name="Textfeld 9"/>
          <p:cNvSpPr txBox="1"/>
          <p:nvPr/>
        </p:nvSpPr>
        <p:spPr>
          <a:xfrm>
            <a:off x="6252299" y="2697262"/>
            <a:ext cx="2992485" cy="307777"/>
          </a:xfrm>
          <a:prstGeom prst="rect">
            <a:avLst/>
          </a:prstGeom>
          <a:noFill/>
        </p:spPr>
        <p:txBody>
          <a:bodyPr wrap="square" rtlCol="0">
            <a:spAutoFit/>
          </a:bodyPr>
          <a:lstStyle/>
          <a:p>
            <a:r>
              <a:rPr lang="en-GB" sz="1400">
                <a:solidFill>
                  <a:schemeClr val="bg1">
                    <a:lumMod val="50000"/>
                  </a:schemeClr>
                </a:solidFill>
              </a:rPr>
              <a:t>Quelle: Wikimedia, Kentaro Iemoto</a:t>
            </a:r>
          </a:p>
        </p:txBody>
      </p:sp>
    </p:spTree>
    <p:extLst>
      <p:ext uri="{BB962C8B-B14F-4D97-AF65-F5344CB8AC3E}">
        <p14:creationId xmlns:p14="http://schemas.microsoft.com/office/powerpoint/2010/main" val="1379266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0" y="0"/>
            <a:ext cx="8081234" cy="6858000"/>
          </a:xfrm>
          <a:prstGeom prst="rect">
            <a:avLst/>
          </a:prstGeom>
        </p:spPr>
      </p:pic>
      <p:sp>
        <p:nvSpPr>
          <p:cNvPr id="4" name="Textfeld 3"/>
          <p:cNvSpPr txBox="1"/>
          <p:nvPr/>
        </p:nvSpPr>
        <p:spPr>
          <a:xfrm>
            <a:off x="689485" y="6417552"/>
            <a:ext cx="2728696" cy="307777"/>
          </a:xfrm>
          <a:prstGeom prst="rect">
            <a:avLst/>
          </a:prstGeom>
          <a:noFill/>
        </p:spPr>
        <p:txBody>
          <a:bodyPr wrap="none" rtlCol="0">
            <a:spAutoFit/>
          </a:bodyPr>
          <a:lstStyle/>
          <a:p>
            <a:r>
              <a:rPr lang="en-GB" sz="1400">
                <a:solidFill>
                  <a:schemeClr val="bg1"/>
                </a:solidFill>
              </a:rPr>
              <a:t>Source: Flickr, by Dan Clark/USFWS</a:t>
            </a:r>
          </a:p>
        </p:txBody>
      </p:sp>
      <p:sp>
        <p:nvSpPr>
          <p:cNvPr id="2" name="Textfeld 1"/>
          <p:cNvSpPr txBox="1"/>
          <p:nvPr/>
        </p:nvSpPr>
        <p:spPr>
          <a:xfrm>
            <a:off x="3028805" y="0"/>
            <a:ext cx="5573129" cy="369332"/>
          </a:xfrm>
          <a:prstGeom prst="rect">
            <a:avLst/>
          </a:prstGeom>
          <a:noFill/>
        </p:spPr>
        <p:txBody>
          <a:bodyPr wrap="none" rtlCol="0">
            <a:spAutoFit/>
          </a:bodyPr>
          <a:lstStyle/>
          <a:p>
            <a:r>
              <a:rPr lang="en-GB" b="1">
                <a:solidFill>
                  <a:schemeClr val="bg1"/>
                </a:solidFill>
              </a:rPr>
              <a:t>Trailer: https://www.youtube.com/watch?v=iJnrABfEF1o</a:t>
            </a:r>
          </a:p>
        </p:txBody>
      </p:sp>
      <p:sp>
        <p:nvSpPr>
          <p:cNvPr id="5" name="Textfeld 4"/>
          <p:cNvSpPr txBox="1"/>
          <p:nvPr/>
        </p:nvSpPr>
        <p:spPr>
          <a:xfrm>
            <a:off x="668351" y="5032557"/>
            <a:ext cx="2360454" cy="1384995"/>
          </a:xfrm>
          <a:prstGeom prst="rect">
            <a:avLst/>
          </a:prstGeom>
          <a:noFill/>
        </p:spPr>
        <p:txBody>
          <a:bodyPr wrap="none" rtlCol="0">
            <a:spAutoFit/>
          </a:bodyPr>
          <a:lstStyle/>
          <a:p>
            <a:r>
              <a:rPr lang="en-GB" sz="2800" b="1" smtClean="0">
                <a:solidFill>
                  <a:schemeClr val="bg1"/>
                </a:solidFill>
              </a:rPr>
              <a:t>Albatros </a:t>
            </a:r>
            <a:r>
              <a:rPr lang="en-GB" sz="2800" b="1">
                <a:solidFill>
                  <a:schemeClr val="bg1"/>
                </a:solidFill>
              </a:rPr>
              <a:t>chick </a:t>
            </a:r>
          </a:p>
          <a:p>
            <a:r>
              <a:rPr lang="en-GB" sz="2800" b="1">
                <a:solidFill>
                  <a:schemeClr val="bg1"/>
                </a:solidFill>
              </a:rPr>
              <a:t>with plastics,</a:t>
            </a:r>
          </a:p>
          <a:p>
            <a:r>
              <a:rPr lang="en-GB" sz="2800" b="1">
                <a:solidFill>
                  <a:schemeClr val="bg1"/>
                </a:solidFill>
              </a:rPr>
              <a:t>Midway island</a:t>
            </a:r>
          </a:p>
        </p:txBody>
      </p:sp>
    </p:spTree>
    <p:extLst>
      <p:ext uri="{BB962C8B-B14F-4D97-AF65-F5344CB8AC3E}">
        <p14:creationId xmlns:p14="http://schemas.microsoft.com/office/powerpoint/2010/main" val="1607075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err="1" smtClean="0"/>
              <a:t>Medical history</a:t>
            </a:r>
            <a:r>
              <a:rPr lang="en-GB" sz="4400" smtClean="0"/>
              <a:t>: </a:t>
            </a:r>
            <a:r>
              <a:rPr lang="en-GB" sz="4000" err="1" smtClean="0"/>
              <a:t>key </a:t>
            </a:r>
            <a:r>
              <a:rPr lang="en-GB" sz="4000" err="1"/>
              <a:t>symptoms</a:t>
            </a:r>
            <a:endParaRPr lang="en-GB" sz="4000"/>
          </a:p>
        </p:txBody>
      </p:sp>
      <p:sp>
        <p:nvSpPr>
          <p:cNvPr id="3" name="Inhaltsplatzhalter 2"/>
          <p:cNvSpPr>
            <a:spLocks noGrp="1"/>
          </p:cNvSpPr>
          <p:nvPr>
            <p:ph idx="1"/>
          </p:nvPr>
        </p:nvSpPr>
        <p:spPr>
          <a:xfrm>
            <a:off x="628649" y="1690689"/>
            <a:ext cx="8274719" cy="4914649"/>
          </a:xfrm>
        </p:spPr>
        <p:txBody>
          <a:bodyPr>
            <a:normAutofit/>
          </a:bodyPr>
          <a:lstStyle/>
          <a:p>
            <a:pPr marL="514350" indent="-514350">
              <a:buFont typeface="+mj-lt"/>
              <a:buAutoNum type="arabicPeriod"/>
            </a:pPr>
            <a:r>
              <a:rPr lang="en-GB" sz="2800" smtClean="0"/>
              <a:t>Climate change</a:t>
            </a:r>
          </a:p>
          <a:p>
            <a:pPr lvl="2"/>
            <a:r>
              <a:rPr lang="en-GB" sz="2000"/>
              <a:t>Higher temperatures and more extreme weather events</a:t>
            </a:r>
          </a:p>
          <a:p>
            <a:pPr lvl="2"/>
            <a:r>
              <a:rPr lang="en-GB" sz="2000" err="1"/>
              <a:t>Melting of polar ice, glaciers and permafrost</a:t>
            </a:r>
          </a:p>
          <a:p>
            <a:pPr marL="514350" indent="-514350">
              <a:spcBef>
                <a:spcPts val="1350"/>
              </a:spcBef>
              <a:buFont typeface="+mj-lt"/>
              <a:buAutoNum type="arabicPeriod"/>
            </a:pPr>
            <a:r>
              <a:rPr lang="en-GB" sz="2800" err="1"/>
              <a:t>Pollution</a:t>
            </a:r>
            <a:endParaRPr lang="en-GB" sz="2800" smtClean="0"/>
          </a:p>
          <a:p>
            <a:pPr lvl="2"/>
            <a:r>
              <a:rPr lang="en-GB" sz="2000"/>
              <a:t>Air pollution with aerosols from combustion processes</a:t>
            </a:r>
          </a:p>
          <a:p>
            <a:pPr lvl="2"/>
            <a:r>
              <a:rPr lang="en-GB" sz="2000" err="1" smtClean="0"/>
              <a:t>Release of chemicals and plastics into water and soils</a:t>
            </a:r>
            <a:endParaRPr lang="en-GB" sz="2000" smtClean="0"/>
          </a:p>
          <a:p>
            <a:pPr lvl="2"/>
            <a:r>
              <a:rPr lang="en-GB" sz="2000" err="1" smtClean="0"/>
              <a:t>Overfertilization of water bodies with nitrogen and phosphate </a:t>
            </a:r>
            <a:endParaRPr lang="en-GB" sz="2000"/>
          </a:p>
          <a:p>
            <a:pPr marL="514350" indent="-514350">
              <a:spcBef>
                <a:spcPts val="1350"/>
              </a:spcBef>
              <a:buFont typeface="+mj-lt"/>
              <a:buAutoNum type="arabicPeriod"/>
            </a:pPr>
            <a:r>
              <a:rPr lang="en-GB"/>
              <a:t>Biodiversity loss</a:t>
            </a:r>
          </a:p>
          <a:p>
            <a:pPr lvl="2"/>
            <a:r>
              <a:rPr lang="en-GB" sz="2000"/>
              <a:t>Loss of natural ecosystems, incl. tropical forests, swamps, reefs</a:t>
            </a:r>
          </a:p>
          <a:p>
            <a:pPr lvl="2"/>
            <a:r>
              <a:rPr lang="en-GB" sz="2000"/>
              <a:t>Massive decrease of populations of wild mammals, birds, reptiles, amphibians, fish, insects, etc.</a:t>
            </a:r>
          </a:p>
          <a:p>
            <a:pPr lvl="2"/>
            <a:r>
              <a:rPr lang="en-GB" sz="2000"/>
              <a:t>Extinction of species</a:t>
            </a:r>
          </a:p>
        </p:txBody>
      </p:sp>
    </p:spTree>
    <p:extLst>
      <p:ext uri="{BB962C8B-B14F-4D97-AF65-F5344CB8AC3E}">
        <p14:creationId xmlns:p14="http://schemas.microsoft.com/office/powerpoint/2010/main" val="8799470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3">
            <a:extLst>
              <a:ext uri="{28A0092B-C50C-407E-A947-70E740481C1C}">
                <a14:useLocalDpi xmlns:a14="http://schemas.microsoft.com/office/drawing/2010/main" val="0"/>
              </a:ext>
            </a:extLst>
          </a:blip>
          <a:srcRect l="11666"/>
          <a:stretch/>
        </p:blipFill>
        <p:spPr>
          <a:xfrm>
            <a:off x="-2" y="3190780"/>
            <a:ext cx="4862133" cy="3667220"/>
          </a:xfrm>
          <a:prstGeom prst="rect">
            <a:avLst/>
          </a:prstGeom>
        </p:spPr>
      </p:pic>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0164" y="1"/>
            <a:ext cx="4353836" cy="3210848"/>
          </a:xfrm>
          <a:prstGeom prst="rect">
            <a:avLst/>
          </a:prstGeom>
        </p:spPr>
      </p:pic>
      <p:pic>
        <p:nvPicPr>
          <p:cNvPr id="7" name="Bild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3" y="119"/>
            <a:ext cx="4869392" cy="3198523"/>
          </a:xfrm>
          <a:prstGeom prst="rect">
            <a:avLst/>
          </a:prstGeom>
        </p:spPr>
      </p:pic>
      <p:sp>
        <p:nvSpPr>
          <p:cNvPr id="8" name="Textfeld 7"/>
          <p:cNvSpPr txBox="1"/>
          <p:nvPr/>
        </p:nvSpPr>
        <p:spPr>
          <a:xfrm>
            <a:off x="467255" y="208183"/>
            <a:ext cx="2759025" cy="461665"/>
          </a:xfrm>
          <a:prstGeom prst="rect">
            <a:avLst/>
          </a:prstGeom>
          <a:noFill/>
        </p:spPr>
        <p:txBody>
          <a:bodyPr wrap="none" rtlCol="0">
            <a:spAutoFit/>
          </a:bodyPr>
          <a:lstStyle/>
          <a:p>
            <a:r>
              <a:rPr lang="en-GB" sz="2400">
                <a:solidFill>
                  <a:schemeClr val="bg1"/>
                </a:solidFill>
              </a:rPr>
              <a:t>Palm oil in Indonesia</a:t>
            </a:r>
            <a:endParaRPr lang="en-GB">
              <a:solidFill>
                <a:schemeClr val="bg1"/>
              </a:solidFill>
            </a:endParaRPr>
          </a:p>
        </p:txBody>
      </p:sp>
      <p:sp>
        <p:nvSpPr>
          <p:cNvPr id="9" name="Textfeld 8"/>
          <p:cNvSpPr txBox="1"/>
          <p:nvPr/>
        </p:nvSpPr>
        <p:spPr>
          <a:xfrm>
            <a:off x="3419369" y="2901599"/>
            <a:ext cx="1443537" cy="276999"/>
          </a:xfrm>
          <a:prstGeom prst="rect">
            <a:avLst/>
          </a:prstGeom>
          <a:noFill/>
        </p:spPr>
        <p:txBody>
          <a:bodyPr wrap="none" rtlCol="0">
            <a:spAutoFit/>
          </a:bodyPr>
          <a:lstStyle/>
          <a:p>
            <a:r>
              <a:rPr lang="en-GB" sz="1200">
                <a:solidFill>
                  <a:schemeClr val="bg1">
                    <a:lumMod val="75000"/>
                  </a:schemeClr>
                </a:solidFill>
              </a:rPr>
              <a:t>Source: Greenpeace</a:t>
            </a:r>
          </a:p>
        </p:txBody>
      </p:sp>
      <p:sp>
        <p:nvSpPr>
          <p:cNvPr id="10" name="Textfeld 9"/>
          <p:cNvSpPr txBox="1"/>
          <p:nvPr/>
        </p:nvSpPr>
        <p:spPr>
          <a:xfrm>
            <a:off x="4929026" y="102118"/>
            <a:ext cx="2448619" cy="461665"/>
          </a:xfrm>
          <a:prstGeom prst="rect">
            <a:avLst/>
          </a:prstGeom>
          <a:noFill/>
        </p:spPr>
        <p:txBody>
          <a:bodyPr wrap="none" rtlCol="0">
            <a:spAutoFit/>
          </a:bodyPr>
          <a:lstStyle/>
          <a:p>
            <a:r>
              <a:rPr lang="en-GB" sz="2400"/>
              <a:t>Maize in Germany</a:t>
            </a:r>
            <a:endParaRPr lang="en-GB"/>
          </a:p>
        </p:txBody>
      </p:sp>
      <p:sp>
        <p:nvSpPr>
          <p:cNvPr id="11" name="Textfeld 10"/>
          <p:cNvSpPr txBox="1"/>
          <p:nvPr/>
        </p:nvSpPr>
        <p:spPr>
          <a:xfrm>
            <a:off x="7230920" y="2906145"/>
            <a:ext cx="1936492" cy="276999"/>
          </a:xfrm>
          <a:prstGeom prst="rect">
            <a:avLst/>
          </a:prstGeom>
          <a:noFill/>
        </p:spPr>
        <p:txBody>
          <a:bodyPr wrap="none" rtlCol="0">
            <a:spAutoFit/>
          </a:bodyPr>
          <a:lstStyle/>
          <a:p>
            <a:r>
              <a:rPr lang="en-GB" sz="1200">
                <a:solidFill>
                  <a:schemeClr val="bg1">
                    <a:lumMod val="75000"/>
                  </a:schemeClr>
                </a:solidFill>
              </a:rPr>
              <a:t>Source: Wikimedia, Darkone</a:t>
            </a:r>
          </a:p>
        </p:txBody>
      </p:sp>
      <p:sp>
        <p:nvSpPr>
          <p:cNvPr id="14" name="Textfeld 13"/>
          <p:cNvSpPr txBox="1"/>
          <p:nvPr/>
        </p:nvSpPr>
        <p:spPr>
          <a:xfrm>
            <a:off x="1430846" y="6512213"/>
            <a:ext cx="3359318" cy="276999"/>
          </a:xfrm>
          <a:prstGeom prst="rect">
            <a:avLst/>
          </a:prstGeom>
          <a:noFill/>
        </p:spPr>
        <p:txBody>
          <a:bodyPr wrap="none" rtlCol="0">
            <a:spAutoFit/>
          </a:bodyPr>
          <a:lstStyle/>
          <a:p>
            <a:r>
              <a:rPr lang="en-GB" sz="1200">
                <a:solidFill>
                  <a:schemeClr val="bg2">
                    <a:lumMod val="75000"/>
                  </a:schemeClr>
                </a:solidFill>
              </a:rPr>
              <a:t>Source: Wikimedia, Felipe Werneck - Ascom/Ibama</a:t>
            </a:r>
          </a:p>
        </p:txBody>
      </p:sp>
      <p:sp>
        <p:nvSpPr>
          <p:cNvPr id="15" name="Textfeld 14"/>
          <p:cNvSpPr txBox="1"/>
          <p:nvPr/>
        </p:nvSpPr>
        <p:spPr>
          <a:xfrm>
            <a:off x="710200" y="4455158"/>
            <a:ext cx="2938881" cy="461665"/>
          </a:xfrm>
          <a:prstGeom prst="rect">
            <a:avLst/>
          </a:prstGeom>
          <a:noFill/>
        </p:spPr>
        <p:txBody>
          <a:bodyPr wrap="none" rtlCol="0">
            <a:spAutoFit/>
          </a:bodyPr>
          <a:lstStyle/>
          <a:p>
            <a:r>
              <a:rPr lang="en-GB" sz="2400"/>
              <a:t>Deforestation in Brazil</a:t>
            </a:r>
            <a:endParaRPr lang="en-GB"/>
          </a:p>
        </p:txBody>
      </p:sp>
      <p:pic>
        <p:nvPicPr>
          <p:cNvPr id="16" name="Bild 15"/>
          <p:cNvPicPr>
            <a:picLocks noChangeAspect="1"/>
          </p:cNvPicPr>
          <p:nvPr/>
        </p:nvPicPr>
        <p:blipFill rotWithShape="1">
          <a:blip r:embed="rId6">
            <a:extLst>
              <a:ext uri="{28A0092B-C50C-407E-A947-70E740481C1C}">
                <a14:useLocalDpi xmlns:a14="http://schemas.microsoft.com/office/drawing/2010/main" val="0"/>
              </a:ext>
            </a:extLst>
          </a:blip>
          <a:srcRect l="11575"/>
          <a:stretch/>
        </p:blipFill>
        <p:spPr>
          <a:xfrm>
            <a:off x="4845978" y="3195326"/>
            <a:ext cx="4298022" cy="3645417"/>
          </a:xfrm>
          <a:prstGeom prst="rect">
            <a:avLst/>
          </a:prstGeom>
        </p:spPr>
      </p:pic>
      <p:sp>
        <p:nvSpPr>
          <p:cNvPr id="17" name="Textfeld 16"/>
          <p:cNvSpPr txBox="1"/>
          <p:nvPr/>
        </p:nvSpPr>
        <p:spPr>
          <a:xfrm>
            <a:off x="5648898" y="3520040"/>
            <a:ext cx="2214581" cy="461665"/>
          </a:xfrm>
          <a:prstGeom prst="rect">
            <a:avLst/>
          </a:prstGeom>
          <a:noFill/>
        </p:spPr>
        <p:txBody>
          <a:bodyPr wrap="none" rtlCol="0">
            <a:spAutoFit/>
          </a:bodyPr>
          <a:lstStyle/>
          <a:p>
            <a:r>
              <a:rPr lang="en-GB" sz="2400"/>
              <a:t>Soy in Argentina</a:t>
            </a:r>
            <a:endParaRPr lang="en-GB"/>
          </a:p>
        </p:txBody>
      </p:sp>
      <p:sp>
        <p:nvSpPr>
          <p:cNvPr id="18" name="Textfeld 17"/>
          <p:cNvSpPr txBox="1"/>
          <p:nvPr/>
        </p:nvSpPr>
        <p:spPr>
          <a:xfrm>
            <a:off x="7260023" y="6512213"/>
            <a:ext cx="1883977" cy="276999"/>
          </a:xfrm>
          <a:prstGeom prst="rect">
            <a:avLst/>
          </a:prstGeom>
          <a:noFill/>
        </p:spPr>
        <p:txBody>
          <a:bodyPr wrap="none" rtlCol="0">
            <a:spAutoFit/>
          </a:bodyPr>
          <a:lstStyle/>
          <a:p>
            <a:r>
              <a:rPr lang="en-GB" sz="1200">
                <a:solidFill>
                  <a:schemeClr val="bg2">
                    <a:lumMod val="50000"/>
                  </a:schemeClr>
                </a:solidFill>
              </a:rPr>
              <a:t>Source: Wikimedia, Alfonso</a:t>
            </a:r>
          </a:p>
        </p:txBody>
      </p:sp>
    </p:spTree>
    <p:extLst>
      <p:ext uri="{BB962C8B-B14F-4D97-AF65-F5344CB8AC3E}">
        <p14:creationId xmlns:p14="http://schemas.microsoft.com/office/powerpoint/2010/main" val="20020473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10"/>
          <p:cNvPicPr>
            <a:picLocks noChangeAspect="1"/>
          </p:cNvPicPr>
          <p:nvPr/>
        </p:nvPicPr>
        <p:blipFill rotWithShape="1">
          <a:blip r:embed="rId3">
            <a:extLst>
              <a:ext uri="{28A0092B-C50C-407E-A947-70E740481C1C}">
                <a14:useLocalDpi xmlns:a14="http://schemas.microsoft.com/office/drawing/2010/main" val="0"/>
              </a:ext>
            </a:extLst>
          </a:blip>
          <a:srcRect b="23741"/>
          <a:stretch/>
        </p:blipFill>
        <p:spPr>
          <a:xfrm>
            <a:off x="4508914" y="100848"/>
            <a:ext cx="4635086" cy="3264061"/>
          </a:xfrm>
          <a:prstGeom prst="rect">
            <a:avLst/>
          </a:prstGeom>
        </p:spPr>
      </p:pic>
      <p:grpSp>
        <p:nvGrpSpPr>
          <p:cNvPr id="20" name="Gruppierung 19"/>
          <p:cNvGrpSpPr/>
          <p:nvPr/>
        </p:nvGrpSpPr>
        <p:grpSpPr>
          <a:xfrm>
            <a:off x="5202998" y="3403765"/>
            <a:ext cx="3956928" cy="3454235"/>
            <a:chOff x="5300538" y="0"/>
            <a:chExt cx="3831333" cy="3392816"/>
          </a:xfrm>
        </p:grpSpPr>
        <p:pic>
          <p:nvPicPr>
            <p:cNvPr id="13" name="Bild 12"/>
            <p:cNvPicPr>
              <a:picLocks noChangeAspect="1"/>
            </p:cNvPicPr>
            <p:nvPr/>
          </p:nvPicPr>
          <p:blipFill rotWithShape="1">
            <a:blip r:embed="rId4">
              <a:extLst>
                <a:ext uri="{28A0092B-C50C-407E-A947-70E740481C1C}">
                  <a14:useLocalDpi xmlns:a14="http://schemas.microsoft.com/office/drawing/2010/main" val="0"/>
                </a:ext>
              </a:extLst>
            </a:blip>
            <a:srcRect l="14870" r="269"/>
            <a:stretch/>
          </p:blipFill>
          <p:spPr>
            <a:xfrm>
              <a:off x="5300538" y="0"/>
              <a:ext cx="3831333" cy="3392816"/>
            </a:xfrm>
            <a:prstGeom prst="rect">
              <a:avLst/>
            </a:prstGeom>
          </p:spPr>
        </p:pic>
        <p:sp>
          <p:nvSpPr>
            <p:cNvPr id="12" name="Textfeld 11"/>
            <p:cNvSpPr txBox="1"/>
            <p:nvPr/>
          </p:nvSpPr>
          <p:spPr>
            <a:xfrm>
              <a:off x="7071585" y="0"/>
              <a:ext cx="2033840" cy="453456"/>
            </a:xfrm>
            <a:prstGeom prst="rect">
              <a:avLst/>
            </a:prstGeom>
            <a:noFill/>
          </p:spPr>
          <p:txBody>
            <a:bodyPr wrap="none" rtlCol="0">
              <a:spAutoFit/>
            </a:bodyPr>
            <a:lstStyle/>
            <a:p>
              <a:r>
                <a:rPr lang="en-GB" sz="2400">
                  <a:solidFill>
                    <a:schemeClr val="bg1"/>
                  </a:solidFill>
                </a:rPr>
                <a:t>Coral bleaching</a:t>
              </a:r>
              <a:endParaRPr lang="en-GB">
                <a:solidFill>
                  <a:schemeClr val="bg1"/>
                </a:solidFill>
              </a:endParaRPr>
            </a:p>
          </p:txBody>
        </p:sp>
        <p:sp>
          <p:nvSpPr>
            <p:cNvPr id="16" name="Textfeld 15"/>
            <p:cNvSpPr txBox="1"/>
            <p:nvPr/>
          </p:nvSpPr>
          <p:spPr>
            <a:xfrm>
              <a:off x="5403477" y="3073399"/>
              <a:ext cx="1483098" cy="307777"/>
            </a:xfrm>
            <a:prstGeom prst="rect">
              <a:avLst/>
            </a:prstGeom>
            <a:noFill/>
          </p:spPr>
          <p:txBody>
            <a:bodyPr wrap="none" rtlCol="0">
              <a:spAutoFit/>
            </a:bodyPr>
            <a:lstStyle/>
            <a:p>
              <a:r>
                <a:rPr lang="en-GB" sz="1400">
                  <a:solidFill>
                    <a:schemeClr val="bg1">
                      <a:lumMod val="75000"/>
                    </a:schemeClr>
                  </a:solidFill>
                </a:rPr>
                <a:t>Source: Wikipedia</a:t>
              </a:r>
            </a:p>
          </p:txBody>
        </p:sp>
      </p:grpSp>
      <p:sp>
        <p:nvSpPr>
          <p:cNvPr id="15" name="Textfeld 14"/>
          <p:cNvSpPr txBox="1"/>
          <p:nvPr/>
        </p:nvSpPr>
        <p:spPr>
          <a:xfrm>
            <a:off x="7819214" y="69852"/>
            <a:ext cx="1324786" cy="307777"/>
          </a:xfrm>
          <a:prstGeom prst="rect">
            <a:avLst/>
          </a:prstGeom>
          <a:noFill/>
        </p:spPr>
        <p:txBody>
          <a:bodyPr wrap="none" rtlCol="0">
            <a:spAutoFit/>
          </a:bodyPr>
          <a:lstStyle/>
          <a:p>
            <a:r>
              <a:rPr lang="en-GB" sz="1400">
                <a:solidFill>
                  <a:schemeClr val="bg1">
                    <a:lumMod val="75000"/>
                  </a:schemeClr>
                </a:solidFill>
              </a:rPr>
              <a:t>Source: Pixabay</a:t>
            </a:r>
          </a:p>
        </p:txBody>
      </p:sp>
      <p:pic>
        <p:nvPicPr>
          <p:cNvPr id="6" name="Grafik 5" descr="Ein Bild, das Text, drinnen enthält.&#10;&#10;Automatisch generierte Beschreibung">
            <a:extLst>
              <a:ext uri="{FF2B5EF4-FFF2-40B4-BE49-F238E27FC236}">
                <a16:creationId xmlns="" xmlns:a16="http://schemas.microsoft.com/office/drawing/2014/main" id="{133EF47B-3A38-4265-BD52-3A369FDD1F7F}"/>
              </a:ext>
            </a:extLst>
          </p:cNvPr>
          <p:cNvPicPr>
            <a:picLocks noChangeAspect="1"/>
          </p:cNvPicPr>
          <p:nvPr/>
        </p:nvPicPr>
        <p:blipFill>
          <a:blip r:embed="rId5"/>
          <a:stretch>
            <a:fillRect/>
          </a:stretch>
        </p:blipFill>
        <p:spPr>
          <a:xfrm>
            <a:off x="1" y="69852"/>
            <a:ext cx="5563644" cy="3795578"/>
          </a:xfrm>
          <a:prstGeom prst="rect">
            <a:avLst/>
          </a:prstGeom>
        </p:spPr>
      </p:pic>
      <p:pic>
        <p:nvPicPr>
          <p:cNvPr id="18" name="Grafik 17" descr="Ein Bild, das Text, Buch enthält.&#10;&#10;Automatisch generierte Beschreibung">
            <a:extLst>
              <a:ext uri="{FF2B5EF4-FFF2-40B4-BE49-F238E27FC236}">
                <a16:creationId xmlns="" xmlns:a16="http://schemas.microsoft.com/office/drawing/2014/main" id="{BAFDD459-741B-4D7D-B9D8-B9014780A9F4}"/>
              </a:ext>
            </a:extLst>
          </p:cNvPr>
          <p:cNvPicPr>
            <a:picLocks noChangeAspect="1"/>
          </p:cNvPicPr>
          <p:nvPr/>
        </p:nvPicPr>
        <p:blipFill>
          <a:blip r:embed="rId6"/>
          <a:stretch>
            <a:fillRect/>
          </a:stretch>
        </p:blipFill>
        <p:spPr>
          <a:xfrm>
            <a:off x="12527" y="3553616"/>
            <a:ext cx="5146949" cy="3292534"/>
          </a:xfrm>
          <a:prstGeom prst="rect">
            <a:avLst/>
          </a:prstGeom>
        </p:spPr>
      </p:pic>
      <p:sp>
        <p:nvSpPr>
          <p:cNvPr id="22" name="Textfeld 21">
            <a:extLst>
              <a:ext uri="{FF2B5EF4-FFF2-40B4-BE49-F238E27FC236}">
                <a16:creationId xmlns="" xmlns:a16="http://schemas.microsoft.com/office/drawing/2014/main" id="{1A8BCF2F-68A1-48D8-A134-9DDCFF403A5C}"/>
              </a:ext>
            </a:extLst>
          </p:cNvPr>
          <p:cNvSpPr txBox="1"/>
          <p:nvPr/>
        </p:nvSpPr>
        <p:spPr>
          <a:xfrm>
            <a:off x="2782631" y="1529734"/>
            <a:ext cx="2781014" cy="830997"/>
          </a:xfrm>
          <a:prstGeom prst="rect">
            <a:avLst/>
          </a:prstGeom>
          <a:noFill/>
        </p:spPr>
        <p:txBody>
          <a:bodyPr wrap="square" rtlCol="0">
            <a:spAutoFit/>
          </a:bodyPr>
          <a:lstStyle/>
          <a:p>
            <a:pPr algn="r"/>
            <a:r>
              <a:rPr lang="en-GB" sz="1200">
                <a:solidFill>
                  <a:schemeClr val="bg1">
                    <a:lumMod val="75000"/>
                  </a:schemeClr>
                </a:solidFill>
              </a:rPr>
              <a:t>Source: https://www.telegraph.co.uk/news/2019/05/06/mass-extinction-event-could-wipe-million-species-already-underway/</a:t>
            </a:r>
          </a:p>
        </p:txBody>
      </p:sp>
      <p:sp>
        <p:nvSpPr>
          <p:cNvPr id="23" name="Textfeld 22">
            <a:extLst>
              <a:ext uri="{FF2B5EF4-FFF2-40B4-BE49-F238E27FC236}">
                <a16:creationId xmlns="" xmlns:a16="http://schemas.microsoft.com/office/drawing/2014/main" id="{3898EC50-BC02-48D3-98AA-2C07E23DB236}"/>
              </a:ext>
            </a:extLst>
          </p:cNvPr>
          <p:cNvSpPr txBox="1"/>
          <p:nvPr/>
        </p:nvSpPr>
        <p:spPr>
          <a:xfrm>
            <a:off x="12527" y="3356799"/>
            <a:ext cx="5146949" cy="261610"/>
          </a:xfrm>
          <a:prstGeom prst="rect">
            <a:avLst/>
          </a:prstGeom>
          <a:solidFill>
            <a:schemeClr val="tx1"/>
          </a:solidFill>
        </p:spPr>
        <p:txBody>
          <a:bodyPr wrap="square" rtlCol="0">
            <a:spAutoFit/>
          </a:bodyPr>
          <a:lstStyle/>
          <a:p>
            <a:pPr algn="ctr"/>
            <a:r>
              <a:rPr lang="en-GB" sz="1100">
                <a:solidFill>
                  <a:schemeClr val="bg1">
                    <a:lumMod val="75000"/>
                  </a:schemeClr>
                </a:solidFill>
              </a:rPr>
              <a:t>Source: https://www.nytimes.com/2018/11/27/magazine/insect-apocalypse.html</a:t>
            </a:r>
          </a:p>
        </p:txBody>
      </p:sp>
      <p:sp>
        <p:nvSpPr>
          <p:cNvPr id="2" name="Textfeld 1"/>
          <p:cNvSpPr txBox="1"/>
          <p:nvPr/>
        </p:nvSpPr>
        <p:spPr>
          <a:xfrm>
            <a:off x="-30995" y="3033961"/>
            <a:ext cx="4562018" cy="369332"/>
          </a:xfrm>
          <a:prstGeom prst="rect">
            <a:avLst/>
          </a:prstGeom>
          <a:noFill/>
        </p:spPr>
        <p:txBody>
          <a:bodyPr wrap="none" rtlCol="0">
            <a:spAutoFit/>
          </a:bodyPr>
          <a:lstStyle/>
          <a:p>
            <a:r>
              <a:rPr lang="en-GB">
                <a:solidFill>
                  <a:schemeClr val="bg1"/>
                </a:solidFill>
              </a:rPr>
              <a:t>Based on: https://ipbes.net/global-assessment</a:t>
            </a:r>
          </a:p>
        </p:txBody>
      </p:sp>
    </p:spTree>
    <p:extLst>
      <p:ext uri="{BB962C8B-B14F-4D97-AF65-F5344CB8AC3E}">
        <p14:creationId xmlns:p14="http://schemas.microsoft.com/office/powerpoint/2010/main" val="3834510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4800"/>
              <a:t>Planet of humans</a:t>
            </a:r>
          </a:p>
        </p:txBody>
      </p:sp>
      <p:pic>
        <p:nvPicPr>
          <p:cNvPr id="4" name="Bild 3"/>
          <p:cNvPicPr>
            <a:picLocks noChangeAspect="1"/>
          </p:cNvPicPr>
          <p:nvPr/>
        </p:nvPicPr>
        <p:blipFill rotWithShape="1">
          <a:blip r:embed="rId3">
            <a:extLst>
              <a:ext uri="{28A0092B-C50C-407E-A947-70E740481C1C}">
                <a14:useLocalDpi xmlns:a14="http://schemas.microsoft.com/office/drawing/2010/main" val="0"/>
              </a:ext>
            </a:extLst>
          </a:blip>
          <a:srcRect t="8979"/>
          <a:stretch/>
        </p:blipFill>
        <p:spPr>
          <a:xfrm>
            <a:off x="211117" y="2317920"/>
            <a:ext cx="4229185" cy="3957636"/>
          </a:xfrm>
          <a:prstGeom prst="rect">
            <a:avLst/>
          </a:prstGeom>
        </p:spPr>
      </p:pic>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317920"/>
            <a:ext cx="4187031" cy="4540080"/>
          </a:xfrm>
          <a:prstGeom prst="rect">
            <a:avLst/>
          </a:prstGeom>
        </p:spPr>
      </p:pic>
    </p:spTree>
    <p:extLst>
      <p:ext uri="{BB962C8B-B14F-4D97-AF65-F5344CB8AC3E}">
        <p14:creationId xmlns:p14="http://schemas.microsoft.com/office/powerpoint/2010/main" val="211536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0" y="0"/>
            <a:ext cx="7132588" cy="6858000"/>
          </a:xfrm>
          <a:prstGeom prst="rect">
            <a:avLst/>
          </a:prstGeom>
        </p:spPr>
      </p:pic>
    </p:spTree>
    <p:extLst>
      <p:ext uri="{BB962C8B-B14F-4D97-AF65-F5344CB8AC3E}">
        <p14:creationId xmlns:p14="http://schemas.microsoft.com/office/powerpoint/2010/main" val="9081173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mit Pfeil 5"/>
          <p:cNvCxnSpPr/>
          <p:nvPr/>
        </p:nvCxnSpPr>
        <p:spPr>
          <a:xfrm>
            <a:off x="628650" y="6275941"/>
            <a:ext cx="7886700" cy="0"/>
          </a:xfrm>
          <a:prstGeom prst="straightConnector1">
            <a:avLst/>
          </a:prstGeom>
          <a:ln w="222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flipV="1">
            <a:off x="781051" y="1205561"/>
            <a:ext cx="1024" cy="5222782"/>
          </a:xfrm>
          <a:prstGeom prst="straightConnector1">
            <a:avLst/>
          </a:prstGeom>
          <a:ln w="222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97159" y="805451"/>
            <a:ext cx="2451312" cy="400110"/>
          </a:xfrm>
          <a:prstGeom prst="rect">
            <a:avLst/>
          </a:prstGeom>
          <a:noFill/>
        </p:spPr>
        <p:txBody>
          <a:bodyPr wrap="none" rtlCol="0">
            <a:spAutoFit/>
          </a:bodyPr>
          <a:lstStyle/>
          <a:p>
            <a:r>
              <a:rPr lang="en-GB" sz="2000" b="1"/>
              <a:t>Population</a:t>
            </a:r>
            <a:r>
              <a:rPr lang="en-GB" sz="2000"/>
              <a:t> (in billion)</a:t>
            </a:r>
            <a:endParaRPr lang="en-GB"/>
          </a:p>
        </p:txBody>
      </p:sp>
      <p:sp>
        <p:nvSpPr>
          <p:cNvPr id="10" name="Textfeld 9"/>
          <p:cNvSpPr txBox="1"/>
          <p:nvPr/>
        </p:nvSpPr>
        <p:spPr>
          <a:xfrm>
            <a:off x="7417688" y="5861985"/>
            <a:ext cx="1755795" cy="1046440"/>
          </a:xfrm>
          <a:prstGeom prst="rect">
            <a:avLst/>
          </a:prstGeom>
          <a:noFill/>
        </p:spPr>
        <p:txBody>
          <a:bodyPr wrap="square" rtlCol="0">
            <a:spAutoFit/>
          </a:bodyPr>
          <a:lstStyle/>
          <a:p>
            <a:r>
              <a:rPr lang="en-GB" sz="2000" b="1"/>
              <a:t>Consumption</a:t>
            </a:r>
          </a:p>
          <a:p>
            <a:endParaRPr lang="en-GB" sz="600" b="1"/>
          </a:p>
          <a:p>
            <a:r>
              <a:rPr lang="en-GB"/>
              <a:t>(GDP per person in 1990 intl$)</a:t>
            </a:r>
          </a:p>
        </p:txBody>
      </p:sp>
      <p:sp>
        <p:nvSpPr>
          <p:cNvPr id="11" name="Textfeld 10"/>
          <p:cNvSpPr txBox="1"/>
          <p:nvPr/>
        </p:nvSpPr>
        <p:spPr>
          <a:xfrm>
            <a:off x="3007377" y="6501170"/>
            <a:ext cx="3554884" cy="338554"/>
          </a:xfrm>
          <a:prstGeom prst="rect">
            <a:avLst/>
          </a:prstGeom>
          <a:noFill/>
        </p:spPr>
        <p:txBody>
          <a:bodyPr wrap="none" rtlCol="0">
            <a:spAutoFit/>
          </a:bodyPr>
          <a:lstStyle/>
          <a:p>
            <a:r>
              <a:rPr lang="en-GB" sz="1600">
                <a:solidFill>
                  <a:schemeClr val="tx1">
                    <a:lumMod val="50000"/>
                    <a:lumOff val="50000"/>
                  </a:schemeClr>
                </a:solidFill>
              </a:rPr>
              <a:t>adapted from National Geographic 2012</a:t>
            </a:r>
          </a:p>
        </p:txBody>
      </p:sp>
      <p:cxnSp>
        <p:nvCxnSpPr>
          <p:cNvPr id="13" name="Gerade Verbindung 12"/>
          <p:cNvCxnSpPr/>
          <p:nvPr/>
        </p:nvCxnSpPr>
        <p:spPr>
          <a:xfrm>
            <a:off x="2450729" y="6182309"/>
            <a:ext cx="0" cy="26677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1681096" y="6199369"/>
            <a:ext cx="0" cy="26677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605874" y="5088835"/>
            <a:ext cx="24226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656191" y="4265309"/>
            <a:ext cx="242266"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647493" y="2234293"/>
            <a:ext cx="242266"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656191" y="4940093"/>
            <a:ext cx="242266"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647493" y="5615916"/>
            <a:ext cx="242266"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656191" y="3614886"/>
            <a:ext cx="242266"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647493" y="2925136"/>
            <a:ext cx="242266"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a:off x="1590127" y="6154146"/>
            <a:ext cx="0" cy="266773"/>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3220153" y="6161570"/>
            <a:ext cx="0" cy="266773"/>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a:off x="4054126" y="6146361"/>
            <a:ext cx="0" cy="266773"/>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7377870" y="6146361"/>
            <a:ext cx="0" cy="266773"/>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Textfeld 45"/>
          <p:cNvSpPr txBox="1"/>
          <p:nvPr/>
        </p:nvSpPr>
        <p:spPr>
          <a:xfrm>
            <a:off x="120177" y="4885794"/>
            <a:ext cx="508473" cy="400110"/>
          </a:xfrm>
          <a:prstGeom prst="rect">
            <a:avLst/>
          </a:prstGeom>
          <a:noFill/>
        </p:spPr>
        <p:txBody>
          <a:bodyPr wrap="none" rtlCol="0">
            <a:spAutoFit/>
          </a:bodyPr>
          <a:lstStyle/>
          <a:p>
            <a:r>
              <a:rPr lang="en-GB" sz="2000"/>
              <a:t>1.8</a:t>
            </a:r>
            <a:endParaRPr lang="en-GB"/>
          </a:p>
        </p:txBody>
      </p:sp>
      <p:grpSp>
        <p:nvGrpSpPr>
          <p:cNvPr id="17" name="Gruppierung 16"/>
          <p:cNvGrpSpPr/>
          <p:nvPr/>
        </p:nvGrpSpPr>
        <p:grpSpPr>
          <a:xfrm>
            <a:off x="110653" y="4387150"/>
            <a:ext cx="750739" cy="400110"/>
            <a:chOff x="110653" y="4387150"/>
            <a:chExt cx="750739" cy="400110"/>
          </a:xfrm>
        </p:grpSpPr>
        <p:cxnSp>
          <p:nvCxnSpPr>
            <p:cNvPr id="19" name="Gerade Verbindung 18"/>
            <p:cNvCxnSpPr/>
            <p:nvPr/>
          </p:nvCxnSpPr>
          <p:spPr>
            <a:xfrm>
              <a:off x="619126" y="4590606"/>
              <a:ext cx="24226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110653" y="4387150"/>
              <a:ext cx="508473" cy="400110"/>
            </a:xfrm>
            <a:prstGeom prst="rect">
              <a:avLst/>
            </a:prstGeom>
            <a:noFill/>
          </p:spPr>
          <p:txBody>
            <a:bodyPr wrap="none" rtlCol="0">
              <a:spAutoFit/>
            </a:bodyPr>
            <a:lstStyle/>
            <a:p>
              <a:r>
                <a:rPr lang="en-GB" sz="2000"/>
                <a:t>2.5</a:t>
              </a:r>
              <a:endParaRPr lang="en-GB"/>
            </a:p>
          </p:txBody>
        </p:sp>
      </p:grpSp>
      <p:grpSp>
        <p:nvGrpSpPr>
          <p:cNvPr id="18" name="Gruppierung 17"/>
          <p:cNvGrpSpPr/>
          <p:nvPr/>
        </p:nvGrpSpPr>
        <p:grpSpPr>
          <a:xfrm>
            <a:off x="139020" y="1354690"/>
            <a:ext cx="759437" cy="400110"/>
            <a:chOff x="139020" y="1354690"/>
            <a:chExt cx="759437" cy="400110"/>
          </a:xfrm>
        </p:grpSpPr>
        <p:cxnSp>
          <p:nvCxnSpPr>
            <p:cNvPr id="20" name="Gerade Verbindung 19"/>
            <p:cNvCxnSpPr/>
            <p:nvPr/>
          </p:nvCxnSpPr>
          <p:spPr>
            <a:xfrm>
              <a:off x="656191" y="1561242"/>
              <a:ext cx="24226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feld 47"/>
            <p:cNvSpPr txBox="1"/>
            <p:nvPr/>
          </p:nvSpPr>
          <p:spPr>
            <a:xfrm>
              <a:off x="139020" y="1354690"/>
              <a:ext cx="508473" cy="400110"/>
            </a:xfrm>
            <a:prstGeom prst="rect">
              <a:avLst/>
            </a:prstGeom>
            <a:noFill/>
          </p:spPr>
          <p:txBody>
            <a:bodyPr wrap="none" rtlCol="0">
              <a:spAutoFit/>
            </a:bodyPr>
            <a:lstStyle/>
            <a:p>
              <a:r>
                <a:rPr lang="en-GB" sz="2000"/>
                <a:t>7.0</a:t>
              </a:r>
              <a:endParaRPr lang="en-GB"/>
            </a:p>
          </p:txBody>
        </p:sp>
      </p:grpSp>
      <p:sp>
        <p:nvSpPr>
          <p:cNvPr id="49" name="Textfeld 48"/>
          <p:cNvSpPr txBox="1"/>
          <p:nvPr/>
        </p:nvSpPr>
        <p:spPr>
          <a:xfrm>
            <a:off x="1215108" y="6418204"/>
            <a:ext cx="768159" cy="400110"/>
          </a:xfrm>
          <a:prstGeom prst="rect">
            <a:avLst/>
          </a:prstGeom>
          <a:noFill/>
        </p:spPr>
        <p:txBody>
          <a:bodyPr wrap="none" rtlCol="0">
            <a:spAutoFit/>
          </a:bodyPr>
          <a:lstStyle/>
          <a:p>
            <a:r>
              <a:rPr lang="en-GB" sz="2000"/>
              <a:t>1,100</a:t>
            </a:r>
            <a:endParaRPr lang="en-GB"/>
          </a:p>
        </p:txBody>
      </p:sp>
      <p:grpSp>
        <p:nvGrpSpPr>
          <p:cNvPr id="12" name="Gruppierung 11"/>
          <p:cNvGrpSpPr/>
          <p:nvPr/>
        </p:nvGrpSpPr>
        <p:grpSpPr>
          <a:xfrm>
            <a:off x="2082894" y="6146361"/>
            <a:ext cx="768159" cy="687268"/>
            <a:chOff x="2082894" y="6146361"/>
            <a:chExt cx="768159" cy="687268"/>
          </a:xfrm>
        </p:grpSpPr>
        <p:cxnSp>
          <p:nvCxnSpPr>
            <p:cNvPr id="39" name="Gerade Verbindung 38"/>
            <p:cNvCxnSpPr/>
            <p:nvPr/>
          </p:nvCxnSpPr>
          <p:spPr>
            <a:xfrm>
              <a:off x="2401724" y="6146361"/>
              <a:ext cx="0" cy="266773"/>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Textfeld 49"/>
            <p:cNvSpPr txBox="1"/>
            <p:nvPr/>
          </p:nvSpPr>
          <p:spPr>
            <a:xfrm>
              <a:off x="2082894" y="6433519"/>
              <a:ext cx="768159" cy="400110"/>
            </a:xfrm>
            <a:prstGeom prst="rect">
              <a:avLst/>
            </a:prstGeom>
            <a:noFill/>
          </p:spPr>
          <p:txBody>
            <a:bodyPr wrap="none" rtlCol="0">
              <a:spAutoFit/>
            </a:bodyPr>
            <a:lstStyle/>
            <a:p>
              <a:r>
                <a:rPr lang="en-GB" sz="2000"/>
                <a:t>2,100</a:t>
              </a:r>
              <a:endParaRPr lang="en-GB"/>
            </a:p>
          </p:txBody>
        </p:sp>
      </p:grpSp>
      <p:grpSp>
        <p:nvGrpSpPr>
          <p:cNvPr id="23" name="Gruppierung 22"/>
          <p:cNvGrpSpPr/>
          <p:nvPr/>
        </p:nvGrpSpPr>
        <p:grpSpPr>
          <a:xfrm>
            <a:off x="6667826" y="6221895"/>
            <a:ext cx="768159" cy="605946"/>
            <a:chOff x="6667826" y="6221895"/>
            <a:chExt cx="768159" cy="605946"/>
          </a:xfrm>
        </p:grpSpPr>
        <p:cxnSp>
          <p:nvCxnSpPr>
            <p:cNvPr id="15" name="Gerade Verbindung 14"/>
            <p:cNvCxnSpPr/>
            <p:nvPr/>
          </p:nvCxnSpPr>
          <p:spPr>
            <a:xfrm>
              <a:off x="7186731" y="6221895"/>
              <a:ext cx="0" cy="26677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feld 50"/>
            <p:cNvSpPr txBox="1"/>
            <p:nvPr/>
          </p:nvSpPr>
          <p:spPr>
            <a:xfrm>
              <a:off x="6667826" y="6427731"/>
              <a:ext cx="768159" cy="400110"/>
            </a:xfrm>
            <a:prstGeom prst="rect">
              <a:avLst/>
            </a:prstGeom>
            <a:noFill/>
          </p:spPr>
          <p:txBody>
            <a:bodyPr wrap="none" rtlCol="0">
              <a:spAutoFit/>
            </a:bodyPr>
            <a:lstStyle/>
            <a:p>
              <a:r>
                <a:rPr lang="en-GB" sz="2000"/>
                <a:t>7,800</a:t>
              </a:r>
              <a:endParaRPr lang="en-GB"/>
            </a:p>
          </p:txBody>
        </p:sp>
      </p:grpSp>
      <p:grpSp>
        <p:nvGrpSpPr>
          <p:cNvPr id="8" name="Gruppierung 7"/>
          <p:cNvGrpSpPr/>
          <p:nvPr/>
        </p:nvGrpSpPr>
        <p:grpSpPr>
          <a:xfrm>
            <a:off x="786329" y="1561242"/>
            <a:ext cx="6400638" cy="4701336"/>
            <a:chOff x="786329" y="1561242"/>
            <a:chExt cx="6400638" cy="4701336"/>
          </a:xfrm>
        </p:grpSpPr>
        <p:sp>
          <p:nvSpPr>
            <p:cNvPr id="4" name="Rechteck 3"/>
            <p:cNvSpPr/>
            <p:nvPr/>
          </p:nvSpPr>
          <p:spPr>
            <a:xfrm>
              <a:off x="786329" y="1561242"/>
              <a:ext cx="6400638" cy="4701336"/>
            </a:xfrm>
            <a:prstGeom prst="rect">
              <a:avLst/>
            </a:prstGeom>
            <a:solidFill>
              <a:schemeClr val="accent5">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feld 66"/>
            <p:cNvSpPr txBox="1"/>
            <p:nvPr/>
          </p:nvSpPr>
          <p:spPr>
            <a:xfrm>
              <a:off x="6046931" y="1754800"/>
              <a:ext cx="1018227" cy="584775"/>
            </a:xfrm>
            <a:prstGeom prst="rect">
              <a:avLst/>
            </a:prstGeom>
            <a:noFill/>
          </p:spPr>
          <p:txBody>
            <a:bodyPr wrap="none" rtlCol="0">
              <a:spAutoFit/>
            </a:bodyPr>
            <a:lstStyle/>
            <a:p>
              <a:r>
                <a:rPr lang="en-GB" sz="3200" b="1"/>
                <a:t>2010</a:t>
              </a:r>
              <a:endParaRPr lang="en-GB"/>
            </a:p>
          </p:txBody>
        </p:sp>
      </p:grpSp>
      <p:grpSp>
        <p:nvGrpSpPr>
          <p:cNvPr id="2" name="Gruppierung 1"/>
          <p:cNvGrpSpPr/>
          <p:nvPr/>
        </p:nvGrpSpPr>
        <p:grpSpPr>
          <a:xfrm>
            <a:off x="775953" y="4576850"/>
            <a:ext cx="1675012" cy="1699090"/>
            <a:chOff x="775953" y="4576850"/>
            <a:chExt cx="1675012" cy="1699090"/>
          </a:xfrm>
        </p:grpSpPr>
        <p:sp>
          <p:nvSpPr>
            <p:cNvPr id="53" name="Rechteck 52"/>
            <p:cNvSpPr/>
            <p:nvPr/>
          </p:nvSpPr>
          <p:spPr>
            <a:xfrm>
              <a:off x="775953" y="4576850"/>
              <a:ext cx="1675012" cy="1699090"/>
            </a:xfrm>
            <a:prstGeom prst="rect">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feld 68"/>
            <p:cNvSpPr txBox="1"/>
            <p:nvPr/>
          </p:nvSpPr>
          <p:spPr>
            <a:xfrm>
              <a:off x="1563494" y="4587205"/>
              <a:ext cx="806631" cy="461665"/>
            </a:xfrm>
            <a:prstGeom prst="rect">
              <a:avLst/>
            </a:prstGeom>
            <a:noFill/>
          </p:spPr>
          <p:txBody>
            <a:bodyPr wrap="none" rtlCol="0">
              <a:spAutoFit/>
            </a:bodyPr>
            <a:lstStyle/>
            <a:p>
              <a:r>
                <a:rPr lang="en-GB" sz="2400" b="1"/>
                <a:t>1950</a:t>
              </a:r>
              <a:endParaRPr lang="en-GB"/>
            </a:p>
          </p:txBody>
        </p:sp>
      </p:grpSp>
      <p:grpSp>
        <p:nvGrpSpPr>
          <p:cNvPr id="5" name="Gruppierung 4"/>
          <p:cNvGrpSpPr/>
          <p:nvPr/>
        </p:nvGrpSpPr>
        <p:grpSpPr>
          <a:xfrm>
            <a:off x="786327" y="5089475"/>
            <a:ext cx="893971" cy="1186465"/>
            <a:chOff x="786327" y="5089475"/>
            <a:chExt cx="893971" cy="1186465"/>
          </a:xfrm>
        </p:grpSpPr>
        <p:sp>
          <p:nvSpPr>
            <p:cNvPr id="54" name="Rechteck 53"/>
            <p:cNvSpPr/>
            <p:nvPr/>
          </p:nvSpPr>
          <p:spPr>
            <a:xfrm>
              <a:off x="786327" y="5089475"/>
              <a:ext cx="893971" cy="11864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feld 67"/>
            <p:cNvSpPr txBox="1"/>
            <p:nvPr/>
          </p:nvSpPr>
          <p:spPr>
            <a:xfrm>
              <a:off x="960522" y="5143282"/>
              <a:ext cx="704039" cy="400110"/>
            </a:xfrm>
            <a:prstGeom prst="rect">
              <a:avLst/>
            </a:prstGeom>
            <a:noFill/>
          </p:spPr>
          <p:txBody>
            <a:bodyPr wrap="none" rtlCol="0">
              <a:spAutoFit/>
            </a:bodyPr>
            <a:lstStyle/>
            <a:p>
              <a:r>
                <a:rPr lang="en-GB" sz="2000" b="1"/>
                <a:t>1900</a:t>
              </a:r>
              <a:endParaRPr lang="en-GB"/>
            </a:p>
          </p:txBody>
        </p:sp>
      </p:grpSp>
      <p:cxnSp>
        <p:nvCxnSpPr>
          <p:cNvPr id="73" name="Gerade Verbindung 72"/>
          <p:cNvCxnSpPr/>
          <p:nvPr/>
        </p:nvCxnSpPr>
        <p:spPr>
          <a:xfrm>
            <a:off x="4888099" y="6154146"/>
            <a:ext cx="0" cy="266773"/>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p:nvCxnSpPr>
        <p:spPr>
          <a:xfrm>
            <a:off x="5723885" y="6168420"/>
            <a:ext cx="0" cy="266773"/>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p:nvPr/>
        </p:nvCxnSpPr>
        <p:spPr>
          <a:xfrm>
            <a:off x="6556045" y="6168420"/>
            <a:ext cx="0" cy="266773"/>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7" name="Bild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55765">
            <a:off x="2938849" y="1426950"/>
            <a:ext cx="2570527" cy="5141054"/>
          </a:xfrm>
          <a:prstGeom prst="rect">
            <a:avLst/>
          </a:prstGeom>
        </p:spPr>
      </p:pic>
      <p:sp>
        <p:nvSpPr>
          <p:cNvPr id="3" name="Titel 2"/>
          <p:cNvSpPr>
            <a:spLocks noGrp="1"/>
          </p:cNvSpPr>
          <p:nvPr>
            <p:ph type="title"/>
          </p:nvPr>
        </p:nvSpPr>
        <p:spPr>
          <a:xfrm>
            <a:off x="139020" y="123065"/>
            <a:ext cx="8878856" cy="733397"/>
          </a:xfrm>
        </p:spPr>
        <p:txBody>
          <a:bodyPr>
            <a:normAutofit/>
          </a:bodyPr>
          <a:lstStyle/>
          <a:p>
            <a:pPr algn="ctr"/>
            <a:r>
              <a:rPr lang="en-GB" sz="3600"/>
              <a:t>Human footprint = Population x Consumption</a:t>
            </a:r>
          </a:p>
        </p:txBody>
      </p:sp>
    </p:spTree>
    <p:extLst>
      <p:ext uri="{BB962C8B-B14F-4D97-AF65-F5344CB8AC3E}">
        <p14:creationId xmlns:p14="http://schemas.microsoft.com/office/powerpoint/2010/main" val="146886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ung 6"/>
          <p:cNvGrpSpPr/>
          <p:nvPr/>
        </p:nvGrpSpPr>
        <p:grpSpPr>
          <a:xfrm>
            <a:off x="-605111" y="0"/>
            <a:ext cx="9749111" cy="6858000"/>
            <a:chOff x="-605111" y="0"/>
            <a:chExt cx="9749111" cy="6858000"/>
          </a:xfrm>
        </p:grpSpPr>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l="12079" t="2449" r="51178" b="5723"/>
            <a:stretch/>
          </p:blipFill>
          <p:spPr>
            <a:xfrm flipH="1">
              <a:off x="-605111" y="0"/>
              <a:ext cx="3762103" cy="6857999"/>
            </a:xfrm>
            <a:prstGeom prst="rect">
              <a:avLst/>
            </a:prstGeom>
          </p:spPr>
        </p:pic>
        <p:pic>
          <p:nvPicPr>
            <p:cNvPr id="2" name="Bild 1"/>
            <p:cNvPicPr>
              <a:picLocks noChangeAspect="1"/>
            </p:cNvPicPr>
            <p:nvPr/>
          </p:nvPicPr>
          <p:blipFill rotWithShape="1">
            <a:blip r:embed="rId3">
              <a:extLst>
                <a:ext uri="{28A0092B-C50C-407E-A947-70E740481C1C}">
                  <a14:useLocalDpi xmlns:a14="http://schemas.microsoft.com/office/drawing/2010/main" val="0"/>
                </a:ext>
              </a:extLst>
            </a:blip>
            <a:srcRect t="6511" r="25172" b="7775"/>
            <a:stretch/>
          </p:blipFill>
          <p:spPr>
            <a:xfrm>
              <a:off x="3156995" y="0"/>
              <a:ext cx="5987005" cy="6858000"/>
            </a:xfrm>
            <a:prstGeom prst="rect">
              <a:avLst/>
            </a:prstGeom>
          </p:spPr>
        </p:pic>
      </p:grpSp>
      <p:sp>
        <p:nvSpPr>
          <p:cNvPr id="4" name="Titel 3"/>
          <p:cNvSpPr>
            <a:spLocks noGrp="1"/>
          </p:cNvSpPr>
          <p:nvPr>
            <p:ph type="title"/>
          </p:nvPr>
        </p:nvSpPr>
        <p:spPr/>
        <p:txBody>
          <a:bodyPr>
            <a:normAutofit/>
          </a:bodyPr>
          <a:lstStyle/>
          <a:p>
            <a:r>
              <a:rPr lang="en-GB" sz="5400">
                <a:solidFill>
                  <a:schemeClr val="bg1"/>
                </a:solidFill>
              </a:rPr>
              <a:t>Structure</a:t>
            </a:r>
          </a:p>
        </p:txBody>
      </p:sp>
      <p:sp>
        <p:nvSpPr>
          <p:cNvPr id="6" name="Inhaltsplatzhalter 5"/>
          <p:cNvSpPr>
            <a:spLocks noGrp="1"/>
          </p:cNvSpPr>
          <p:nvPr>
            <p:ph idx="1"/>
          </p:nvPr>
        </p:nvSpPr>
        <p:spPr>
          <a:xfrm>
            <a:off x="628650" y="1851930"/>
            <a:ext cx="6699580" cy="4351338"/>
          </a:xfrm>
        </p:spPr>
        <p:txBody>
          <a:bodyPr/>
          <a:lstStyle/>
          <a:p>
            <a:pPr marL="514350" indent="-514350">
              <a:lnSpc>
                <a:spcPct val="100000"/>
              </a:lnSpc>
              <a:spcAft>
                <a:spcPts val="1200"/>
              </a:spcAft>
              <a:buFont typeface="+mj-lt"/>
              <a:buAutoNum type="arabicPeriod"/>
            </a:pPr>
            <a:r>
              <a:rPr lang="en-GB" sz="3200">
                <a:solidFill>
                  <a:schemeClr val="bg1"/>
                </a:solidFill>
              </a:rPr>
              <a:t>What is Planetary Health?</a:t>
            </a:r>
          </a:p>
          <a:p>
            <a:pPr marL="514350" indent="-514350">
              <a:lnSpc>
                <a:spcPct val="100000"/>
              </a:lnSpc>
              <a:spcAft>
                <a:spcPts val="1200"/>
              </a:spcAft>
              <a:buFont typeface="+mj-lt"/>
              <a:buAutoNum type="arabicPeriod"/>
            </a:pPr>
            <a:r>
              <a:rPr lang="en-GB" sz="3200">
                <a:solidFill>
                  <a:schemeClr val="bg1"/>
                </a:solidFill>
              </a:rPr>
              <a:t>Medical history and exam</a:t>
            </a:r>
          </a:p>
          <a:p>
            <a:pPr marL="514350" indent="-514350">
              <a:lnSpc>
                <a:spcPct val="100000"/>
              </a:lnSpc>
              <a:spcAft>
                <a:spcPts val="1200"/>
              </a:spcAft>
              <a:buFont typeface="+mj-lt"/>
              <a:buAutoNum type="arabicPeriod"/>
            </a:pPr>
            <a:r>
              <a:rPr lang="en-GB" sz="3200">
                <a:solidFill>
                  <a:schemeClr val="bg1"/>
                </a:solidFill>
              </a:rPr>
              <a:t>Diagnosis and prognosis</a:t>
            </a:r>
          </a:p>
          <a:p>
            <a:pPr marL="514350" indent="-514350">
              <a:lnSpc>
                <a:spcPct val="100000"/>
              </a:lnSpc>
              <a:spcAft>
                <a:spcPts val="1200"/>
              </a:spcAft>
              <a:buFont typeface="+mj-lt"/>
              <a:buAutoNum type="arabicPeriod"/>
            </a:pPr>
            <a:r>
              <a:rPr lang="en-GB" sz="3200">
                <a:solidFill>
                  <a:schemeClr val="bg1"/>
                </a:solidFill>
              </a:rPr>
              <a:t>Therapy options</a:t>
            </a:r>
            <a:endParaRPr lang="en-GB">
              <a:solidFill>
                <a:schemeClr val="bg1"/>
              </a:solidFill>
            </a:endParaRPr>
          </a:p>
        </p:txBody>
      </p:sp>
      <p:sp>
        <p:nvSpPr>
          <p:cNvPr id="12" name="Textfeld 4"/>
          <p:cNvSpPr txBox="1"/>
          <p:nvPr/>
        </p:nvSpPr>
        <p:spPr>
          <a:xfrm>
            <a:off x="7881626" y="6572101"/>
            <a:ext cx="1324786" cy="307777"/>
          </a:xfrm>
          <a:prstGeom prst="rect">
            <a:avLst/>
          </a:prstGeom>
          <a:noFill/>
        </p:spPr>
        <p:txBody>
          <a:bodyPr wrap="none" rtlCol="0">
            <a:spAutoFit/>
          </a:bodyPr>
          <a:lstStyle/>
          <a:p>
            <a:r>
              <a:rPr lang="en-GB" sz="1400">
                <a:solidFill>
                  <a:schemeClr val="bg1"/>
                </a:solidFill>
              </a:rPr>
              <a:t>Source: Pixabay</a:t>
            </a:r>
          </a:p>
        </p:txBody>
      </p:sp>
      <p:grpSp>
        <p:nvGrpSpPr>
          <p:cNvPr id="13" name="Gruppierung 12"/>
          <p:cNvGrpSpPr/>
          <p:nvPr/>
        </p:nvGrpSpPr>
        <p:grpSpPr>
          <a:xfrm>
            <a:off x="6243995" y="1396999"/>
            <a:ext cx="1723787" cy="2171700"/>
            <a:chOff x="6397257" y="1257299"/>
            <a:chExt cx="1723787" cy="2171700"/>
          </a:xfrm>
        </p:grpSpPr>
        <p:pic>
          <p:nvPicPr>
            <p:cNvPr id="14" name="Bild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257" y="1257299"/>
              <a:ext cx="1723787" cy="2171700"/>
            </a:xfrm>
            <a:prstGeom prst="rect">
              <a:avLst/>
            </a:prstGeom>
          </p:spPr>
        </p:pic>
        <p:sp>
          <p:nvSpPr>
            <p:cNvPr id="15" name="Oval 14"/>
            <p:cNvSpPr/>
            <p:nvPr/>
          </p:nvSpPr>
          <p:spPr>
            <a:xfrm>
              <a:off x="7464553" y="1284286"/>
              <a:ext cx="226398" cy="15081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139602" y="1271587"/>
              <a:ext cx="239098" cy="133347"/>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796340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5600" y="365126"/>
            <a:ext cx="3939580" cy="1325563"/>
          </a:xfrm>
        </p:spPr>
        <p:txBody>
          <a:bodyPr/>
          <a:lstStyle/>
          <a:p>
            <a:r>
              <a:rPr lang="en-GB" sz="4800"/>
              <a:t>Anthropocene</a:t>
            </a:r>
            <a:endParaRPr lang="en-GB"/>
          </a:p>
        </p:txBody>
      </p:sp>
      <p:sp>
        <p:nvSpPr>
          <p:cNvPr id="3" name="Inhaltsplatzhalter 2"/>
          <p:cNvSpPr>
            <a:spLocks noGrp="1"/>
          </p:cNvSpPr>
          <p:nvPr>
            <p:ph idx="1"/>
          </p:nvPr>
        </p:nvSpPr>
        <p:spPr>
          <a:xfrm>
            <a:off x="215900" y="1825625"/>
            <a:ext cx="4079280" cy="4351338"/>
          </a:xfrm>
        </p:spPr>
        <p:txBody>
          <a:bodyPr>
            <a:noAutofit/>
          </a:bodyPr>
          <a:lstStyle/>
          <a:p>
            <a:pPr marL="0" indent="0">
              <a:buNone/>
            </a:pPr>
            <a:r>
              <a:rPr lang="en-GB" sz="2800"/>
              <a:t>= Age of humans</a:t>
            </a:r>
          </a:p>
          <a:p>
            <a:pPr marL="0" indent="0">
              <a:buNone/>
            </a:pPr>
            <a:endParaRPr lang="en-GB" sz="2800"/>
          </a:p>
          <a:p>
            <a:r>
              <a:rPr lang="en-GB"/>
              <a:t>N</a:t>
            </a:r>
            <a:r>
              <a:rPr lang="en-GB" sz="2800"/>
              <a:t>ew geological era</a:t>
            </a:r>
          </a:p>
          <a:p>
            <a:r>
              <a:rPr lang="en-GB"/>
              <a:t>H</a:t>
            </a:r>
            <a:r>
              <a:rPr lang="en-GB" sz="2800"/>
              <a:t>umans as the most influencial factor on </a:t>
            </a:r>
            <a:r>
              <a:rPr lang="en-GB"/>
              <a:t>p</a:t>
            </a:r>
            <a:r>
              <a:rPr lang="en-GB" sz="2800"/>
              <a:t>lanet Earth</a:t>
            </a:r>
          </a:p>
          <a:p>
            <a:endParaRPr lang="en-GB" sz="2800"/>
          </a:p>
          <a:p>
            <a:pPr marL="0" indent="0">
              <a:buNone/>
            </a:pPr>
            <a:r>
              <a:rPr lang="en-GB" sz="2800"/>
              <a:t>Or rather “Capitalocene”?</a:t>
            </a: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180" y="0"/>
            <a:ext cx="4848820" cy="6858000"/>
          </a:xfrm>
          <a:prstGeom prst="rect">
            <a:avLst/>
          </a:prstGeom>
        </p:spPr>
      </p:pic>
      <p:pic>
        <p:nvPicPr>
          <p:cNvPr id="6" name="Grafik 5">
            <a:extLst>
              <a:ext uri="{FF2B5EF4-FFF2-40B4-BE49-F238E27FC236}">
                <a16:creationId xmlns="" xmlns:a16="http://schemas.microsoft.com/office/drawing/2014/main" id="{BE160E39-7D60-43BF-8349-12B858D32893}"/>
              </a:ext>
            </a:extLst>
          </p:cNvPr>
          <p:cNvPicPr>
            <a:picLocks noChangeAspect="1"/>
          </p:cNvPicPr>
          <p:nvPr/>
        </p:nvPicPr>
        <p:blipFill>
          <a:blip r:embed="rId4"/>
          <a:stretch>
            <a:fillRect/>
          </a:stretch>
        </p:blipFill>
        <p:spPr>
          <a:xfrm>
            <a:off x="4295180" y="365126"/>
            <a:ext cx="4829454" cy="5148197"/>
          </a:xfrm>
          <a:prstGeom prst="rect">
            <a:avLst/>
          </a:prstGeom>
        </p:spPr>
      </p:pic>
    </p:spTree>
    <p:extLst>
      <p:ext uri="{BB962C8B-B14F-4D97-AF65-F5344CB8AC3E}">
        <p14:creationId xmlns:p14="http://schemas.microsoft.com/office/powerpoint/2010/main" val="20784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184" y="1546311"/>
            <a:ext cx="5193632" cy="5193632"/>
          </a:xfrm>
          <a:prstGeom prst="rect">
            <a:avLst/>
          </a:prstGeom>
        </p:spPr>
      </p:pic>
      <p:sp>
        <p:nvSpPr>
          <p:cNvPr id="2" name="Titel 1"/>
          <p:cNvSpPr>
            <a:spLocks noGrp="1"/>
          </p:cNvSpPr>
          <p:nvPr>
            <p:ph type="title"/>
          </p:nvPr>
        </p:nvSpPr>
        <p:spPr>
          <a:xfrm>
            <a:off x="628650" y="365126"/>
            <a:ext cx="4266197" cy="1325563"/>
          </a:xfrm>
        </p:spPr>
        <p:txBody>
          <a:bodyPr/>
          <a:lstStyle/>
          <a:p>
            <a:pPr algn="ctr"/>
            <a:r>
              <a:rPr lang="en-GB"/>
              <a:t>Human health</a:t>
            </a:r>
          </a:p>
        </p:txBody>
      </p:sp>
      <p:sp>
        <p:nvSpPr>
          <p:cNvPr id="7" name="Inhaltsplatzhalter 4"/>
          <p:cNvSpPr txBox="1">
            <a:spLocks/>
          </p:cNvSpPr>
          <p:nvPr/>
        </p:nvSpPr>
        <p:spPr>
          <a:xfrm>
            <a:off x="4894847" y="1546311"/>
            <a:ext cx="4081964" cy="1355246"/>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spcBef>
                <a:spcPts val="1200"/>
              </a:spcBef>
              <a:buNone/>
            </a:pPr>
            <a:r>
              <a:rPr lang="en-GB"/>
              <a:t>Suffering of the poorest</a:t>
            </a:r>
          </a:p>
          <a:p>
            <a:r>
              <a:rPr lang="en-GB" sz="2400"/>
              <a:t>820 million people hungry</a:t>
            </a:r>
          </a:p>
          <a:p>
            <a:r>
              <a:rPr lang="en-GB" sz="2400"/>
              <a:t>5 million child deaths per year</a:t>
            </a:r>
          </a:p>
        </p:txBody>
      </p:sp>
      <p:sp>
        <p:nvSpPr>
          <p:cNvPr id="9" name="Inhaltsplatzhalter 4"/>
          <p:cNvSpPr txBox="1">
            <a:spLocks/>
          </p:cNvSpPr>
          <p:nvPr/>
        </p:nvSpPr>
        <p:spPr>
          <a:xfrm>
            <a:off x="5143498" y="3192651"/>
            <a:ext cx="3833313" cy="1906291"/>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GB"/>
              <a:t>Chronic diseases</a:t>
            </a:r>
          </a:p>
          <a:p>
            <a:r>
              <a:rPr lang="en-GB" sz="2400"/>
              <a:t>Overweight ↑ to 2 billlion</a:t>
            </a:r>
          </a:p>
          <a:p>
            <a:r>
              <a:rPr lang="en-GB" sz="2400"/>
              <a:t>Diabetes ↑ &gt; 400 million</a:t>
            </a:r>
          </a:p>
          <a:p>
            <a:r>
              <a:rPr lang="en-GB" sz="2400"/>
              <a:t>↑ Heart attacks, strokes</a:t>
            </a:r>
          </a:p>
          <a:p>
            <a:endParaRPr lang="en-GB" sz="2400"/>
          </a:p>
        </p:txBody>
      </p:sp>
      <p:sp>
        <p:nvSpPr>
          <p:cNvPr id="10" name="Inhaltsplatzhalter 4"/>
          <p:cNvSpPr txBox="1">
            <a:spLocks/>
          </p:cNvSpPr>
          <p:nvPr/>
        </p:nvSpPr>
        <p:spPr>
          <a:xfrm>
            <a:off x="628651" y="2100893"/>
            <a:ext cx="2827471" cy="3339012"/>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GB"/>
              <a:t>Better health and survival for most</a:t>
            </a:r>
          </a:p>
          <a:p>
            <a:r>
              <a:rPr lang="en-GB" sz="2400"/>
              <a:t>Child mortality ↓ to 4%</a:t>
            </a:r>
          </a:p>
          <a:p>
            <a:r>
              <a:rPr lang="en-GB" sz="2400"/>
              <a:t>Life expectancy ↑ to 72 years</a:t>
            </a:r>
          </a:p>
          <a:p>
            <a:r>
              <a:rPr lang="en-GB" sz="2400"/>
              <a:t>Fertility ↓ to 2-3 babies per woman</a:t>
            </a:r>
          </a:p>
        </p:txBody>
      </p:sp>
      <p:sp>
        <p:nvSpPr>
          <p:cNvPr id="11" name="Inhaltsplatzhalter 4"/>
          <p:cNvSpPr txBox="1">
            <a:spLocks/>
          </p:cNvSpPr>
          <p:nvPr/>
        </p:nvSpPr>
        <p:spPr>
          <a:xfrm>
            <a:off x="5473992" y="5485402"/>
            <a:ext cx="3502819" cy="1035213"/>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spcBef>
                <a:spcPts val="1200"/>
              </a:spcBef>
              <a:buNone/>
            </a:pPr>
            <a:r>
              <a:rPr lang="en-GB"/>
              <a:t>Pandemics</a:t>
            </a:r>
          </a:p>
          <a:p>
            <a:r>
              <a:rPr lang="en-GB" sz="2400"/>
              <a:t>Influenza, HIV, COVID-19</a:t>
            </a:r>
          </a:p>
        </p:txBody>
      </p:sp>
      <p:sp>
        <p:nvSpPr>
          <p:cNvPr id="8" name="Textfeld 3"/>
          <p:cNvSpPr txBox="1">
            <a:spLocks noChangeArrowheads="1"/>
          </p:cNvSpPr>
          <p:nvPr/>
        </p:nvSpPr>
        <p:spPr bwMode="auto">
          <a:xfrm>
            <a:off x="1927224" y="6382584"/>
            <a:ext cx="3894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lumMod val="50000"/>
                  </a:schemeClr>
                </a:solidFill>
              </a:rPr>
              <a:t>Source: Eero Pitkanen</a:t>
            </a:r>
          </a:p>
        </p:txBody>
      </p:sp>
      <p:sp>
        <p:nvSpPr>
          <p:cNvPr id="12" name="Textfeld 3"/>
          <p:cNvSpPr txBox="1">
            <a:spLocks noChangeArrowheads="1"/>
          </p:cNvSpPr>
          <p:nvPr/>
        </p:nvSpPr>
        <p:spPr bwMode="auto">
          <a:xfrm>
            <a:off x="7168688" y="6439506"/>
            <a:ext cx="205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tx1">
                    <a:lumMod val="75000"/>
                    <a:lumOff val="25000"/>
                  </a:schemeClr>
                </a:solidFill>
              </a:rPr>
              <a:t>Sources: WHO, FAO</a:t>
            </a:r>
          </a:p>
        </p:txBody>
      </p:sp>
    </p:spTree>
    <p:extLst>
      <p:ext uri="{BB962C8B-B14F-4D97-AF65-F5344CB8AC3E}">
        <p14:creationId xmlns:p14="http://schemas.microsoft.com/office/powerpoint/2010/main" val="139931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439918" y="232474"/>
            <a:ext cx="3540381" cy="4835471"/>
          </a:xfrm>
        </p:spPr>
      </p:pic>
      <p:sp>
        <p:nvSpPr>
          <p:cNvPr id="4" name="Inhaltsplatzhalter 3"/>
          <p:cNvSpPr>
            <a:spLocks noGrp="1"/>
          </p:cNvSpPr>
          <p:nvPr>
            <p:ph sz="half" idx="2"/>
          </p:nvPr>
        </p:nvSpPr>
        <p:spPr>
          <a:xfrm>
            <a:off x="3036876" y="6152724"/>
            <a:ext cx="3968360" cy="448790"/>
          </a:xfrm>
        </p:spPr>
        <p:txBody>
          <a:bodyPr>
            <a:normAutofit/>
          </a:bodyPr>
          <a:lstStyle/>
          <a:p>
            <a:pPr marL="0" indent="0">
              <a:buNone/>
            </a:pPr>
            <a:r>
              <a:rPr lang="en-GB" sz="2400">
                <a:hlinkClick r:id="rId4"/>
              </a:rPr>
              <a:t>https://ipbes.net/pandemics</a:t>
            </a:r>
            <a:r>
              <a:rPr lang="en-GB" sz="2400"/>
              <a:t> </a:t>
            </a:r>
          </a:p>
        </p:txBody>
      </p:sp>
      <p:sp>
        <p:nvSpPr>
          <p:cNvPr id="8" name="Inhaltsplatzhalter 2"/>
          <p:cNvSpPr txBox="1">
            <a:spLocks/>
          </p:cNvSpPr>
          <p:nvPr/>
        </p:nvSpPr>
        <p:spPr>
          <a:xfrm>
            <a:off x="430166" y="2220315"/>
            <a:ext cx="4779466" cy="3627178"/>
          </a:xfrm>
          <a:prstGeom prst="rect">
            <a:avLst/>
          </a:prstGeom>
          <a:ln>
            <a:no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defTabSz="914400">
              <a:lnSpc>
                <a:spcPct val="100000"/>
              </a:lnSpc>
              <a:spcBef>
                <a:spcPts val="0"/>
              </a:spcBef>
              <a:buFont typeface="Arial"/>
              <a:buNone/>
            </a:pPr>
            <a:r>
              <a:rPr lang="en-GB" sz="2400" i="1">
                <a:ea typeface="Times New Roman" charset="0"/>
                <a:cs typeface="Times New Roman" charset="0"/>
              </a:rPr>
              <a:t>Rampant deforestation, uncontrolled expansion of agriculture, intensive farming, mining and infrastructure development, as well as the exploitation of wild species have created a ‘perfect storm’ for the spillover of diseases.</a:t>
            </a:r>
          </a:p>
          <a:p>
            <a:pPr marL="0" indent="0" defTabSz="914400">
              <a:lnSpc>
                <a:spcPct val="100000"/>
              </a:lnSpc>
              <a:spcBef>
                <a:spcPts val="0"/>
              </a:spcBef>
              <a:buFont typeface="Arial"/>
              <a:buNone/>
            </a:pPr>
            <a:endParaRPr lang="en-GB" sz="2400" i="1">
              <a:ea typeface="Times New Roman" charset="0"/>
              <a:cs typeface="Times New Roman" charset="0"/>
            </a:endParaRPr>
          </a:p>
          <a:p>
            <a:pPr marL="0" indent="0" defTabSz="914400">
              <a:lnSpc>
                <a:spcPct val="100000"/>
              </a:lnSpc>
              <a:spcBef>
                <a:spcPts val="0"/>
              </a:spcBef>
              <a:buNone/>
            </a:pPr>
            <a:r>
              <a:rPr lang="en-GB" sz="2400">
                <a:ea typeface="Times New Roman" charset="0"/>
                <a:cs typeface="Times New Roman" charset="0"/>
              </a:rPr>
              <a:t>Dr. Peter Daszak</a:t>
            </a:r>
          </a:p>
          <a:p>
            <a:pPr marL="0" indent="0" defTabSz="914400">
              <a:lnSpc>
                <a:spcPct val="100000"/>
              </a:lnSpc>
              <a:spcBef>
                <a:spcPts val="0"/>
              </a:spcBef>
              <a:buFont typeface="Arial"/>
              <a:buNone/>
            </a:pPr>
            <a:endParaRPr lang="en-GB" sz="2400">
              <a:latin typeface="Times New Roman" charset="0"/>
              <a:ea typeface="Times New Roman" charset="0"/>
              <a:cs typeface="Times New Roman" charset="0"/>
            </a:endParaRPr>
          </a:p>
        </p:txBody>
      </p:sp>
      <p:sp>
        <p:nvSpPr>
          <p:cNvPr id="9" name="Titel 8"/>
          <p:cNvSpPr>
            <a:spLocks noGrp="1"/>
          </p:cNvSpPr>
          <p:nvPr>
            <p:ph type="title"/>
          </p:nvPr>
        </p:nvSpPr>
        <p:spPr/>
        <p:txBody>
          <a:bodyPr/>
          <a:lstStyle/>
          <a:p>
            <a:r>
              <a:rPr lang="en-GB"/>
              <a:t>Pandemics</a:t>
            </a:r>
          </a:p>
        </p:txBody>
      </p:sp>
    </p:spTree>
    <p:extLst>
      <p:ext uri="{BB962C8B-B14F-4D97-AF65-F5344CB8AC3E}">
        <p14:creationId xmlns:p14="http://schemas.microsoft.com/office/powerpoint/2010/main" val="1126795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807346" y="6019800"/>
            <a:ext cx="4102100" cy="838200"/>
          </a:xfrm>
        </p:spPr>
        <p:txBody>
          <a:bodyPr>
            <a:normAutofit/>
          </a:bodyPr>
          <a:lstStyle/>
          <a:p>
            <a:pPr marL="0" indent="0">
              <a:buNone/>
            </a:pPr>
            <a:r>
              <a:rPr lang="en-GB" sz="2000">
                <a:hlinkClick r:id="rId3"/>
              </a:rPr>
              <a:t>https://www.ipcc.ch</a:t>
            </a:r>
            <a:endParaRPr lang="en-GB" sz="2000"/>
          </a:p>
          <a:p>
            <a:pPr marL="0" indent="0">
              <a:buNone/>
            </a:pPr>
            <a:r>
              <a:rPr lang="en-GB" sz="2000">
                <a:hlinkClick r:id="rId4"/>
              </a:rPr>
              <a:t>https://ipbes.net/global-assessment</a:t>
            </a:r>
            <a:r>
              <a:rPr lang="en-GB" sz="2000"/>
              <a:t> </a:t>
            </a:r>
          </a:p>
        </p:txBody>
      </p:sp>
      <p:pic>
        <p:nvPicPr>
          <p:cNvPr id="11" name="Bild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7346" y="406400"/>
            <a:ext cx="3842941" cy="5346700"/>
          </a:xfrm>
          <a:prstGeom prst="rect">
            <a:avLst/>
          </a:prstGeom>
          <a:ln>
            <a:solidFill>
              <a:schemeClr val="tx1"/>
            </a:solidFill>
          </a:ln>
        </p:spPr>
      </p:pic>
      <p:pic>
        <p:nvPicPr>
          <p:cNvPr id="2" name="Bild 1"/>
          <p:cNvPicPr>
            <a:picLocks noChangeAspect="1"/>
          </p:cNvPicPr>
          <p:nvPr/>
        </p:nvPicPr>
        <p:blipFill rotWithShape="1">
          <a:blip r:embed="rId6">
            <a:extLst>
              <a:ext uri="{28A0092B-C50C-407E-A947-70E740481C1C}">
                <a14:useLocalDpi xmlns:a14="http://schemas.microsoft.com/office/drawing/2010/main" val="0"/>
              </a:ext>
            </a:extLst>
          </a:blip>
          <a:srcRect l="231" r="660"/>
          <a:stretch/>
        </p:blipFill>
        <p:spPr>
          <a:xfrm>
            <a:off x="0" y="3500"/>
            <a:ext cx="2921000" cy="3777289"/>
          </a:xfrm>
          <a:prstGeom prst="rect">
            <a:avLst/>
          </a:prstGeom>
        </p:spPr>
      </p:pic>
      <p:pic>
        <p:nvPicPr>
          <p:cNvPr id="4" name="Bild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210" y="1614896"/>
            <a:ext cx="2719591" cy="3518444"/>
          </a:xfrm>
          <a:prstGeom prst="rect">
            <a:avLst/>
          </a:prstGeom>
        </p:spPr>
      </p:pic>
      <p:pic>
        <p:nvPicPr>
          <p:cNvPr id="5" name="Bild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0255" y="2994837"/>
            <a:ext cx="2719591" cy="3863163"/>
          </a:xfrm>
          <a:prstGeom prst="rect">
            <a:avLst/>
          </a:prstGeom>
        </p:spPr>
      </p:pic>
      <p:sp>
        <p:nvSpPr>
          <p:cNvPr id="6" name="Textfeld 5"/>
          <p:cNvSpPr txBox="1"/>
          <p:nvPr/>
        </p:nvSpPr>
        <p:spPr>
          <a:xfrm>
            <a:off x="7997544" y="5753100"/>
            <a:ext cx="652743" cy="369332"/>
          </a:xfrm>
          <a:prstGeom prst="rect">
            <a:avLst/>
          </a:prstGeom>
          <a:noFill/>
        </p:spPr>
        <p:txBody>
          <a:bodyPr wrap="none" rtlCol="0">
            <a:spAutoFit/>
          </a:bodyPr>
          <a:lstStyle/>
          <a:p>
            <a:r>
              <a:rPr lang="en-GB"/>
              <a:t>2019</a:t>
            </a:r>
          </a:p>
        </p:txBody>
      </p:sp>
    </p:spTree>
    <p:extLst>
      <p:ext uri="{BB962C8B-B14F-4D97-AF65-F5344CB8AC3E}">
        <p14:creationId xmlns:p14="http://schemas.microsoft.com/office/powerpoint/2010/main" val="189684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ung 6"/>
          <p:cNvGrpSpPr/>
          <p:nvPr/>
        </p:nvGrpSpPr>
        <p:grpSpPr>
          <a:xfrm>
            <a:off x="-605111" y="0"/>
            <a:ext cx="9749111" cy="6858000"/>
            <a:chOff x="-605111" y="0"/>
            <a:chExt cx="9749111" cy="6858000"/>
          </a:xfrm>
        </p:grpSpPr>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l="12079" t="2449" r="51178" b="5723"/>
            <a:stretch/>
          </p:blipFill>
          <p:spPr>
            <a:xfrm flipH="1">
              <a:off x="-605111" y="0"/>
              <a:ext cx="3762103" cy="6857999"/>
            </a:xfrm>
            <a:prstGeom prst="rect">
              <a:avLst/>
            </a:prstGeom>
          </p:spPr>
        </p:pic>
        <p:pic>
          <p:nvPicPr>
            <p:cNvPr id="2" name="Bild 1"/>
            <p:cNvPicPr>
              <a:picLocks noChangeAspect="1"/>
            </p:cNvPicPr>
            <p:nvPr/>
          </p:nvPicPr>
          <p:blipFill rotWithShape="1">
            <a:blip r:embed="rId3">
              <a:extLst>
                <a:ext uri="{28A0092B-C50C-407E-A947-70E740481C1C}">
                  <a14:useLocalDpi xmlns:a14="http://schemas.microsoft.com/office/drawing/2010/main" val="0"/>
                </a:ext>
              </a:extLst>
            </a:blip>
            <a:srcRect t="6511" r="25172" b="7775"/>
            <a:stretch/>
          </p:blipFill>
          <p:spPr>
            <a:xfrm>
              <a:off x="3156995" y="0"/>
              <a:ext cx="5987005" cy="6858000"/>
            </a:xfrm>
            <a:prstGeom prst="rect">
              <a:avLst/>
            </a:prstGeom>
          </p:spPr>
        </p:pic>
      </p:grpSp>
      <p:sp>
        <p:nvSpPr>
          <p:cNvPr id="4" name="Titel 3"/>
          <p:cNvSpPr>
            <a:spLocks noGrp="1"/>
          </p:cNvSpPr>
          <p:nvPr>
            <p:ph type="title"/>
          </p:nvPr>
        </p:nvSpPr>
        <p:spPr/>
        <p:txBody>
          <a:bodyPr>
            <a:normAutofit/>
          </a:bodyPr>
          <a:lstStyle/>
          <a:p>
            <a:r>
              <a:rPr lang="en-GB" sz="5400">
                <a:solidFill>
                  <a:schemeClr val="bg1"/>
                </a:solidFill>
              </a:rPr>
              <a:t>Structure</a:t>
            </a:r>
          </a:p>
        </p:txBody>
      </p:sp>
      <p:sp>
        <p:nvSpPr>
          <p:cNvPr id="6" name="Inhaltsplatzhalter 5"/>
          <p:cNvSpPr>
            <a:spLocks noGrp="1"/>
          </p:cNvSpPr>
          <p:nvPr>
            <p:ph idx="1"/>
          </p:nvPr>
        </p:nvSpPr>
        <p:spPr>
          <a:xfrm>
            <a:off x="628650" y="1851930"/>
            <a:ext cx="6699580" cy="4351338"/>
          </a:xfrm>
        </p:spPr>
        <p:txBody>
          <a:bodyPr/>
          <a:lstStyle/>
          <a:p>
            <a:pPr marL="514350" indent="-514350">
              <a:lnSpc>
                <a:spcPct val="100000"/>
              </a:lnSpc>
              <a:spcAft>
                <a:spcPts val="1200"/>
              </a:spcAft>
              <a:buFont typeface="+mj-lt"/>
              <a:buAutoNum type="arabicPeriod"/>
            </a:pPr>
            <a:r>
              <a:rPr lang="en-GB" sz="3200">
                <a:solidFill>
                  <a:schemeClr val="tx1">
                    <a:lumMod val="65000"/>
                    <a:lumOff val="35000"/>
                  </a:schemeClr>
                </a:solidFill>
              </a:rPr>
              <a:t>What is Planetary Health?</a:t>
            </a:r>
          </a:p>
          <a:p>
            <a:pPr marL="514350" indent="-514350">
              <a:lnSpc>
                <a:spcPct val="100000"/>
              </a:lnSpc>
              <a:spcAft>
                <a:spcPts val="1200"/>
              </a:spcAft>
              <a:buFont typeface="+mj-lt"/>
              <a:buAutoNum type="arabicPeriod"/>
            </a:pPr>
            <a:r>
              <a:rPr lang="en-GB" sz="3200">
                <a:solidFill>
                  <a:schemeClr val="tx1">
                    <a:lumMod val="65000"/>
                    <a:lumOff val="35000"/>
                  </a:schemeClr>
                </a:solidFill>
              </a:rPr>
              <a:t>Medical history and exam</a:t>
            </a:r>
          </a:p>
          <a:p>
            <a:pPr marL="514350" indent="-514350">
              <a:lnSpc>
                <a:spcPct val="100000"/>
              </a:lnSpc>
              <a:spcAft>
                <a:spcPts val="1200"/>
              </a:spcAft>
              <a:buFont typeface="+mj-lt"/>
              <a:buAutoNum type="arabicPeriod"/>
            </a:pPr>
            <a:r>
              <a:rPr lang="en-GB" sz="3200">
                <a:solidFill>
                  <a:schemeClr val="bg1"/>
                </a:solidFill>
              </a:rPr>
              <a:t>Diagnosis and prognosis</a:t>
            </a:r>
          </a:p>
          <a:p>
            <a:pPr marL="514350" indent="-514350">
              <a:lnSpc>
                <a:spcPct val="100000"/>
              </a:lnSpc>
              <a:spcAft>
                <a:spcPts val="1200"/>
              </a:spcAft>
              <a:buFont typeface="+mj-lt"/>
              <a:buAutoNum type="arabicPeriod"/>
            </a:pPr>
            <a:r>
              <a:rPr lang="en-GB" sz="3200">
                <a:solidFill>
                  <a:schemeClr val="tx1">
                    <a:lumMod val="65000"/>
                    <a:lumOff val="35000"/>
                  </a:schemeClr>
                </a:solidFill>
              </a:rPr>
              <a:t>Therapy options</a:t>
            </a:r>
            <a:endParaRPr lang="en-GB">
              <a:solidFill>
                <a:schemeClr val="tx1">
                  <a:lumMod val="65000"/>
                  <a:lumOff val="35000"/>
                </a:schemeClr>
              </a:solidFill>
            </a:endParaRPr>
          </a:p>
        </p:txBody>
      </p:sp>
      <p:sp>
        <p:nvSpPr>
          <p:cNvPr id="12" name="Textfeld 4"/>
          <p:cNvSpPr txBox="1"/>
          <p:nvPr/>
        </p:nvSpPr>
        <p:spPr>
          <a:xfrm>
            <a:off x="7881626" y="6572101"/>
            <a:ext cx="1324786" cy="307777"/>
          </a:xfrm>
          <a:prstGeom prst="rect">
            <a:avLst/>
          </a:prstGeom>
          <a:noFill/>
        </p:spPr>
        <p:txBody>
          <a:bodyPr wrap="none" rtlCol="0">
            <a:spAutoFit/>
          </a:bodyPr>
          <a:lstStyle/>
          <a:p>
            <a:r>
              <a:rPr lang="en-GB" sz="1400">
                <a:solidFill>
                  <a:schemeClr val="bg1"/>
                </a:solidFill>
              </a:rPr>
              <a:t>Source: Pixabay</a:t>
            </a:r>
          </a:p>
        </p:txBody>
      </p:sp>
      <p:grpSp>
        <p:nvGrpSpPr>
          <p:cNvPr id="13" name="Gruppierung 12"/>
          <p:cNvGrpSpPr/>
          <p:nvPr/>
        </p:nvGrpSpPr>
        <p:grpSpPr>
          <a:xfrm>
            <a:off x="6243995" y="1396999"/>
            <a:ext cx="1723787" cy="2171700"/>
            <a:chOff x="6397257" y="1257299"/>
            <a:chExt cx="1723787" cy="2171700"/>
          </a:xfrm>
        </p:grpSpPr>
        <p:pic>
          <p:nvPicPr>
            <p:cNvPr id="14" name="Bild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257" y="1257299"/>
              <a:ext cx="1723787" cy="2171700"/>
            </a:xfrm>
            <a:prstGeom prst="rect">
              <a:avLst/>
            </a:prstGeom>
          </p:spPr>
        </p:pic>
        <p:sp>
          <p:nvSpPr>
            <p:cNvPr id="15" name="Oval 14"/>
            <p:cNvSpPr/>
            <p:nvPr/>
          </p:nvSpPr>
          <p:spPr>
            <a:xfrm>
              <a:off x="7464553" y="1284286"/>
              <a:ext cx="226398" cy="15081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139602" y="1271587"/>
              <a:ext cx="239098" cy="133347"/>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060930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z="4800" smtClean="0"/>
              <a:t>Planetary boundaries</a:t>
            </a:r>
            <a:r>
              <a:rPr lang="en-GB" smtClean="0"/>
              <a:t/>
            </a:r>
            <a:br>
              <a:rPr lang="en-GB" smtClean="0"/>
            </a:br>
            <a:r>
              <a:rPr lang="en-GB" sz="2400"/>
              <a:t>Rockström et al. 2009, Steffen et al. 2015</a:t>
            </a:r>
          </a:p>
        </p:txBody>
      </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32506"/>
            <a:ext cx="7629525" cy="4873095"/>
          </a:xfrm>
          <a:prstGeom prst="rect">
            <a:avLst/>
          </a:prstGeom>
        </p:spPr>
      </p:pic>
      <p:sp>
        <p:nvSpPr>
          <p:cNvPr id="4" name="Textfeld 3"/>
          <p:cNvSpPr txBox="1"/>
          <p:nvPr/>
        </p:nvSpPr>
        <p:spPr>
          <a:xfrm>
            <a:off x="550071" y="6433718"/>
            <a:ext cx="2900538" cy="338554"/>
          </a:xfrm>
          <a:prstGeom prst="rect">
            <a:avLst/>
          </a:prstGeom>
          <a:noFill/>
        </p:spPr>
        <p:txBody>
          <a:bodyPr wrap="none" rtlCol="0">
            <a:spAutoFit/>
          </a:bodyPr>
          <a:lstStyle/>
          <a:p>
            <a:r>
              <a:rPr lang="en-GB" sz="1600">
                <a:solidFill>
                  <a:schemeClr val="bg1"/>
                </a:solidFill>
              </a:rPr>
              <a:t>Source: Johan Rockström’s slides</a:t>
            </a:r>
          </a:p>
        </p:txBody>
      </p:sp>
    </p:spTree>
    <p:extLst>
      <p:ext uri="{BB962C8B-B14F-4D97-AF65-F5344CB8AC3E}">
        <p14:creationId xmlns:p14="http://schemas.microsoft.com/office/powerpoint/2010/main" val="772032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1011723"/>
          </a:xfrm>
        </p:spPr>
        <p:txBody>
          <a:bodyPr>
            <a:normAutofit/>
          </a:bodyPr>
          <a:lstStyle/>
          <a:p>
            <a:r>
              <a:rPr lang="en-GB"/>
              <a:t>Planetary boundaries</a:t>
            </a:r>
            <a:endParaRPr lang="en-GB" sz="4400"/>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35" y="1561515"/>
            <a:ext cx="7410959" cy="5286098"/>
          </a:xfrm>
          <a:prstGeom prst="rect">
            <a:avLst/>
          </a:prstGeom>
        </p:spPr>
      </p:pic>
      <p:sp>
        <p:nvSpPr>
          <p:cNvPr id="6" name="Textfeld 5"/>
          <p:cNvSpPr txBox="1"/>
          <p:nvPr/>
        </p:nvSpPr>
        <p:spPr>
          <a:xfrm>
            <a:off x="5920766" y="1099850"/>
            <a:ext cx="2706125" cy="369332"/>
          </a:xfrm>
          <a:prstGeom prst="rect">
            <a:avLst/>
          </a:prstGeom>
          <a:noFill/>
        </p:spPr>
        <p:txBody>
          <a:bodyPr wrap="none" rtlCol="0">
            <a:spAutoFit/>
          </a:bodyPr>
          <a:lstStyle/>
          <a:p>
            <a:r>
              <a:rPr lang="en-GB">
                <a:solidFill>
                  <a:schemeClr val="tx1">
                    <a:lumMod val="50000"/>
                    <a:lumOff val="50000"/>
                  </a:schemeClr>
                </a:solidFill>
              </a:rPr>
              <a:t>Steffen et al., Science 2015</a:t>
            </a:r>
          </a:p>
        </p:txBody>
      </p:sp>
    </p:spTree>
    <p:extLst>
      <p:ext uri="{BB962C8B-B14F-4D97-AF65-F5344CB8AC3E}">
        <p14:creationId xmlns:p14="http://schemas.microsoft.com/office/powerpoint/2010/main" val="3197607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
            <a:ext cx="4587499" cy="4587499"/>
          </a:xfrm>
          <a:prstGeom prst="rect">
            <a:avLst/>
          </a:prstGeom>
        </p:spPr>
      </p:pic>
      <p:pic>
        <p:nvPicPr>
          <p:cNvPr id="6" name="Bild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522" y="4409161"/>
            <a:ext cx="4773478" cy="2477440"/>
          </a:xfrm>
          <a:prstGeom prst="rect">
            <a:avLst/>
          </a:prstGeom>
        </p:spPr>
      </p:pic>
      <p:sp>
        <p:nvSpPr>
          <p:cNvPr id="7" name="Textfeld 6"/>
          <p:cNvSpPr txBox="1"/>
          <p:nvPr/>
        </p:nvSpPr>
        <p:spPr>
          <a:xfrm>
            <a:off x="54245" y="6085945"/>
            <a:ext cx="4386020" cy="738664"/>
          </a:xfrm>
          <a:prstGeom prst="rect">
            <a:avLst/>
          </a:prstGeom>
          <a:noFill/>
        </p:spPr>
        <p:txBody>
          <a:bodyPr wrap="square" rtlCol="0">
            <a:spAutoFit/>
          </a:bodyPr>
          <a:lstStyle/>
          <a:p>
            <a:r>
              <a:rPr lang="en-GB" sz="1400" b="1">
                <a:solidFill>
                  <a:schemeClr val="bg1"/>
                </a:solidFill>
              </a:rPr>
              <a:t>https://www.stockholmresilience.org/research/research-news/2021-04-30-new-netflix-documentary-brings-the-planetary-boundaries-to-the-world.html</a:t>
            </a:r>
          </a:p>
        </p:txBody>
      </p:sp>
    </p:spTree>
    <p:extLst>
      <p:ext uri="{BB962C8B-B14F-4D97-AF65-F5344CB8AC3E}">
        <p14:creationId xmlns:p14="http://schemas.microsoft.com/office/powerpoint/2010/main" val="17407050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7163" y="669130"/>
            <a:ext cx="3720177" cy="976314"/>
          </a:xfrm>
          <a:ln w="19050">
            <a:solidFill>
              <a:schemeClr val="tx1"/>
            </a:solidFill>
          </a:ln>
        </p:spPr>
        <p:txBody>
          <a:bodyPr>
            <a:normAutofit fontScale="90000"/>
          </a:bodyPr>
          <a:lstStyle/>
          <a:p>
            <a:r>
              <a:rPr lang="en-GB"/>
              <a:t>Tipping elements</a:t>
            </a:r>
            <a:endParaRPr lang="en-GB" sz="4400"/>
          </a:p>
        </p:txBody>
      </p:sp>
      <p:sp>
        <p:nvSpPr>
          <p:cNvPr id="3" name="Inhaltsplatzhalter 2"/>
          <p:cNvSpPr>
            <a:spLocks noGrp="1"/>
          </p:cNvSpPr>
          <p:nvPr>
            <p:ph idx="1"/>
          </p:nvPr>
        </p:nvSpPr>
        <p:spPr>
          <a:xfrm>
            <a:off x="628649" y="1825625"/>
            <a:ext cx="8029575" cy="4660900"/>
          </a:xfrm>
        </p:spPr>
        <p:txBody>
          <a:bodyPr>
            <a:normAutofit/>
          </a:bodyPr>
          <a:lstStyle/>
          <a:p>
            <a:pPr marL="0" indent="0">
              <a:buNone/>
            </a:pPr>
            <a:r>
              <a:rPr lang="en-GB"/>
              <a:t>N</a:t>
            </a:r>
            <a:r>
              <a:rPr lang="en-GB" sz="2800"/>
              <a:t>on-linear changes</a:t>
            </a:r>
            <a:endParaRPr lang="en-GB" sz="2800" err="1"/>
          </a:p>
          <a:p>
            <a:pPr marL="0" indent="0">
              <a:buNone/>
            </a:pPr>
            <a:r>
              <a:rPr lang="en-GB"/>
              <a:t>S</a:t>
            </a:r>
            <a:r>
              <a:rPr lang="en-GB" sz="2800"/>
              <a:t>elf-amplifying feedback loops</a:t>
            </a:r>
          </a:p>
          <a:p>
            <a:pPr marL="0" indent="0">
              <a:buNone/>
            </a:pPr>
            <a:r>
              <a:rPr lang="en-GB" sz="1800">
                <a:sym typeface="Wingdings"/>
              </a:rPr>
              <a:t> </a:t>
            </a:r>
            <a:endParaRPr lang="en-GB" sz="1800"/>
          </a:p>
          <a:p>
            <a:endParaRPr lang="en-GB"/>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075" y="0"/>
            <a:ext cx="2828925" cy="2828925"/>
          </a:xfrm>
          <a:prstGeom prst="rect">
            <a:avLst/>
          </a:prstGeom>
        </p:spPr>
      </p:pic>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80822">
            <a:off x="357797" y="-342219"/>
            <a:ext cx="3021013" cy="1675718"/>
          </a:xfrm>
          <a:prstGeom prst="rect">
            <a:avLst/>
          </a:prstGeom>
        </p:spPr>
      </p:pic>
      <p:grpSp>
        <p:nvGrpSpPr>
          <p:cNvPr id="6" name="Gruppierung 5"/>
          <p:cNvGrpSpPr/>
          <p:nvPr/>
        </p:nvGrpSpPr>
        <p:grpSpPr>
          <a:xfrm>
            <a:off x="-10909" y="2844002"/>
            <a:ext cx="4613743" cy="1981779"/>
            <a:chOff x="-10909" y="2844002"/>
            <a:chExt cx="4613743" cy="1981779"/>
          </a:xfrm>
        </p:grpSpPr>
        <p:pic>
          <p:nvPicPr>
            <p:cNvPr id="7" name="Bild 6"/>
            <p:cNvPicPr>
              <a:picLocks noChangeAspect="1"/>
            </p:cNvPicPr>
            <p:nvPr/>
          </p:nvPicPr>
          <p:blipFill rotWithShape="1">
            <a:blip r:embed="rId5">
              <a:extLst>
                <a:ext uri="{28A0092B-C50C-407E-A947-70E740481C1C}">
                  <a14:useLocalDpi xmlns:a14="http://schemas.microsoft.com/office/drawing/2010/main" val="0"/>
                </a:ext>
              </a:extLst>
            </a:blip>
            <a:srcRect t="34316" b="847"/>
            <a:stretch/>
          </p:blipFill>
          <p:spPr>
            <a:xfrm>
              <a:off x="-1" y="2844002"/>
              <a:ext cx="4602835" cy="1981779"/>
            </a:xfrm>
            <a:prstGeom prst="rect">
              <a:avLst/>
            </a:prstGeom>
          </p:spPr>
        </p:pic>
        <p:sp>
          <p:nvSpPr>
            <p:cNvPr id="12" name="Textfeld 11"/>
            <p:cNvSpPr txBox="1"/>
            <p:nvPr/>
          </p:nvSpPr>
          <p:spPr>
            <a:xfrm>
              <a:off x="-10909" y="2993540"/>
              <a:ext cx="4602832" cy="830997"/>
            </a:xfrm>
            <a:prstGeom prst="rect">
              <a:avLst/>
            </a:prstGeom>
            <a:solidFill>
              <a:schemeClr val="bg1">
                <a:alpha val="52000"/>
              </a:schemeClr>
            </a:solidFill>
          </p:spPr>
          <p:txBody>
            <a:bodyPr wrap="square" rtlCol="0">
              <a:spAutoFit/>
            </a:bodyPr>
            <a:lstStyle/>
            <a:p>
              <a:pPr marL="0" lvl="1"/>
              <a:r>
                <a:rPr lang="en-GB" sz="2400"/>
                <a:t>Melting Arctic </a:t>
              </a:r>
              <a:r>
                <a:rPr lang="en-GB" sz="2400">
                  <a:sym typeface="Wingdings"/>
                </a:rPr>
                <a:t> Less reflection     of solar irradiation</a:t>
              </a:r>
            </a:p>
          </p:txBody>
        </p:sp>
      </p:grpSp>
      <p:grpSp>
        <p:nvGrpSpPr>
          <p:cNvPr id="13" name="Gruppierung 12"/>
          <p:cNvGrpSpPr/>
          <p:nvPr/>
        </p:nvGrpSpPr>
        <p:grpSpPr>
          <a:xfrm>
            <a:off x="4598334" y="2828925"/>
            <a:ext cx="4590485" cy="2056457"/>
            <a:chOff x="4598334" y="2828925"/>
            <a:chExt cx="4590485" cy="2056457"/>
          </a:xfrm>
        </p:grpSpPr>
        <p:pic>
          <p:nvPicPr>
            <p:cNvPr id="8" name="Bild 7"/>
            <p:cNvPicPr>
              <a:picLocks noChangeAspect="1"/>
            </p:cNvPicPr>
            <p:nvPr/>
          </p:nvPicPr>
          <p:blipFill rotWithShape="1">
            <a:blip r:embed="rId6">
              <a:extLst>
                <a:ext uri="{28A0092B-C50C-407E-A947-70E740481C1C}">
                  <a14:useLocalDpi xmlns:a14="http://schemas.microsoft.com/office/drawing/2010/main" val="0"/>
                </a:ext>
              </a:extLst>
            </a:blip>
            <a:srcRect t="17013" b="16760"/>
            <a:stretch/>
          </p:blipFill>
          <p:spPr>
            <a:xfrm>
              <a:off x="4602834" y="2828925"/>
              <a:ext cx="4581518" cy="1991224"/>
            </a:xfrm>
            <a:prstGeom prst="rect">
              <a:avLst/>
            </a:prstGeom>
          </p:spPr>
        </p:pic>
        <p:sp>
          <p:nvSpPr>
            <p:cNvPr id="9" name="Rechteck 8"/>
            <p:cNvSpPr/>
            <p:nvPr/>
          </p:nvSpPr>
          <p:spPr>
            <a:xfrm>
              <a:off x="4602832" y="4423717"/>
              <a:ext cx="4055392" cy="461665"/>
            </a:xfrm>
            <a:prstGeom prst="rect">
              <a:avLst/>
            </a:prstGeom>
          </p:spPr>
          <p:txBody>
            <a:bodyPr wrap="square">
              <a:spAutoFit/>
            </a:bodyPr>
            <a:lstStyle/>
            <a:p>
              <a:r>
                <a:rPr lang="de-DE" sz="1200">
                  <a:solidFill>
                    <a:schemeClr val="bg1"/>
                  </a:solidFill>
                </a:rPr>
                <a:t> </a:t>
              </a:r>
            </a:p>
            <a:p>
              <a:r>
                <a:rPr lang="de-DE" sz="1200">
                  <a:solidFill>
                    <a:schemeClr val="bg1"/>
                  </a:solidFill>
                </a:rPr>
                <a:t>Source: : www.grida.no/resources/3953, GRID, Peter Prokosch</a:t>
              </a:r>
            </a:p>
          </p:txBody>
        </p:sp>
        <p:sp>
          <p:nvSpPr>
            <p:cNvPr id="15" name="Textfeld 14"/>
            <p:cNvSpPr txBox="1"/>
            <p:nvPr/>
          </p:nvSpPr>
          <p:spPr>
            <a:xfrm>
              <a:off x="4598334" y="3000848"/>
              <a:ext cx="4590485" cy="830997"/>
            </a:xfrm>
            <a:prstGeom prst="rect">
              <a:avLst/>
            </a:prstGeom>
            <a:solidFill>
              <a:schemeClr val="bg1">
                <a:alpha val="52000"/>
              </a:schemeClr>
            </a:solidFill>
          </p:spPr>
          <p:txBody>
            <a:bodyPr wrap="square" rtlCol="0">
              <a:spAutoFit/>
            </a:bodyPr>
            <a:lstStyle/>
            <a:p>
              <a:pPr marL="0" lvl="1"/>
              <a:r>
                <a:rPr lang="en-GB" sz="2400" err="1"/>
                <a:t> </a:t>
              </a:r>
              <a:r>
                <a:rPr lang="en-GB" sz="2400">
                  <a:sym typeface="Wingdings"/>
                </a:rPr>
                <a:t>Thawing of permafrost </a:t>
              </a:r>
            </a:p>
            <a:p>
              <a:pPr marL="0" lvl="1"/>
              <a:r>
                <a:rPr lang="en-GB" sz="2400">
                  <a:sym typeface="Wingdings"/>
                </a:rPr>
                <a:t> Release of methane</a:t>
              </a:r>
            </a:p>
          </p:txBody>
        </p:sp>
      </p:grpSp>
      <p:grpSp>
        <p:nvGrpSpPr>
          <p:cNvPr id="14" name="Gruppierung 13"/>
          <p:cNvGrpSpPr/>
          <p:nvPr/>
        </p:nvGrpSpPr>
        <p:grpSpPr>
          <a:xfrm>
            <a:off x="4582975" y="4819185"/>
            <a:ext cx="4885603" cy="2072001"/>
            <a:chOff x="4582975" y="4819185"/>
            <a:chExt cx="4885603" cy="2072001"/>
          </a:xfrm>
        </p:grpSpPr>
        <p:pic>
          <p:nvPicPr>
            <p:cNvPr id="10" name="Bild 9"/>
            <p:cNvPicPr>
              <a:picLocks noChangeAspect="1"/>
            </p:cNvPicPr>
            <p:nvPr/>
          </p:nvPicPr>
          <p:blipFill rotWithShape="1">
            <a:blip r:embed="rId7">
              <a:extLst>
                <a:ext uri="{28A0092B-C50C-407E-A947-70E740481C1C}">
                  <a14:useLocalDpi xmlns:a14="http://schemas.microsoft.com/office/drawing/2010/main" val="0"/>
                </a:ext>
              </a:extLst>
            </a:blip>
            <a:srcRect t="13620" b="22156"/>
            <a:stretch/>
          </p:blipFill>
          <p:spPr>
            <a:xfrm>
              <a:off x="4602833" y="4819185"/>
              <a:ext cx="4581519" cy="2041280"/>
            </a:xfrm>
            <a:prstGeom prst="rect">
              <a:avLst/>
            </a:prstGeom>
          </p:spPr>
        </p:pic>
        <p:sp>
          <p:nvSpPr>
            <p:cNvPr id="17" name="Textfeld 16"/>
            <p:cNvSpPr txBox="1"/>
            <p:nvPr/>
          </p:nvSpPr>
          <p:spPr>
            <a:xfrm>
              <a:off x="4582975" y="6037042"/>
              <a:ext cx="4602832" cy="830997"/>
            </a:xfrm>
            <a:prstGeom prst="rect">
              <a:avLst/>
            </a:prstGeom>
            <a:solidFill>
              <a:schemeClr val="bg1">
                <a:alpha val="52000"/>
              </a:schemeClr>
            </a:solidFill>
          </p:spPr>
          <p:txBody>
            <a:bodyPr wrap="square" rtlCol="0">
              <a:spAutoFit/>
            </a:bodyPr>
            <a:lstStyle/>
            <a:p>
              <a:pPr marL="0" lvl="1"/>
              <a:r>
                <a:rPr lang="en-GB" sz="2400">
                  <a:sym typeface="Wingdings"/>
                </a:rPr>
                <a:t>Melting of continental glaciers </a:t>
              </a:r>
            </a:p>
            <a:p>
              <a:pPr marL="0" lvl="1"/>
              <a:r>
                <a:rPr lang="en-GB" sz="2400">
                  <a:sym typeface="Wingdings"/>
                </a:rPr>
                <a:t> Sea level rise</a:t>
              </a:r>
            </a:p>
          </p:txBody>
        </p:sp>
        <p:sp>
          <p:nvSpPr>
            <p:cNvPr id="18" name="Rechteck 17"/>
            <p:cNvSpPr/>
            <p:nvPr/>
          </p:nvSpPr>
          <p:spPr>
            <a:xfrm>
              <a:off x="7847870" y="6583409"/>
              <a:ext cx="1620708" cy="307777"/>
            </a:xfrm>
            <a:prstGeom prst="rect">
              <a:avLst/>
            </a:prstGeom>
          </p:spPr>
          <p:txBody>
            <a:bodyPr wrap="square">
              <a:spAutoFit/>
            </a:bodyPr>
            <a:lstStyle/>
            <a:p>
              <a:r>
                <a:rPr lang="de-DE" sz="1400"/>
                <a:t>     </a:t>
              </a:r>
              <a:r>
                <a:rPr lang="de-DE" sz="1200"/>
                <a:t>Source: Pixabay</a:t>
              </a:r>
            </a:p>
          </p:txBody>
        </p:sp>
      </p:grpSp>
      <p:grpSp>
        <p:nvGrpSpPr>
          <p:cNvPr id="20" name="Gruppierung 19"/>
          <p:cNvGrpSpPr/>
          <p:nvPr/>
        </p:nvGrpSpPr>
        <p:grpSpPr>
          <a:xfrm>
            <a:off x="-8965" y="4650136"/>
            <a:ext cx="4737168" cy="2220121"/>
            <a:chOff x="-8965" y="4650136"/>
            <a:chExt cx="4737168" cy="2220121"/>
          </a:xfrm>
        </p:grpSpPr>
        <p:pic>
          <p:nvPicPr>
            <p:cNvPr id="11" name="Bild 10"/>
            <p:cNvPicPr>
              <a:picLocks noChangeAspect="1"/>
            </p:cNvPicPr>
            <p:nvPr/>
          </p:nvPicPr>
          <p:blipFill rotWithShape="1">
            <a:blip r:embed="rId8">
              <a:extLst>
                <a:ext uri="{28A0092B-C50C-407E-A947-70E740481C1C}">
                  <a14:useLocalDpi xmlns:a14="http://schemas.microsoft.com/office/drawing/2010/main" val="0"/>
                </a:ext>
              </a:extLst>
            </a:blip>
            <a:srcRect t="12695" b="20763"/>
            <a:stretch/>
          </p:blipFill>
          <p:spPr>
            <a:xfrm>
              <a:off x="1927" y="4820149"/>
              <a:ext cx="4600908" cy="2037851"/>
            </a:xfrm>
            <a:prstGeom prst="rect">
              <a:avLst/>
            </a:prstGeom>
          </p:spPr>
        </p:pic>
        <p:sp>
          <p:nvSpPr>
            <p:cNvPr id="16" name="Textfeld 15"/>
            <p:cNvSpPr txBox="1"/>
            <p:nvPr/>
          </p:nvSpPr>
          <p:spPr>
            <a:xfrm>
              <a:off x="-8965" y="6039260"/>
              <a:ext cx="4602832" cy="830997"/>
            </a:xfrm>
            <a:prstGeom prst="rect">
              <a:avLst/>
            </a:prstGeom>
            <a:solidFill>
              <a:schemeClr val="bg1">
                <a:alpha val="52000"/>
              </a:schemeClr>
            </a:solidFill>
          </p:spPr>
          <p:txBody>
            <a:bodyPr wrap="square" rtlCol="0">
              <a:spAutoFit/>
            </a:bodyPr>
            <a:lstStyle/>
            <a:p>
              <a:pPr marL="0" lvl="1"/>
              <a:r>
                <a:rPr lang="en-GB" sz="2400"/>
                <a:t>Forest dieback </a:t>
              </a:r>
              <a:r>
                <a:rPr lang="en-GB" sz="2400">
                  <a:sym typeface="Wingdings"/>
                </a:rPr>
                <a:t></a:t>
              </a:r>
              <a:r>
                <a:rPr lang="en-GB" sz="2400" err="1"/>
                <a:t> </a:t>
              </a:r>
              <a:r>
                <a:rPr lang="en-GB" sz="2400"/>
                <a:t>Release of CO</a:t>
              </a:r>
              <a:r>
                <a:rPr lang="en-GB" sz="2400" baseline="-25000"/>
                <a:t>2</a:t>
              </a:r>
              <a:r>
                <a:rPr lang="en-GB" sz="2400"/>
                <a:t> instead of absorption of CO</a:t>
              </a:r>
              <a:r>
                <a:rPr lang="en-GB" sz="2400" baseline="-25000"/>
                <a:t>2</a:t>
              </a:r>
              <a:endParaRPr lang="en-GB" sz="2400" baseline="-25000" err="1"/>
            </a:p>
          </p:txBody>
        </p:sp>
        <p:sp>
          <p:nvSpPr>
            <p:cNvPr id="19" name="Rechteck 18"/>
            <p:cNvSpPr/>
            <p:nvPr/>
          </p:nvSpPr>
          <p:spPr>
            <a:xfrm>
              <a:off x="3425204" y="4650136"/>
              <a:ext cx="1302999" cy="276999"/>
            </a:xfrm>
            <a:prstGeom prst="rect">
              <a:avLst/>
            </a:prstGeom>
          </p:spPr>
          <p:txBody>
            <a:bodyPr wrap="square">
              <a:spAutoFit/>
            </a:bodyPr>
            <a:lstStyle/>
            <a:p>
              <a:r>
                <a:rPr lang="de-DE" sz="1200">
                  <a:solidFill>
                    <a:schemeClr val="bg1"/>
                  </a:solidFill>
                </a:rPr>
                <a:t> Sources: Pixabay</a:t>
              </a:r>
            </a:p>
          </p:txBody>
        </p:sp>
      </p:grpSp>
    </p:spTree>
    <p:extLst>
      <p:ext uri="{BB962C8B-B14F-4D97-AF65-F5344CB8AC3E}">
        <p14:creationId xmlns:p14="http://schemas.microsoft.com/office/powerpoint/2010/main" val="12775035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79909"/>
            <a:ext cx="7886700" cy="1363883"/>
          </a:xfrm>
        </p:spPr>
        <p:txBody>
          <a:bodyPr>
            <a:normAutofit/>
          </a:bodyPr>
          <a:lstStyle/>
          <a:p>
            <a:r>
              <a:rPr lang="en-GB" sz="4000"/>
              <a:t>Prognosis: climate scenarios </a:t>
            </a:r>
            <a:br>
              <a:rPr lang="en-GB" sz="4000"/>
            </a:br>
            <a:r>
              <a:rPr lang="en-GB" sz="2800"/>
              <a:t>(based on IPCC)</a:t>
            </a:r>
          </a:p>
        </p:txBody>
      </p:sp>
      <p:pic>
        <p:nvPicPr>
          <p:cNvPr id="8" name="Inhaltsplatzhalt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2693" y="4683837"/>
            <a:ext cx="1289050" cy="644525"/>
          </a:xfrm>
        </p:spPr>
      </p:pic>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35" y="5328362"/>
            <a:ext cx="1322008" cy="1303417"/>
          </a:xfrm>
          <a:prstGeom prst="rect">
            <a:avLst/>
          </a:prstGeom>
        </p:spPr>
      </p:pic>
      <p:sp>
        <p:nvSpPr>
          <p:cNvPr id="24" name="Textfeld 23"/>
          <p:cNvSpPr txBox="1"/>
          <p:nvPr/>
        </p:nvSpPr>
        <p:spPr>
          <a:xfrm>
            <a:off x="1170591" y="1665001"/>
            <a:ext cx="994183" cy="461665"/>
          </a:xfrm>
          <a:prstGeom prst="rect">
            <a:avLst/>
          </a:prstGeom>
          <a:noFill/>
          <a:ln>
            <a:solidFill>
              <a:schemeClr val="tx1"/>
            </a:solidFill>
          </a:ln>
        </p:spPr>
        <p:txBody>
          <a:bodyPr wrap="none" rtlCol="0">
            <a:spAutoFit/>
          </a:bodyPr>
          <a:lstStyle/>
          <a:p>
            <a:r>
              <a:rPr lang="en-GB" sz="2400"/>
              <a:t>+1.5°C</a:t>
            </a:r>
          </a:p>
        </p:txBody>
      </p:sp>
      <p:grpSp>
        <p:nvGrpSpPr>
          <p:cNvPr id="32" name="Gruppierung 31"/>
          <p:cNvGrpSpPr/>
          <p:nvPr/>
        </p:nvGrpSpPr>
        <p:grpSpPr>
          <a:xfrm>
            <a:off x="807118" y="3086100"/>
            <a:ext cx="1597025" cy="1775532"/>
            <a:chOff x="807118" y="3086100"/>
            <a:chExt cx="1597025" cy="1775532"/>
          </a:xfrm>
        </p:grpSpPr>
        <p:grpSp>
          <p:nvGrpSpPr>
            <p:cNvPr id="13" name="Gruppierung 12"/>
            <p:cNvGrpSpPr/>
            <p:nvPr/>
          </p:nvGrpSpPr>
          <p:grpSpPr>
            <a:xfrm>
              <a:off x="807118" y="3086100"/>
              <a:ext cx="1597025" cy="1597737"/>
              <a:chOff x="5003800" y="2058989"/>
              <a:chExt cx="2438400" cy="2624848"/>
            </a:xfrm>
          </p:grpSpPr>
          <p:sp>
            <p:nvSpPr>
              <p:cNvPr id="11" name="Trapez 10"/>
              <p:cNvSpPr/>
              <p:nvPr/>
            </p:nvSpPr>
            <p:spPr>
              <a:xfrm>
                <a:off x="5003800" y="2590800"/>
                <a:ext cx="2438400" cy="2093037"/>
              </a:xfrm>
              <a:prstGeom prst="trapezoid">
                <a:avLst>
                  <a:gd name="adj" fmla="val 3288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ng 11"/>
              <p:cNvSpPr/>
              <p:nvPr/>
            </p:nvSpPr>
            <p:spPr>
              <a:xfrm>
                <a:off x="5924550" y="2058989"/>
                <a:ext cx="596900" cy="531811"/>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9" name="Textfeld 28"/>
            <p:cNvSpPr txBox="1"/>
            <p:nvPr/>
          </p:nvSpPr>
          <p:spPr>
            <a:xfrm>
              <a:off x="854567" y="3245805"/>
              <a:ext cx="1526380" cy="1615827"/>
            </a:xfrm>
            <a:prstGeom prst="rect">
              <a:avLst/>
            </a:prstGeom>
            <a:noFill/>
          </p:spPr>
          <p:txBody>
            <a:bodyPr wrap="none" rtlCol="0">
              <a:spAutoFit/>
            </a:bodyPr>
            <a:lstStyle/>
            <a:p>
              <a:pPr algn="ctr"/>
              <a:endParaRPr lang="en-GB" sz="1100" b="1">
                <a:solidFill>
                  <a:schemeClr val="bg1"/>
                </a:solidFill>
              </a:endParaRPr>
            </a:p>
            <a:p>
              <a:pPr algn="ctr"/>
              <a:r>
                <a:rPr lang="en-GB" sz="1100" b="1">
                  <a:solidFill>
                    <a:schemeClr val="bg1"/>
                  </a:solidFill>
                </a:rPr>
                <a:t>Crop failure</a:t>
              </a:r>
            </a:p>
            <a:p>
              <a:pPr algn="ctr"/>
              <a:r>
                <a:rPr lang="en-GB" sz="1100" b="1">
                  <a:solidFill>
                    <a:schemeClr val="bg1"/>
                  </a:solidFill>
                </a:rPr>
                <a:t>Water stress</a:t>
              </a:r>
            </a:p>
            <a:p>
              <a:pPr algn="ctr"/>
              <a:r>
                <a:rPr lang="en-GB" sz="1100" b="1">
                  <a:solidFill>
                    <a:schemeClr val="bg1"/>
                  </a:solidFill>
                </a:rPr>
                <a:t>Coral bleaching</a:t>
              </a:r>
            </a:p>
            <a:p>
              <a:pPr algn="ctr"/>
              <a:r>
                <a:rPr lang="en-GB" sz="1100" b="1">
                  <a:solidFill>
                    <a:schemeClr val="bg1"/>
                  </a:solidFill>
                </a:rPr>
                <a:t>Extreme events </a:t>
              </a:r>
            </a:p>
            <a:p>
              <a:pPr algn="ctr"/>
              <a:r>
                <a:rPr lang="en-GB" sz="1100" b="1">
                  <a:solidFill>
                    <a:schemeClr val="bg1"/>
                  </a:solidFill>
                </a:rPr>
                <a:t>(heat, flood, drought)</a:t>
              </a:r>
            </a:p>
            <a:p>
              <a:pPr algn="ctr"/>
              <a:r>
                <a:rPr lang="en-GB" sz="1100" b="1">
                  <a:solidFill>
                    <a:schemeClr val="bg1"/>
                  </a:solidFill>
                </a:rPr>
                <a:t>Sea-level rise</a:t>
              </a:r>
            </a:p>
            <a:p>
              <a:pPr algn="ctr"/>
              <a:r>
                <a:rPr lang="en-GB" sz="1100" b="1">
                  <a:solidFill>
                    <a:schemeClr val="bg1"/>
                  </a:solidFill>
                </a:rPr>
                <a:t>Loss of ecosystems</a:t>
              </a:r>
            </a:p>
            <a:p>
              <a:endParaRPr lang="en-GB" sz="1100" b="1">
                <a:solidFill>
                  <a:schemeClr val="bg1"/>
                </a:solidFill>
              </a:endParaRPr>
            </a:p>
          </p:txBody>
        </p:sp>
      </p:grpSp>
      <p:sp>
        <p:nvSpPr>
          <p:cNvPr id="33" name="Gewitterblitz 32"/>
          <p:cNvSpPr/>
          <p:nvPr/>
        </p:nvSpPr>
        <p:spPr>
          <a:xfrm>
            <a:off x="1013683" y="4940549"/>
            <a:ext cx="577056" cy="1212712"/>
          </a:xfrm>
          <a:prstGeom prst="lightningBol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uppierung 6"/>
          <p:cNvGrpSpPr/>
          <p:nvPr/>
        </p:nvGrpSpPr>
        <p:grpSpPr>
          <a:xfrm>
            <a:off x="3091656" y="1186926"/>
            <a:ext cx="2332038" cy="5444853"/>
            <a:chOff x="3269456" y="1186926"/>
            <a:chExt cx="2332038" cy="5444853"/>
          </a:xfrm>
        </p:grpSpPr>
        <p:sp>
          <p:nvSpPr>
            <p:cNvPr id="25" name="Textfeld 24"/>
            <p:cNvSpPr txBox="1"/>
            <p:nvPr/>
          </p:nvSpPr>
          <p:spPr>
            <a:xfrm>
              <a:off x="4011548" y="1186926"/>
              <a:ext cx="994183" cy="461665"/>
            </a:xfrm>
            <a:prstGeom prst="rect">
              <a:avLst/>
            </a:prstGeom>
            <a:noFill/>
            <a:ln>
              <a:solidFill>
                <a:schemeClr val="tx1"/>
              </a:solidFill>
            </a:ln>
          </p:spPr>
          <p:txBody>
            <a:bodyPr wrap="none" rtlCol="0">
              <a:spAutoFit/>
            </a:bodyPr>
            <a:lstStyle/>
            <a:p>
              <a:r>
                <a:rPr lang="en-GB" sz="2400"/>
                <a:t>+2.0°C</a:t>
              </a:r>
            </a:p>
          </p:txBody>
        </p:sp>
        <p:grpSp>
          <p:nvGrpSpPr>
            <p:cNvPr id="30" name="Gruppierung 29"/>
            <p:cNvGrpSpPr/>
            <p:nvPr/>
          </p:nvGrpSpPr>
          <p:grpSpPr>
            <a:xfrm>
              <a:off x="3269456" y="2197100"/>
              <a:ext cx="2332038" cy="2712671"/>
              <a:chOff x="3269456" y="2197100"/>
              <a:chExt cx="2332038" cy="2712671"/>
            </a:xfrm>
          </p:grpSpPr>
          <p:grpSp>
            <p:nvGrpSpPr>
              <p:cNvPr id="18" name="Gruppierung 17"/>
              <p:cNvGrpSpPr/>
              <p:nvPr/>
            </p:nvGrpSpPr>
            <p:grpSpPr>
              <a:xfrm>
                <a:off x="3269456" y="2197100"/>
                <a:ext cx="2332038" cy="2486737"/>
                <a:chOff x="5003800" y="2058989"/>
                <a:chExt cx="2438400" cy="2624848"/>
              </a:xfrm>
            </p:grpSpPr>
            <p:sp>
              <p:nvSpPr>
                <p:cNvPr id="19" name="Trapez 18"/>
                <p:cNvSpPr/>
                <p:nvPr/>
              </p:nvSpPr>
              <p:spPr>
                <a:xfrm>
                  <a:off x="5003800" y="2590800"/>
                  <a:ext cx="2438400" cy="2093037"/>
                </a:xfrm>
                <a:prstGeom prst="trapezoid">
                  <a:avLst>
                    <a:gd name="adj" fmla="val 3288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ng 19"/>
                <p:cNvSpPr/>
                <p:nvPr/>
              </p:nvSpPr>
              <p:spPr>
                <a:xfrm>
                  <a:off x="5924550" y="2058989"/>
                  <a:ext cx="596900" cy="531811"/>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8" name="Textfeld 27"/>
              <p:cNvSpPr txBox="1"/>
              <p:nvPr/>
            </p:nvSpPr>
            <p:spPr>
              <a:xfrm>
                <a:off x="3350695" y="2601447"/>
                <a:ext cx="2162002" cy="2308324"/>
              </a:xfrm>
              <a:prstGeom prst="rect">
                <a:avLst/>
              </a:prstGeom>
              <a:noFill/>
            </p:spPr>
            <p:txBody>
              <a:bodyPr wrap="none" rtlCol="0">
                <a:spAutoFit/>
              </a:bodyPr>
              <a:lstStyle/>
              <a:p>
                <a:pPr algn="ctr"/>
                <a:endParaRPr lang="en-GB" sz="1600" b="1">
                  <a:solidFill>
                    <a:schemeClr val="bg1"/>
                  </a:solidFill>
                </a:endParaRPr>
              </a:p>
              <a:p>
                <a:pPr algn="ctr"/>
                <a:r>
                  <a:rPr lang="en-GB" sz="1600" b="1">
                    <a:solidFill>
                      <a:schemeClr val="bg1"/>
                    </a:solidFill>
                  </a:rPr>
                  <a:t>Crop failure</a:t>
                </a:r>
              </a:p>
              <a:p>
                <a:pPr algn="ctr"/>
                <a:r>
                  <a:rPr lang="en-GB" sz="1600" b="1">
                    <a:solidFill>
                      <a:schemeClr val="bg1"/>
                    </a:solidFill>
                  </a:rPr>
                  <a:t>Water stress</a:t>
                </a:r>
              </a:p>
              <a:p>
                <a:pPr algn="ctr"/>
                <a:r>
                  <a:rPr lang="en-GB" sz="1600" b="1">
                    <a:solidFill>
                      <a:schemeClr val="bg1"/>
                    </a:solidFill>
                  </a:rPr>
                  <a:t>Coral bleaching</a:t>
                </a:r>
              </a:p>
              <a:p>
                <a:pPr algn="ctr"/>
                <a:r>
                  <a:rPr lang="en-GB" sz="1600" b="1">
                    <a:solidFill>
                      <a:schemeClr val="bg1"/>
                    </a:solidFill>
                  </a:rPr>
                  <a:t>Extreme events </a:t>
                </a:r>
              </a:p>
              <a:p>
                <a:pPr algn="ctr"/>
                <a:r>
                  <a:rPr lang="en-GB" sz="1600" b="1">
                    <a:solidFill>
                      <a:schemeClr val="bg1"/>
                    </a:solidFill>
                  </a:rPr>
                  <a:t>(heat, flood, drought)</a:t>
                </a:r>
              </a:p>
              <a:p>
                <a:pPr algn="ctr"/>
                <a:r>
                  <a:rPr lang="en-GB" sz="1600" b="1">
                    <a:solidFill>
                      <a:schemeClr val="bg1"/>
                    </a:solidFill>
                  </a:rPr>
                  <a:t>Sea-level rise</a:t>
                </a:r>
              </a:p>
              <a:p>
                <a:pPr algn="ctr"/>
                <a:r>
                  <a:rPr lang="en-GB" sz="1600" b="1">
                    <a:solidFill>
                      <a:schemeClr val="bg1"/>
                    </a:solidFill>
                  </a:rPr>
                  <a:t>Loss of ecosystems</a:t>
                </a:r>
              </a:p>
              <a:p>
                <a:endParaRPr lang="en-GB" sz="1600" b="1">
                  <a:solidFill>
                    <a:schemeClr val="bg1"/>
                  </a:solidFill>
                </a:endParaRPr>
              </a:p>
            </p:txBody>
          </p:sp>
        </p:grpSp>
        <p:grpSp>
          <p:nvGrpSpPr>
            <p:cNvPr id="3" name="Gruppierung 2"/>
            <p:cNvGrpSpPr/>
            <p:nvPr/>
          </p:nvGrpSpPr>
          <p:grpSpPr>
            <a:xfrm>
              <a:off x="3757992" y="4697727"/>
              <a:ext cx="1735533" cy="1934052"/>
              <a:chOff x="3757992" y="4697727"/>
              <a:chExt cx="1735533" cy="1934052"/>
            </a:xfrm>
          </p:grpSpPr>
          <p:pic>
            <p:nvPicPr>
              <p:cNvPr id="14" name="Bild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992" y="5328362"/>
                <a:ext cx="1322008" cy="1303417"/>
              </a:xfrm>
              <a:prstGeom prst="rect">
                <a:avLst/>
              </a:prstGeom>
            </p:spPr>
          </p:pic>
          <p:pic>
            <p:nvPicPr>
              <p:cNvPr id="15" name="Inhaltsplatzhalt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05215">
                <a:off x="4204475" y="4877917"/>
                <a:ext cx="1289050" cy="644525"/>
              </a:xfrm>
              <a:prstGeom prst="rect">
                <a:avLst/>
              </a:prstGeom>
            </p:spPr>
          </p:pic>
          <p:sp>
            <p:nvSpPr>
              <p:cNvPr id="34" name="Gewitterblitz 33"/>
              <p:cNvSpPr/>
              <p:nvPr/>
            </p:nvSpPr>
            <p:spPr>
              <a:xfrm>
                <a:off x="3790950" y="4697727"/>
                <a:ext cx="1165646" cy="1789061"/>
              </a:xfrm>
              <a:prstGeom prst="lightningBol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9" name="Gruppierung 8"/>
          <p:cNvGrpSpPr/>
          <p:nvPr/>
        </p:nvGrpSpPr>
        <p:grpSpPr>
          <a:xfrm>
            <a:off x="5838049" y="531814"/>
            <a:ext cx="3083908" cy="6282239"/>
            <a:chOff x="5838049" y="531814"/>
            <a:chExt cx="3083908" cy="6282239"/>
          </a:xfrm>
        </p:grpSpPr>
        <p:sp>
          <p:nvSpPr>
            <p:cNvPr id="26" name="Textfeld 25"/>
            <p:cNvSpPr txBox="1"/>
            <p:nvPr/>
          </p:nvSpPr>
          <p:spPr>
            <a:xfrm>
              <a:off x="6976334" y="531814"/>
              <a:ext cx="994183" cy="461665"/>
            </a:xfrm>
            <a:prstGeom prst="rect">
              <a:avLst/>
            </a:prstGeom>
            <a:noFill/>
            <a:ln>
              <a:solidFill>
                <a:schemeClr val="tx1"/>
              </a:solidFill>
            </a:ln>
          </p:spPr>
          <p:txBody>
            <a:bodyPr wrap="none" rtlCol="0">
              <a:spAutoFit/>
            </a:bodyPr>
            <a:lstStyle/>
            <a:p>
              <a:r>
                <a:rPr lang="en-GB" sz="2400"/>
                <a:t>+3.0°C</a:t>
              </a:r>
            </a:p>
          </p:txBody>
        </p:sp>
        <p:grpSp>
          <p:nvGrpSpPr>
            <p:cNvPr id="31" name="Gruppierung 30"/>
            <p:cNvGrpSpPr/>
            <p:nvPr/>
          </p:nvGrpSpPr>
          <p:grpSpPr>
            <a:xfrm>
              <a:off x="5838049" y="1419342"/>
              <a:ext cx="3083908" cy="3394113"/>
              <a:chOff x="5838049" y="1419342"/>
              <a:chExt cx="3083908" cy="3394113"/>
            </a:xfrm>
          </p:grpSpPr>
          <p:grpSp>
            <p:nvGrpSpPr>
              <p:cNvPr id="21" name="Gruppierung 20"/>
              <p:cNvGrpSpPr/>
              <p:nvPr/>
            </p:nvGrpSpPr>
            <p:grpSpPr>
              <a:xfrm>
                <a:off x="5838049" y="1419342"/>
                <a:ext cx="3083908" cy="3264495"/>
                <a:chOff x="5003800" y="2058989"/>
                <a:chExt cx="2438400" cy="2624848"/>
              </a:xfrm>
            </p:grpSpPr>
            <p:sp>
              <p:nvSpPr>
                <p:cNvPr id="22" name="Trapez 21"/>
                <p:cNvSpPr/>
                <p:nvPr/>
              </p:nvSpPr>
              <p:spPr>
                <a:xfrm>
                  <a:off x="5003800" y="2590800"/>
                  <a:ext cx="2438400" cy="2093037"/>
                </a:xfrm>
                <a:prstGeom prst="trapezoid">
                  <a:avLst>
                    <a:gd name="adj" fmla="val 3288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endParaRPr lang="en-GB"/>
                </a:p>
                <a:p>
                  <a:pPr algn="ctr"/>
                  <a:endParaRPr lang="en-GB"/>
                </a:p>
              </p:txBody>
            </p:sp>
            <p:sp>
              <p:nvSpPr>
                <p:cNvPr id="23" name="Ring 22"/>
                <p:cNvSpPr/>
                <p:nvPr/>
              </p:nvSpPr>
              <p:spPr>
                <a:xfrm>
                  <a:off x="5924550" y="2058989"/>
                  <a:ext cx="596900" cy="531811"/>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7" name="Textfeld 26"/>
              <p:cNvSpPr txBox="1"/>
              <p:nvPr/>
            </p:nvSpPr>
            <p:spPr>
              <a:xfrm>
                <a:off x="6048515" y="1951133"/>
                <a:ext cx="2695931" cy="2862322"/>
              </a:xfrm>
              <a:prstGeom prst="rect">
                <a:avLst/>
              </a:prstGeom>
              <a:noFill/>
            </p:spPr>
            <p:txBody>
              <a:bodyPr wrap="none" rtlCol="0">
                <a:spAutoFit/>
              </a:bodyPr>
              <a:lstStyle/>
              <a:p>
                <a:pPr algn="ctr"/>
                <a:endParaRPr lang="en-GB" sz="2000" b="1">
                  <a:solidFill>
                    <a:schemeClr val="bg1"/>
                  </a:solidFill>
                </a:endParaRPr>
              </a:p>
              <a:p>
                <a:pPr algn="ctr"/>
                <a:r>
                  <a:rPr lang="en-GB" sz="2000" b="1">
                    <a:solidFill>
                      <a:schemeClr val="bg1"/>
                    </a:solidFill>
                  </a:rPr>
                  <a:t>Crop failure</a:t>
                </a:r>
              </a:p>
              <a:p>
                <a:pPr algn="ctr"/>
                <a:r>
                  <a:rPr lang="en-GB" sz="2000" b="1">
                    <a:solidFill>
                      <a:schemeClr val="bg1"/>
                    </a:solidFill>
                  </a:rPr>
                  <a:t>Water stress</a:t>
                </a:r>
              </a:p>
              <a:p>
                <a:pPr algn="ctr"/>
                <a:r>
                  <a:rPr lang="en-GB" sz="2000" b="1">
                    <a:solidFill>
                      <a:schemeClr val="bg1"/>
                    </a:solidFill>
                  </a:rPr>
                  <a:t>Coral bleaching</a:t>
                </a:r>
              </a:p>
              <a:p>
                <a:pPr algn="ctr"/>
                <a:r>
                  <a:rPr lang="en-GB" sz="2000" b="1">
                    <a:solidFill>
                      <a:schemeClr val="bg1"/>
                    </a:solidFill>
                  </a:rPr>
                  <a:t>Extreme events </a:t>
                </a:r>
              </a:p>
              <a:p>
                <a:pPr algn="ctr"/>
                <a:r>
                  <a:rPr lang="en-GB" sz="2000" b="1">
                    <a:solidFill>
                      <a:schemeClr val="bg1"/>
                    </a:solidFill>
                  </a:rPr>
                  <a:t>(heat, flood, drought)</a:t>
                </a:r>
              </a:p>
              <a:p>
                <a:pPr algn="ctr"/>
                <a:r>
                  <a:rPr lang="en-GB" sz="2000" b="1">
                    <a:solidFill>
                      <a:schemeClr val="bg1"/>
                    </a:solidFill>
                  </a:rPr>
                  <a:t>Sea-level rise</a:t>
                </a:r>
              </a:p>
              <a:p>
                <a:pPr algn="ctr"/>
                <a:r>
                  <a:rPr lang="en-GB" sz="2000" b="1">
                    <a:solidFill>
                      <a:schemeClr val="bg1"/>
                    </a:solidFill>
                  </a:rPr>
                  <a:t>Loss of ecosystems</a:t>
                </a:r>
              </a:p>
              <a:p>
                <a:endParaRPr lang="en-GB" sz="2000" b="1">
                  <a:solidFill>
                    <a:schemeClr val="bg1"/>
                  </a:solidFill>
                </a:endParaRPr>
              </a:p>
            </p:txBody>
          </p:sp>
        </p:grpSp>
        <p:grpSp>
          <p:nvGrpSpPr>
            <p:cNvPr id="4" name="Gruppierung 3"/>
            <p:cNvGrpSpPr/>
            <p:nvPr/>
          </p:nvGrpSpPr>
          <p:grpSpPr>
            <a:xfrm>
              <a:off x="6611649" y="4639890"/>
              <a:ext cx="2075573" cy="2174163"/>
              <a:chOff x="6611649" y="4639890"/>
              <a:chExt cx="2075573" cy="2174163"/>
            </a:xfrm>
          </p:grpSpPr>
          <p:pic>
            <p:nvPicPr>
              <p:cNvPr id="16" name="Bild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999" y="5328362"/>
                <a:ext cx="1322008" cy="1303417"/>
              </a:xfrm>
              <a:prstGeom prst="rect">
                <a:avLst/>
              </a:prstGeom>
            </p:spPr>
          </p:pic>
          <p:pic>
            <p:nvPicPr>
              <p:cNvPr id="17" name="Inhaltsplatzhalt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56666">
                <a:off x="7720435" y="5582738"/>
                <a:ext cx="1289050" cy="644525"/>
              </a:xfrm>
              <a:prstGeom prst="rect">
                <a:avLst/>
              </a:prstGeom>
            </p:spPr>
          </p:pic>
          <p:sp>
            <p:nvSpPr>
              <p:cNvPr id="35" name="Gewitterblitz 34"/>
              <p:cNvSpPr/>
              <p:nvPr/>
            </p:nvSpPr>
            <p:spPr>
              <a:xfrm>
                <a:off x="6611649" y="4639890"/>
                <a:ext cx="1799840" cy="2174163"/>
              </a:xfrm>
              <a:prstGeom prst="lightningBol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995536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22" y="5925154"/>
            <a:ext cx="2504511" cy="860040"/>
          </a:xfrm>
          <a:prstGeom prst="rect">
            <a:avLst/>
          </a:prstGeom>
        </p:spPr>
      </p:pic>
      <p:pic>
        <p:nvPicPr>
          <p:cNvPr id="4" name="Bild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870" y="384864"/>
            <a:ext cx="7102755" cy="4792855"/>
          </a:xfrm>
          <a:prstGeom prst="rect">
            <a:avLst/>
          </a:prstGeom>
        </p:spPr>
      </p:pic>
      <p:pic>
        <p:nvPicPr>
          <p:cNvPr id="6" name="Bild 5"/>
          <p:cNvPicPr>
            <a:picLocks noChangeAspect="1"/>
          </p:cNvPicPr>
          <p:nvPr/>
        </p:nvPicPr>
        <p:blipFill rotWithShape="1">
          <a:blip r:embed="rId5">
            <a:extLst>
              <a:ext uri="{28A0092B-C50C-407E-A947-70E740481C1C}">
                <a14:useLocalDpi xmlns:a14="http://schemas.microsoft.com/office/drawing/2010/main" val="0"/>
              </a:ext>
            </a:extLst>
          </a:blip>
          <a:srcRect t="-2441" r="44906"/>
          <a:stretch/>
        </p:blipFill>
        <p:spPr>
          <a:xfrm>
            <a:off x="435596" y="5278955"/>
            <a:ext cx="2912365" cy="544963"/>
          </a:xfrm>
          <a:prstGeom prst="rect">
            <a:avLst/>
          </a:prstGeom>
        </p:spPr>
      </p:pic>
      <p:pic>
        <p:nvPicPr>
          <p:cNvPr id="7" name="Bild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6039" y="5332065"/>
            <a:ext cx="1869480" cy="1405003"/>
          </a:xfrm>
          <a:prstGeom prst="rect">
            <a:avLst/>
          </a:prstGeom>
        </p:spPr>
      </p:pic>
      <p:sp>
        <p:nvSpPr>
          <p:cNvPr id="3" name="Textfeld 2"/>
          <p:cNvSpPr txBox="1"/>
          <p:nvPr/>
        </p:nvSpPr>
        <p:spPr>
          <a:xfrm>
            <a:off x="5866638" y="384863"/>
            <a:ext cx="2014141" cy="369332"/>
          </a:xfrm>
          <a:prstGeom prst="rect">
            <a:avLst/>
          </a:prstGeom>
          <a:noFill/>
        </p:spPr>
        <p:txBody>
          <a:bodyPr wrap="none" rtlCol="0">
            <a:spAutoFit/>
          </a:bodyPr>
          <a:lstStyle/>
          <a:p>
            <a:r>
              <a:rPr lang="en-GB">
                <a:solidFill>
                  <a:srgbClr val="00B0F0"/>
                </a:solidFill>
              </a:rPr>
              <a:t>Source: The Lancet </a:t>
            </a:r>
          </a:p>
        </p:txBody>
      </p:sp>
      <p:pic>
        <p:nvPicPr>
          <p:cNvPr id="5" name="Bild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5501" y="5718975"/>
            <a:ext cx="2502998" cy="727434"/>
          </a:xfrm>
          <a:prstGeom prst="rect">
            <a:avLst/>
          </a:prstGeom>
        </p:spPr>
      </p:pic>
      <p:sp>
        <p:nvSpPr>
          <p:cNvPr id="12" name="Textfeld 11"/>
          <p:cNvSpPr txBox="1"/>
          <p:nvPr/>
        </p:nvSpPr>
        <p:spPr>
          <a:xfrm>
            <a:off x="5720095" y="4223612"/>
            <a:ext cx="3121367" cy="954107"/>
          </a:xfrm>
          <a:prstGeom prst="rect">
            <a:avLst/>
          </a:prstGeom>
          <a:solidFill>
            <a:schemeClr val="accent5">
              <a:lumMod val="50000"/>
            </a:schemeClr>
          </a:solidFill>
        </p:spPr>
        <p:txBody>
          <a:bodyPr wrap="none" rtlCol="0">
            <a:spAutoFit/>
          </a:bodyPr>
          <a:lstStyle/>
          <a:p>
            <a:pPr marL="514350" marR="0" lvl="0" indent="-514350" defTabSz="914400" eaLnBrk="1" fontAlgn="auto" latinLnBrk="0" hangingPunct="1">
              <a:lnSpc>
                <a:spcPct val="100000"/>
              </a:lnSpc>
              <a:spcBef>
                <a:spcPts val="0"/>
              </a:spcBef>
              <a:spcAft>
                <a:spcPts val="0"/>
              </a:spcAft>
              <a:buClrTx/>
              <a:buSzTx/>
              <a:buFontTx/>
              <a:buNone/>
              <a:tabLst/>
              <a:defRPr/>
            </a:pPr>
            <a:r>
              <a:rPr lang="en-GB" sz="2800" smtClean="0">
                <a:solidFill>
                  <a:schemeClr val="bg1"/>
                </a:solidFill>
              </a:rPr>
              <a:t>= Health of humans </a:t>
            </a:r>
          </a:p>
          <a:p>
            <a:pPr marL="514350" marR="0" lvl="0" indent="-514350" defTabSz="914400" eaLnBrk="1" fontAlgn="auto" latinLnBrk="0" hangingPunct="1">
              <a:lnSpc>
                <a:spcPct val="100000"/>
              </a:lnSpc>
              <a:spcBef>
                <a:spcPts val="0"/>
              </a:spcBef>
              <a:spcAft>
                <a:spcPts val="0"/>
              </a:spcAft>
              <a:buClrTx/>
              <a:buSzTx/>
              <a:buFontTx/>
              <a:buNone/>
              <a:tabLst/>
              <a:defRPr/>
            </a:pPr>
            <a:r>
              <a:rPr lang="en-GB" sz="2800">
                <a:solidFill>
                  <a:schemeClr val="bg1"/>
                </a:solidFill>
              </a:rPr>
              <a:t>a</a:t>
            </a:r>
            <a:r>
              <a:rPr lang="en-GB" sz="2800" smtClean="0">
                <a:solidFill>
                  <a:schemeClr val="bg1"/>
                </a:solidFill>
              </a:rPr>
              <a:t>nd of planet Earth</a:t>
            </a:r>
          </a:p>
        </p:txBody>
      </p:sp>
      <p:pic>
        <p:nvPicPr>
          <p:cNvPr id="9" name="Bild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4500" y="862654"/>
            <a:ext cx="2119397" cy="972996"/>
          </a:xfrm>
          <a:prstGeom prst="rect">
            <a:avLst/>
          </a:prstGeom>
        </p:spPr>
      </p:pic>
      <p:pic>
        <p:nvPicPr>
          <p:cNvPr id="10" name="Google Shape;387;p60">
            <a:extLst>
              <a:ext uri="{FF2B5EF4-FFF2-40B4-BE49-F238E27FC236}">
                <a16:creationId xmlns="" xmlns:a16="http://schemas.microsoft.com/office/drawing/2014/main" id="{FEB83077-4B1E-4A19-AD95-8189FE4EFC02}"/>
              </a:ext>
            </a:extLst>
          </p:cNvPr>
          <p:cNvPicPr preferRelativeResize="0">
            <a:picLocks noChangeAspect="1"/>
          </p:cNvPicPr>
          <p:nvPr/>
        </p:nvPicPr>
        <p:blipFill rotWithShape="1">
          <a:blip r:embed="rId9"/>
          <a:srcRect t="16921" b="27036"/>
          <a:stretch/>
        </p:blipFill>
        <p:spPr>
          <a:xfrm>
            <a:off x="6794500" y="1944241"/>
            <a:ext cx="2027927" cy="1250392"/>
          </a:xfrm>
          <a:prstGeom prst="rect">
            <a:avLst/>
          </a:prstGeom>
          <a:noFill/>
        </p:spPr>
      </p:pic>
    </p:spTree>
    <p:extLst>
      <p:ext uri="{BB962C8B-B14F-4D97-AF65-F5344CB8AC3E}">
        <p14:creationId xmlns:p14="http://schemas.microsoft.com/office/powerpoint/2010/main" val="5577916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
            <a:ext cx="8128000" cy="6481346"/>
          </a:xfrm>
          <a:prstGeom prst="rect">
            <a:avLst/>
          </a:prstGeom>
        </p:spPr>
      </p:pic>
      <p:sp>
        <p:nvSpPr>
          <p:cNvPr id="6" name="Rechteck 5"/>
          <p:cNvSpPr/>
          <p:nvPr/>
        </p:nvSpPr>
        <p:spPr>
          <a:xfrm>
            <a:off x="1350168" y="942330"/>
            <a:ext cx="6443663" cy="4791055"/>
          </a:xfrm>
          <a:prstGeom prst="rect">
            <a:avLst/>
          </a:prstGeom>
        </p:spPr>
        <p:txBody>
          <a:bodyPr wrap="square">
            <a:spAutoFit/>
          </a:bodyPr>
          <a:lstStyle/>
          <a:p>
            <a:pPr algn="ctr">
              <a:spcAft>
                <a:spcPts val="800"/>
              </a:spcAft>
              <a:buClr>
                <a:schemeClr val="accent2"/>
              </a:buClr>
            </a:pPr>
            <a:r>
              <a:rPr lang="de-DE" sz="3200" b="1"/>
              <a:t>Paris Agreement</a:t>
            </a:r>
          </a:p>
          <a:p>
            <a:r>
              <a:rPr lang="de-DE" sz="2000"/>
              <a:t>United Nations Framework Convention on Climate Change</a:t>
            </a:r>
          </a:p>
          <a:p>
            <a:pPr>
              <a:spcAft>
                <a:spcPts val="400"/>
              </a:spcAft>
              <a:buClr>
                <a:schemeClr val="accent2"/>
              </a:buClr>
            </a:pPr>
            <a:r>
              <a:rPr lang="de-DE" sz="2000" dirty="0"/>
              <a:t>197 parties (incl. EU)</a:t>
            </a:r>
          </a:p>
          <a:p>
            <a:pPr>
              <a:spcAft>
                <a:spcPts val="400"/>
              </a:spcAft>
              <a:buClr>
                <a:schemeClr val="accent2"/>
              </a:buClr>
            </a:pPr>
            <a:endParaRPr lang="de-DE" sz="1200" b="1"/>
          </a:p>
          <a:p>
            <a:pPr>
              <a:spcAft>
                <a:spcPts val="400"/>
              </a:spcAft>
              <a:buClr>
                <a:schemeClr val="accent2"/>
              </a:buClr>
            </a:pPr>
            <a:r>
              <a:rPr lang="de-DE" sz="2000" b="1"/>
              <a:t>Article 2 </a:t>
            </a:r>
            <a:endParaRPr lang="de-DE" sz="2000"/>
          </a:p>
          <a:p>
            <a:r>
              <a:rPr lang="de-DE" sz="2000"/>
              <a:t>1. This Agreement  (...) aims to strengthen the global response to the </a:t>
            </a:r>
            <a:r>
              <a:rPr lang="de-DE" sz="2000" b="1"/>
              <a:t>threat of climate change</a:t>
            </a:r>
            <a:r>
              <a:rPr lang="de-DE" sz="2000"/>
              <a:t>, in the context of sustainable development </a:t>
            </a:r>
            <a:r>
              <a:rPr lang="de-DE" sz="2000" b="1"/>
              <a:t>and efforts to eradicate poverty</a:t>
            </a:r>
            <a:r>
              <a:rPr lang="de-DE" sz="2000"/>
              <a:t>, including by: </a:t>
            </a:r>
          </a:p>
          <a:p>
            <a:r>
              <a:rPr lang="de-DE" sz="2000"/>
              <a:t>(a) Holding the increase in the global average temperature to </a:t>
            </a:r>
            <a:r>
              <a:rPr lang="de-DE" sz="2000" b="1"/>
              <a:t>well below 2 °C </a:t>
            </a:r>
            <a:r>
              <a:rPr lang="de-DE" sz="2000"/>
              <a:t>above pre-industrial levels and </a:t>
            </a:r>
            <a:r>
              <a:rPr lang="de-DE" sz="2000" b="1"/>
              <a:t>pursuing efforts to limit the temperature increase to 1.5 °C </a:t>
            </a:r>
            <a:r>
              <a:rPr lang="de-DE" sz="2000"/>
              <a:t>above pre-industrial levels, recognizing that this would significantly reduce the risks and impacts of climate change; </a:t>
            </a:r>
          </a:p>
        </p:txBody>
      </p:sp>
      <p:sp>
        <p:nvSpPr>
          <p:cNvPr id="7" name="Textfeld 6"/>
          <p:cNvSpPr txBox="1"/>
          <p:nvPr/>
        </p:nvSpPr>
        <p:spPr>
          <a:xfrm>
            <a:off x="469774" y="6519446"/>
            <a:ext cx="8266237" cy="338554"/>
          </a:xfrm>
          <a:prstGeom prst="rect">
            <a:avLst/>
          </a:prstGeom>
          <a:noFill/>
        </p:spPr>
        <p:txBody>
          <a:bodyPr wrap="none" rtlCol="0">
            <a:spAutoFit/>
          </a:bodyPr>
          <a:lstStyle/>
          <a:p>
            <a:r>
              <a:rPr lang="en-GB" sz="1600"/>
              <a:t>https://unfccc.int/files/meetings/paris_nov_2015/application/pdf/paris_agreement_english_.pdf</a:t>
            </a:r>
          </a:p>
        </p:txBody>
      </p:sp>
    </p:spTree>
    <p:extLst>
      <p:ext uri="{BB962C8B-B14F-4D97-AF65-F5344CB8AC3E}">
        <p14:creationId xmlns:p14="http://schemas.microsoft.com/office/powerpoint/2010/main" val="646866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2" name="Titel 1"/>
          <p:cNvSpPr>
            <a:spLocks noGrp="1"/>
          </p:cNvSpPr>
          <p:nvPr>
            <p:ph type="title"/>
          </p:nvPr>
        </p:nvSpPr>
        <p:spPr>
          <a:xfrm>
            <a:off x="628650" y="365127"/>
            <a:ext cx="7740650" cy="942974"/>
          </a:xfrm>
        </p:spPr>
        <p:txBody>
          <a:bodyPr>
            <a:normAutofit/>
          </a:bodyPr>
          <a:lstStyle/>
          <a:p>
            <a:pPr algn="ctr"/>
            <a:r>
              <a:rPr lang="en-GB">
                <a:solidFill>
                  <a:schemeClr val="bg1"/>
                </a:solidFill>
              </a:rPr>
              <a:t>Global environmental change</a:t>
            </a:r>
          </a:p>
        </p:txBody>
      </p:sp>
      <p:sp>
        <p:nvSpPr>
          <p:cNvPr id="5" name="Pfeil nach unten 4"/>
          <p:cNvSpPr/>
          <p:nvPr/>
        </p:nvSpPr>
        <p:spPr>
          <a:xfrm>
            <a:off x="3581400" y="2743200"/>
            <a:ext cx="990600" cy="17145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el 1"/>
          <p:cNvSpPr txBox="1">
            <a:spLocks/>
          </p:cNvSpPr>
          <p:nvPr/>
        </p:nvSpPr>
        <p:spPr>
          <a:xfrm>
            <a:off x="0" y="5789611"/>
            <a:ext cx="4813300" cy="10683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a:solidFill>
                  <a:schemeClr val="bg1"/>
                </a:solidFill>
              </a:rPr>
              <a:t>8 billion humans</a:t>
            </a:r>
          </a:p>
        </p:txBody>
      </p:sp>
      <p:sp>
        <p:nvSpPr>
          <p:cNvPr id="7" name="Textfeld 6"/>
          <p:cNvSpPr txBox="1"/>
          <p:nvPr/>
        </p:nvSpPr>
        <p:spPr>
          <a:xfrm>
            <a:off x="7384185" y="6539826"/>
            <a:ext cx="1715983" cy="307777"/>
          </a:xfrm>
          <a:prstGeom prst="rect">
            <a:avLst/>
          </a:prstGeom>
          <a:noFill/>
        </p:spPr>
        <p:txBody>
          <a:bodyPr wrap="none" rtlCol="0">
            <a:spAutoFit/>
          </a:bodyPr>
          <a:lstStyle/>
          <a:p>
            <a:r>
              <a:rPr lang="en-GB" sz="1400">
                <a:solidFill>
                  <a:schemeClr val="bg1">
                    <a:lumMod val="50000"/>
                  </a:schemeClr>
                </a:solidFill>
              </a:rPr>
              <a:t>Source: Oliver Dippel</a:t>
            </a:r>
          </a:p>
        </p:txBody>
      </p:sp>
    </p:spTree>
    <p:extLst>
      <p:ext uri="{BB962C8B-B14F-4D97-AF65-F5344CB8AC3E}">
        <p14:creationId xmlns:p14="http://schemas.microsoft.com/office/powerpoint/2010/main" val="85746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5" y="292100"/>
            <a:ext cx="9144000" cy="6257925"/>
          </a:xfrm>
          <a:prstGeom prst="rect">
            <a:avLst/>
          </a:prstGeom>
        </p:spPr>
      </p:pic>
      <p:sp>
        <p:nvSpPr>
          <p:cNvPr id="5" name="Textfeld 4"/>
          <p:cNvSpPr txBox="1">
            <a:spLocks noChangeArrowheads="1"/>
          </p:cNvSpPr>
          <p:nvPr/>
        </p:nvSpPr>
        <p:spPr bwMode="auto">
          <a:xfrm>
            <a:off x="2894013" y="658813"/>
            <a:ext cx="1101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Humanity</a:t>
            </a:r>
          </a:p>
        </p:txBody>
      </p:sp>
      <p:sp>
        <p:nvSpPr>
          <p:cNvPr id="6" name="Textfeld 5"/>
          <p:cNvSpPr txBox="1">
            <a:spLocks noChangeArrowheads="1"/>
          </p:cNvSpPr>
          <p:nvPr/>
        </p:nvSpPr>
        <p:spPr bwMode="auto">
          <a:xfrm rot="-361027">
            <a:off x="2697324" y="4544419"/>
            <a:ext cx="28051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branch = climate stability</a:t>
            </a:r>
          </a:p>
        </p:txBody>
      </p:sp>
    </p:spTree>
    <p:extLst>
      <p:ext uri="{BB962C8B-B14F-4D97-AF65-F5344CB8AC3E}">
        <p14:creationId xmlns:p14="http://schemas.microsoft.com/office/powerpoint/2010/main" val="19656657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a:t>Planetary Health: Key challenges</a:t>
            </a:r>
          </a:p>
        </p:txBody>
      </p:sp>
      <p:sp>
        <p:nvSpPr>
          <p:cNvPr id="3" name="Content Placeholder 2"/>
          <p:cNvSpPr>
            <a:spLocks noGrp="1"/>
          </p:cNvSpPr>
          <p:nvPr>
            <p:ph idx="1"/>
          </p:nvPr>
        </p:nvSpPr>
        <p:spPr>
          <a:xfrm>
            <a:off x="628651" y="2043113"/>
            <a:ext cx="3936949" cy="4434106"/>
          </a:xfrm>
        </p:spPr>
        <p:txBody>
          <a:bodyPr>
            <a:normAutofit/>
          </a:bodyPr>
          <a:lstStyle/>
          <a:p>
            <a:pPr marL="0" indent="0">
              <a:lnSpc>
                <a:spcPct val="100000"/>
              </a:lnSpc>
              <a:spcBef>
                <a:spcPts val="1350"/>
              </a:spcBef>
              <a:spcAft>
                <a:spcPts val="1800"/>
              </a:spcAft>
              <a:buNone/>
            </a:pPr>
            <a:r>
              <a:rPr lang="en-US" sz="2000">
                <a:solidFill>
                  <a:schemeClr val="bg1">
                    <a:lumMod val="75000"/>
                  </a:schemeClr>
                </a:solidFill>
              </a:rPr>
              <a:t>(1) </a:t>
            </a:r>
            <a:r>
              <a:rPr lang="en-US" sz="2000" i="1">
                <a:solidFill>
                  <a:schemeClr val="bg1">
                    <a:lumMod val="75000"/>
                  </a:schemeClr>
                </a:solidFill>
              </a:rPr>
              <a:t>Imagination challenge</a:t>
            </a:r>
            <a:r>
              <a:rPr lang="en-US" sz="2000">
                <a:solidFill>
                  <a:schemeClr val="bg1">
                    <a:lumMod val="75000"/>
                  </a:schemeClr>
                </a:solidFill>
              </a:rPr>
              <a:t>:     Rethink the relationship between humans and the planet</a:t>
            </a:r>
            <a:endParaRPr lang="de-DE" sz="2000">
              <a:solidFill>
                <a:schemeClr val="bg1">
                  <a:lumMod val="75000"/>
                </a:schemeClr>
              </a:solidFill>
            </a:endParaRPr>
          </a:p>
          <a:p>
            <a:pPr marL="0" indent="0">
              <a:lnSpc>
                <a:spcPct val="100000"/>
              </a:lnSpc>
              <a:spcAft>
                <a:spcPts val="1800"/>
              </a:spcAft>
              <a:buNone/>
            </a:pPr>
            <a:r>
              <a:rPr lang="en-US" sz="2000"/>
              <a:t>(2) </a:t>
            </a:r>
            <a:r>
              <a:rPr lang="de-DE" sz="2000" i="1"/>
              <a:t>Knowledge challenge:     </a:t>
            </a:r>
            <a:r>
              <a:rPr lang="de-DE" sz="2000"/>
              <a:t>Quantify health impacts of global environmental change </a:t>
            </a:r>
          </a:p>
          <a:p>
            <a:pPr marL="0" lvl="0" indent="0">
              <a:lnSpc>
                <a:spcPct val="100000"/>
              </a:lnSpc>
              <a:buNone/>
            </a:pPr>
            <a:r>
              <a:rPr lang="en-US" sz="2000">
                <a:solidFill>
                  <a:schemeClr val="bg1">
                    <a:lumMod val="75000"/>
                  </a:schemeClr>
                </a:solidFill>
              </a:rPr>
              <a:t>(3) </a:t>
            </a:r>
            <a:r>
              <a:rPr lang="de-DE" sz="2000" i="1">
                <a:solidFill>
                  <a:schemeClr val="bg1">
                    <a:lumMod val="75000"/>
                  </a:schemeClr>
                </a:solidFill>
              </a:rPr>
              <a:t>Implementation challenge: </a:t>
            </a:r>
            <a:r>
              <a:rPr lang="en-US" sz="2000">
                <a:solidFill>
                  <a:schemeClr val="bg1">
                    <a:lumMod val="75000"/>
                  </a:schemeClr>
                </a:solidFill>
              </a:rPr>
              <a:t>Develop and evaluate solution strategies for a sustainable lifestyle </a:t>
            </a:r>
            <a:r>
              <a:rPr lang="de-DE" sz="2000">
                <a:solidFill>
                  <a:schemeClr val="bg1">
                    <a:lumMod val="75000"/>
                  </a:schemeClr>
                </a:solidFill>
              </a:rPr>
              <a:t> </a:t>
            </a:r>
          </a:p>
        </p:txBody>
      </p:sp>
      <p:sp>
        <p:nvSpPr>
          <p:cNvPr id="4" name="Textfeld 3"/>
          <p:cNvSpPr txBox="1"/>
          <p:nvPr/>
        </p:nvSpPr>
        <p:spPr>
          <a:xfrm>
            <a:off x="4961136" y="1360233"/>
            <a:ext cx="3790140" cy="400110"/>
          </a:xfrm>
          <a:prstGeom prst="rect">
            <a:avLst/>
          </a:prstGeom>
          <a:noFill/>
        </p:spPr>
        <p:txBody>
          <a:bodyPr wrap="none" rtlCol="0">
            <a:spAutoFit/>
          </a:bodyPr>
          <a:lstStyle/>
          <a:p>
            <a:r>
              <a:rPr lang="en-GB" sz="2000"/>
              <a:t>based on Lancet Commission 2015</a:t>
            </a:r>
          </a:p>
        </p:txBody>
      </p:sp>
      <p:grpSp>
        <p:nvGrpSpPr>
          <p:cNvPr id="6" name="Gruppierung 5"/>
          <p:cNvGrpSpPr>
            <a:grpSpLocks noChangeAspect="1"/>
          </p:cNvGrpSpPr>
          <p:nvPr/>
        </p:nvGrpSpPr>
        <p:grpSpPr>
          <a:xfrm>
            <a:off x="4931232" y="2043113"/>
            <a:ext cx="3782391" cy="3784481"/>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229927" y="2279650"/>
              <a:ext cx="2558325" cy="1605280"/>
              <a:chOff x="-116273" y="0"/>
              <a:chExt cx="2558325" cy="1605475"/>
            </a:xfrm>
          </p:grpSpPr>
          <p:sp>
            <p:nvSpPr>
              <p:cNvPr id="14" name="Textfeld 13"/>
              <p:cNvSpPr txBox="1"/>
              <p:nvPr/>
            </p:nvSpPr>
            <p:spPr>
              <a:xfrm>
                <a:off x="-116273" y="680397"/>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Humans</a:t>
                </a:r>
                <a:endParaRPr lang="de-DE" sz="1200">
                  <a:effectLst/>
                  <a:ea typeface="Calibri" charset="0"/>
                  <a:cs typeface="Times New Roman" charset="0"/>
                </a:endParaRPr>
              </a:p>
            </p:txBody>
          </p:sp>
          <p:sp>
            <p:nvSpPr>
              <p:cNvPr id="15" name="Textfeld 14"/>
              <p:cNvSpPr txBox="1"/>
              <p:nvPr/>
            </p:nvSpPr>
            <p:spPr>
              <a:xfrm>
                <a:off x="1458437" y="664141"/>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a typeface="Calibri" charset="0"/>
                    <a:cs typeface="Times New Roman" charset="0"/>
                  </a:rPr>
                  <a:t>Planet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02911"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Rechteck 20"/>
          <p:cNvSpPr/>
          <p:nvPr/>
        </p:nvSpPr>
        <p:spPr>
          <a:xfrm>
            <a:off x="1716030" y="6460311"/>
            <a:ext cx="6430404" cy="369332"/>
          </a:xfrm>
          <a:prstGeom prst="rect">
            <a:avLst/>
          </a:prstGeom>
        </p:spPr>
        <p:txBody>
          <a:bodyPr wrap="square">
            <a:spAutoFit/>
          </a:bodyPr>
          <a:lstStyle/>
          <a:p>
            <a:r>
              <a:rPr lang="en-GB">
                <a:solidFill>
                  <a:schemeClr val="tx1">
                    <a:lumMod val="50000"/>
                    <a:lumOff val="50000"/>
                  </a:schemeClr>
                </a:solidFill>
              </a:rPr>
              <a:t>https://www.thelancet.com/commissions/planetary-health</a:t>
            </a:r>
          </a:p>
        </p:txBody>
      </p:sp>
    </p:spTree>
    <p:extLst>
      <p:ext uri="{BB962C8B-B14F-4D97-AF65-F5344CB8AC3E}">
        <p14:creationId xmlns:p14="http://schemas.microsoft.com/office/powerpoint/2010/main" val="7141511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el 1"/>
          <p:cNvSpPr>
            <a:spLocks noGrp="1"/>
          </p:cNvSpPr>
          <p:nvPr>
            <p:ph type="title"/>
          </p:nvPr>
        </p:nvSpPr>
        <p:spPr/>
        <p:txBody>
          <a:bodyPr>
            <a:normAutofit/>
          </a:bodyPr>
          <a:lstStyle/>
          <a:p>
            <a:r>
              <a:rPr lang="en-GB" altLang="x-none"/>
              <a:t>Health impacts of anthropogenic global environmental change  </a:t>
            </a:r>
          </a:p>
        </p:txBody>
      </p:sp>
      <p:sp>
        <p:nvSpPr>
          <p:cNvPr id="81923" name="Textfeld 4"/>
          <p:cNvSpPr txBox="1">
            <a:spLocks noChangeArrowheads="1"/>
          </p:cNvSpPr>
          <p:nvPr/>
        </p:nvSpPr>
        <p:spPr bwMode="auto">
          <a:xfrm>
            <a:off x="0" y="6211888"/>
            <a:ext cx="7656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Source: Sam Myers, Lancet 2017</a:t>
            </a:r>
          </a:p>
          <a:p>
            <a:pPr eaLnBrk="1" hangingPunct="1"/>
            <a:r>
              <a:rPr lang="en-GB" altLang="x-none">
                <a:hlinkClick r:id="rId3"/>
              </a:rPr>
              <a:t>http://www.thelancet.com/pdfs/journals/lancet/PIIS0140-6736(17)32846-5.pdf</a:t>
            </a:r>
            <a:endParaRPr lang="en-GB" altLang="x-none"/>
          </a:p>
        </p:txBody>
      </p:sp>
      <p:pic>
        <p:nvPicPr>
          <p:cNvPr id="2" name="Bild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6736"/>
            <a:ext cx="9144000" cy="4305152"/>
          </a:xfrm>
          <a:prstGeom prst="rect">
            <a:avLst/>
          </a:prstGeom>
        </p:spPr>
      </p:pic>
    </p:spTree>
    <p:extLst>
      <p:ext uri="{BB962C8B-B14F-4D97-AF65-F5344CB8AC3E}">
        <p14:creationId xmlns:p14="http://schemas.microsoft.com/office/powerpoint/2010/main" val="5202737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5775" y="365126"/>
            <a:ext cx="8029575" cy="1325563"/>
          </a:xfrm>
        </p:spPr>
        <p:txBody>
          <a:bodyPr>
            <a:normAutofit/>
          </a:bodyPr>
          <a:lstStyle/>
          <a:p>
            <a:r>
              <a:rPr lang="en-GB" sz="4400"/>
              <a:t>Direct health </a:t>
            </a:r>
            <a:r>
              <a:rPr lang="en-GB"/>
              <a:t>e</a:t>
            </a:r>
            <a:r>
              <a:rPr lang="en-GB" sz="4400"/>
              <a:t>ffects</a:t>
            </a:r>
          </a:p>
        </p:txBody>
      </p:sp>
      <p:sp>
        <p:nvSpPr>
          <p:cNvPr id="3" name="Inhaltsplatzhalter 2"/>
          <p:cNvSpPr>
            <a:spLocks noGrp="1"/>
          </p:cNvSpPr>
          <p:nvPr>
            <p:ph idx="1"/>
          </p:nvPr>
        </p:nvSpPr>
        <p:spPr>
          <a:xfrm>
            <a:off x="800100" y="1558130"/>
            <a:ext cx="8029575" cy="4351338"/>
          </a:xfrm>
        </p:spPr>
        <p:txBody>
          <a:bodyPr/>
          <a:lstStyle/>
          <a:p>
            <a:r>
              <a:rPr lang="en-GB"/>
              <a:t>Storms</a:t>
            </a:r>
          </a:p>
          <a:p>
            <a:r>
              <a:rPr lang="en-GB"/>
              <a:t>Floods</a:t>
            </a:r>
          </a:p>
          <a:p>
            <a:r>
              <a:rPr lang="en-GB"/>
              <a:t>Droughts </a:t>
            </a:r>
            <a:r>
              <a:rPr lang="en-GB">
                <a:sym typeface="Wingdings"/>
              </a:rPr>
              <a:t></a:t>
            </a:r>
            <a:r>
              <a:rPr lang="en-GB"/>
              <a:t> fire</a:t>
            </a:r>
          </a:p>
          <a:p>
            <a:r>
              <a:rPr lang="en-GB"/>
              <a:t>Heat</a:t>
            </a:r>
          </a:p>
          <a:p>
            <a:endParaRPr lang="en-GB"/>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88815"/>
            <a:ext cx="4927347" cy="2869185"/>
          </a:xfrm>
          <a:prstGeom prst="rect">
            <a:avLst/>
          </a:prstGeom>
        </p:spPr>
      </p:pic>
      <p:pic>
        <p:nvPicPr>
          <p:cNvPr id="7" name="Bi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7972" y="-1"/>
            <a:ext cx="3646028" cy="2430685"/>
          </a:xfrm>
          <a:prstGeom prst="rect">
            <a:avLst/>
          </a:prstGeom>
        </p:spPr>
      </p:pic>
      <p:pic>
        <p:nvPicPr>
          <p:cNvPr id="10" name="Bild 9"/>
          <p:cNvPicPr>
            <a:picLocks noChangeAspect="1"/>
          </p:cNvPicPr>
          <p:nvPr/>
        </p:nvPicPr>
        <p:blipFill rotWithShape="1">
          <a:blip r:embed="rId5">
            <a:extLst>
              <a:ext uri="{28A0092B-C50C-407E-A947-70E740481C1C}">
                <a14:useLocalDpi xmlns:a14="http://schemas.microsoft.com/office/drawing/2010/main" val="0"/>
              </a:ext>
            </a:extLst>
          </a:blip>
          <a:srcRect b="4929"/>
          <a:stretch/>
        </p:blipFill>
        <p:spPr>
          <a:xfrm>
            <a:off x="5275744" y="4408010"/>
            <a:ext cx="3868256" cy="2449990"/>
          </a:xfrm>
          <a:prstGeom prst="rect">
            <a:avLst/>
          </a:prstGeom>
        </p:spPr>
      </p:pic>
      <p:sp>
        <p:nvSpPr>
          <p:cNvPr id="11" name="Textfeld 10"/>
          <p:cNvSpPr txBox="1"/>
          <p:nvPr/>
        </p:nvSpPr>
        <p:spPr>
          <a:xfrm>
            <a:off x="6367831" y="6437900"/>
            <a:ext cx="2944717" cy="461665"/>
          </a:xfrm>
          <a:prstGeom prst="rect">
            <a:avLst/>
          </a:prstGeom>
          <a:noFill/>
        </p:spPr>
        <p:txBody>
          <a:bodyPr wrap="none" rtlCol="0">
            <a:spAutoFit/>
          </a:bodyPr>
          <a:lstStyle/>
          <a:p>
            <a:r>
              <a:rPr lang="de-DE" sz="1200">
                <a:solidFill>
                  <a:schemeClr val="bg2"/>
                </a:solidFill>
              </a:rPr>
              <a:t>Source: Pendleton Marines, California 2018, </a:t>
            </a:r>
          </a:p>
          <a:p>
            <a:r>
              <a:rPr lang="de-DE" sz="1200">
                <a:solidFill>
                  <a:schemeClr val="bg2"/>
                </a:solidFill>
              </a:rPr>
              <a:t>Photo by Cpl. Dylan Chagnon </a:t>
            </a:r>
            <a:endParaRPr lang="en-GB" sz="1200">
              <a:solidFill>
                <a:schemeClr val="bg2"/>
              </a:solidFill>
            </a:endParaRPr>
          </a:p>
        </p:txBody>
      </p:sp>
      <p:pic>
        <p:nvPicPr>
          <p:cNvPr id="12" name="Bild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7285" y="1975585"/>
            <a:ext cx="5006715" cy="2458707"/>
          </a:xfrm>
          <a:prstGeom prst="rect">
            <a:avLst/>
          </a:prstGeom>
        </p:spPr>
      </p:pic>
      <p:sp>
        <p:nvSpPr>
          <p:cNvPr id="9" name="Textfeld 8"/>
          <p:cNvSpPr txBox="1"/>
          <p:nvPr/>
        </p:nvSpPr>
        <p:spPr>
          <a:xfrm>
            <a:off x="7904558" y="1690689"/>
            <a:ext cx="1265283" cy="338554"/>
          </a:xfrm>
          <a:prstGeom prst="rect">
            <a:avLst/>
          </a:prstGeom>
          <a:noFill/>
        </p:spPr>
        <p:txBody>
          <a:bodyPr wrap="none" rtlCol="0">
            <a:spAutoFit/>
          </a:bodyPr>
          <a:lstStyle/>
          <a:p>
            <a:r>
              <a:rPr lang="en-GB" sz="1600">
                <a:solidFill>
                  <a:schemeClr val="bg1"/>
                </a:solidFill>
              </a:rPr>
              <a:t>Source: THW</a:t>
            </a:r>
          </a:p>
        </p:txBody>
      </p:sp>
      <p:sp>
        <p:nvSpPr>
          <p:cNvPr id="13" name="Textfeld 12"/>
          <p:cNvSpPr txBox="1"/>
          <p:nvPr/>
        </p:nvSpPr>
        <p:spPr>
          <a:xfrm>
            <a:off x="3445519" y="6622566"/>
            <a:ext cx="1573829" cy="276999"/>
          </a:xfrm>
          <a:prstGeom prst="rect">
            <a:avLst/>
          </a:prstGeom>
          <a:noFill/>
        </p:spPr>
        <p:txBody>
          <a:bodyPr wrap="none" rtlCol="0">
            <a:spAutoFit/>
          </a:bodyPr>
          <a:lstStyle/>
          <a:p>
            <a:r>
              <a:rPr lang="en-GB" sz="1200">
                <a:solidFill>
                  <a:schemeClr val="bg1"/>
                </a:solidFill>
              </a:rPr>
              <a:t>Source: Public domain</a:t>
            </a:r>
          </a:p>
        </p:txBody>
      </p:sp>
    </p:spTree>
    <p:extLst>
      <p:ext uri="{BB962C8B-B14F-4D97-AF65-F5344CB8AC3E}">
        <p14:creationId xmlns:p14="http://schemas.microsoft.com/office/powerpoint/2010/main" val="10301989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6905" y="2997262"/>
            <a:ext cx="3107095" cy="2330244"/>
          </a:xfrm>
          <a:prstGeom prst="rect">
            <a:avLst/>
          </a:prstGeom>
        </p:spPr>
      </p:pic>
      <p:sp>
        <p:nvSpPr>
          <p:cNvPr id="2" name="Titel 1"/>
          <p:cNvSpPr>
            <a:spLocks noGrp="1"/>
          </p:cNvSpPr>
          <p:nvPr>
            <p:ph type="title"/>
          </p:nvPr>
        </p:nvSpPr>
        <p:spPr/>
        <p:txBody>
          <a:bodyPr/>
          <a:lstStyle/>
          <a:p>
            <a:r>
              <a:rPr lang="en-GB"/>
              <a:t>Indirect health effects</a:t>
            </a:r>
          </a:p>
        </p:txBody>
      </p:sp>
      <p:sp>
        <p:nvSpPr>
          <p:cNvPr id="3" name="Inhaltsplatzhalter 2"/>
          <p:cNvSpPr>
            <a:spLocks noGrp="1"/>
          </p:cNvSpPr>
          <p:nvPr>
            <p:ph idx="1"/>
          </p:nvPr>
        </p:nvSpPr>
        <p:spPr>
          <a:xfrm>
            <a:off x="628650" y="1825624"/>
            <a:ext cx="5653294" cy="4623771"/>
          </a:xfrm>
        </p:spPr>
        <p:txBody>
          <a:bodyPr>
            <a:normAutofit/>
          </a:bodyPr>
          <a:lstStyle/>
          <a:p>
            <a:pPr marL="0" indent="0">
              <a:buNone/>
            </a:pPr>
            <a:r>
              <a:rPr lang="en-GB" smtClean="0"/>
              <a:t>Ecologically mediated</a:t>
            </a:r>
          </a:p>
          <a:p>
            <a:r>
              <a:rPr lang="en-GB" smtClean="0"/>
              <a:t>Mosquitoes </a:t>
            </a:r>
            <a:r>
              <a:rPr lang="en-GB">
                <a:sym typeface="Wingdings"/>
              </a:rPr>
              <a:t> Infections </a:t>
            </a:r>
          </a:p>
          <a:p>
            <a:r>
              <a:rPr lang="en-GB">
                <a:sym typeface="Wingdings"/>
              </a:rPr>
              <a:t>Crop failures  Undernutrition</a:t>
            </a:r>
          </a:p>
          <a:p>
            <a:r>
              <a:rPr lang="en-GB">
                <a:sym typeface="Wingdings"/>
              </a:rPr>
              <a:t>Pollen  Allergies</a:t>
            </a:r>
          </a:p>
          <a:p>
            <a:endParaRPr lang="en-GB">
              <a:sym typeface="Wingdings"/>
            </a:endParaRPr>
          </a:p>
          <a:p>
            <a:pPr marL="0" indent="0">
              <a:buNone/>
            </a:pPr>
            <a:r>
              <a:rPr lang="en-GB" smtClean="0"/>
              <a:t>Socially mediated</a:t>
            </a:r>
          </a:p>
          <a:p>
            <a:r>
              <a:rPr lang="en-GB"/>
              <a:t>Poverty</a:t>
            </a:r>
          </a:p>
          <a:p>
            <a:r>
              <a:rPr lang="en-GB"/>
              <a:t>Conflicts</a:t>
            </a:r>
          </a:p>
          <a:p>
            <a:r>
              <a:rPr lang="en-GB"/>
              <a:t>Migration</a:t>
            </a:r>
          </a:p>
        </p:txBody>
      </p:sp>
      <p:grpSp>
        <p:nvGrpSpPr>
          <p:cNvPr id="4" name="Gruppierung 3"/>
          <p:cNvGrpSpPr/>
          <p:nvPr/>
        </p:nvGrpSpPr>
        <p:grpSpPr>
          <a:xfrm>
            <a:off x="5754907" y="666493"/>
            <a:ext cx="3668652" cy="2301497"/>
            <a:chOff x="4907942" y="4408162"/>
            <a:chExt cx="4183659" cy="2624176"/>
          </a:xfrm>
        </p:grpSpPr>
        <p:pic>
          <p:nvPicPr>
            <p:cNvPr id="5" name="Bild 4"/>
            <p:cNvPicPr>
              <a:picLocks noChangeAspect="1"/>
            </p:cNvPicPr>
            <p:nvPr/>
          </p:nvPicPr>
          <p:blipFill rotWithShape="1">
            <a:blip r:embed="rId4">
              <a:extLst>
                <a:ext uri="{28A0092B-C50C-407E-A947-70E740481C1C}">
                  <a14:useLocalDpi xmlns:a14="http://schemas.microsoft.com/office/drawing/2010/main" val="0"/>
                </a:ext>
              </a:extLst>
            </a:blip>
            <a:srcRect l="-4366" r="4366"/>
            <a:stretch/>
          </p:blipFill>
          <p:spPr>
            <a:xfrm>
              <a:off x="4907942" y="4408162"/>
              <a:ext cx="3901442" cy="2590800"/>
            </a:xfrm>
            <a:prstGeom prst="rect">
              <a:avLst/>
            </a:prstGeom>
          </p:spPr>
        </p:pic>
        <p:sp>
          <p:nvSpPr>
            <p:cNvPr id="6" name="Textfeld 5"/>
            <p:cNvSpPr txBox="1"/>
            <p:nvPr/>
          </p:nvSpPr>
          <p:spPr>
            <a:xfrm>
              <a:off x="5190161" y="6576131"/>
              <a:ext cx="3901440" cy="456207"/>
            </a:xfrm>
            <a:prstGeom prst="rect">
              <a:avLst/>
            </a:prstGeom>
            <a:noFill/>
          </p:spPr>
          <p:txBody>
            <a:bodyPr wrap="square" rtlCol="0">
              <a:spAutoFit/>
            </a:bodyPr>
            <a:lstStyle/>
            <a:p>
              <a:r>
                <a:rPr lang="en-GB" sz="1100"/>
                <a:t>Source: Wikipedia, Oxfam East Africa</a:t>
              </a:r>
            </a:p>
            <a:p>
              <a:r>
                <a:rPr lang="en-GB" sz="900"/>
                <a:t>https://www.flickr.com/photos/oxfameastafrica/5758386784</a:t>
              </a:r>
            </a:p>
          </p:txBody>
        </p:sp>
      </p:grpSp>
      <p:sp>
        <p:nvSpPr>
          <p:cNvPr id="8" name="Textfeld 7"/>
          <p:cNvSpPr txBox="1"/>
          <p:nvPr/>
        </p:nvSpPr>
        <p:spPr>
          <a:xfrm>
            <a:off x="5349455" y="6651740"/>
            <a:ext cx="2346451" cy="261610"/>
          </a:xfrm>
          <a:prstGeom prst="rect">
            <a:avLst/>
          </a:prstGeom>
          <a:noFill/>
        </p:spPr>
        <p:txBody>
          <a:bodyPr wrap="square" rtlCol="0">
            <a:spAutoFit/>
          </a:bodyPr>
          <a:lstStyle/>
          <a:p>
            <a:r>
              <a:rPr lang="de-DE" sz="1100"/>
              <a:t>Source: Wikipedia, Andy Hall/Oxfam </a:t>
            </a:r>
            <a:endParaRPr lang="en-GB" sz="1100"/>
          </a:p>
        </p:txBody>
      </p:sp>
      <p:pic>
        <p:nvPicPr>
          <p:cNvPr id="9" name="Bild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850" y="4840105"/>
            <a:ext cx="2711450" cy="1870901"/>
          </a:xfrm>
          <a:prstGeom prst="rect">
            <a:avLst/>
          </a:prstGeom>
        </p:spPr>
      </p:pic>
      <p:pic>
        <p:nvPicPr>
          <p:cNvPr id="10" name="Bild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9041" y="279354"/>
            <a:ext cx="2174911" cy="1437480"/>
          </a:xfrm>
          <a:prstGeom prst="rect">
            <a:avLst/>
          </a:prstGeom>
        </p:spPr>
      </p:pic>
      <p:sp>
        <p:nvSpPr>
          <p:cNvPr id="11" name="Textfeld 10"/>
          <p:cNvSpPr txBox="1"/>
          <p:nvPr/>
        </p:nvSpPr>
        <p:spPr>
          <a:xfrm>
            <a:off x="6910176" y="1497398"/>
            <a:ext cx="1208070" cy="261610"/>
          </a:xfrm>
          <a:prstGeom prst="rect">
            <a:avLst/>
          </a:prstGeom>
          <a:noFill/>
        </p:spPr>
        <p:txBody>
          <a:bodyPr wrap="square" rtlCol="0">
            <a:spAutoFit/>
          </a:bodyPr>
          <a:lstStyle/>
          <a:p>
            <a:r>
              <a:rPr lang="de-DE" sz="1100">
                <a:solidFill>
                  <a:schemeClr val="bg1"/>
                </a:solidFill>
              </a:rPr>
              <a:t>Source: Pixabay</a:t>
            </a:r>
            <a:endParaRPr lang="en-GB" sz="1100">
              <a:solidFill>
                <a:schemeClr val="bg1"/>
              </a:solidFill>
            </a:endParaRPr>
          </a:p>
        </p:txBody>
      </p:sp>
      <p:sp>
        <p:nvSpPr>
          <p:cNvPr id="12" name="Textfeld 11"/>
          <p:cNvSpPr txBox="1"/>
          <p:nvPr/>
        </p:nvSpPr>
        <p:spPr>
          <a:xfrm>
            <a:off x="7545300" y="5079779"/>
            <a:ext cx="1637564" cy="276999"/>
          </a:xfrm>
          <a:prstGeom prst="rect">
            <a:avLst/>
          </a:prstGeom>
          <a:noFill/>
        </p:spPr>
        <p:txBody>
          <a:bodyPr wrap="none" rtlCol="0">
            <a:spAutoFit/>
          </a:bodyPr>
          <a:lstStyle/>
          <a:p>
            <a:r>
              <a:rPr lang="en-GB" sz="1200">
                <a:solidFill>
                  <a:schemeClr val="bg2">
                    <a:lumMod val="25000"/>
                  </a:schemeClr>
                </a:solidFill>
              </a:rPr>
              <a:t>Source: FAARM-Projekt</a:t>
            </a:r>
          </a:p>
        </p:txBody>
      </p:sp>
    </p:spTree>
    <p:extLst>
      <p:ext uri="{BB962C8B-B14F-4D97-AF65-F5344CB8AC3E}">
        <p14:creationId xmlns:p14="http://schemas.microsoft.com/office/powerpoint/2010/main" val="15816803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547" y="-18661"/>
            <a:ext cx="9144000" cy="68865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 name="Textfeld 122"/>
          <p:cNvSpPr txBox="1"/>
          <p:nvPr/>
        </p:nvSpPr>
        <p:spPr>
          <a:xfrm>
            <a:off x="7708900" y="6519206"/>
            <a:ext cx="1483996" cy="338554"/>
          </a:xfrm>
          <a:prstGeom prst="rect">
            <a:avLst/>
          </a:prstGeom>
          <a:noFill/>
        </p:spPr>
        <p:txBody>
          <a:bodyPr wrap="none" rtlCol="0">
            <a:spAutoFit/>
          </a:bodyPr>
          <a:lstStyle/>
          <a:p>
            <a:r>
              <a:rPr lang="en-GB" sz="1600">
                <a:solidFill>
                  <a:prstClr val="white"/>
                </a:solidFill>
                <a:latin typeface="Calibri" charset="0"/>
              </a:rPr>
              <a:t>Source: Pixabay</a:t>
            </a:r>
          </a:p>
        </p:txBody>
      </p:sp>
      <p:sp>
        <p:nvSpPr>
          <p:cNvPr id="125" name="TextBox 36"/>
          <p:cNvSpPr txBox="1"/>
          <p:nvPr/>
        </p:nvSpPr>
        <p:spPr>
          <a:xfrm>
            <a:off x="1229514" y="5440623"/>
            <a:ext cx="2106612" cy="707886"/>
          </a:xfrm>
          <a:prstGeom prst="rect">
            <a:avLst/>
          </a:prstGeom>
          <a:noFill/>
        </p:spPr>
        <p:txBody>
          <a:bodyPr>
            <a:spAutoFit/>
          </a:bodyPr>
          <a:lstStyle/>
          <a:p>
            <a:pPr>
              <a:defRPr/>
            </a:pPr>
            <a:r>
              <a:rPr lang="de-DE" sz="2000">
                <a:latin typeface="+mj-lt"/>
              </a:rPr>
              <a:t>1 billion people in extreme poverty</a:t>
            </a:r>
          </a:p>
        </p:txBody>
      </p:sp>
      <p:sp>
        <p:nvSpPr>
          <p:cNvPr id="127" name="TextBox 36"/>
          <p:cNvSpPr txBox="1"/>
          <p:nvPr/>
        </p:nvSpPr>
        <p:spPr>
          <a:xfrm>
            <a:off x="6609197" y="2816893"/>
            <a:ext cx="1525858" cy="707886"/>
          </a:xfrm>
          <a:prstGeom prst="rect">
            <a:avLst/>
          </a:prstGeom>
          <a:noFill/>
        </p:spPr>
        <p:txBody>
          <a:bodyPr wrap="square">
            <a:spAutoFit/>
          </a:bodyPr>
          <a:lstStyle/>
          <a:p>
            <a:pPr>
              <a:defRPr/>
            </a:pPr>
            <a:r>
              <a:rPr lang="de-DE" sz="2000">
                <a:latin typeface="+mj-lt"/>
              </a:rPr>
              <a:t>1 billion </a:t>
            </a:r>
          </a:p>
          <a:p>
            <a:pPr>
              <a:defRPr/>
            </a:pPr>
            <a:r>
              <a:rPr lang="de-DE" sz="2000">
                <a:latin typeface="+mj-lt"/>
              </a:rPr>
              <a:t>rich people</a:t>
            </a:r>
          </a:p>
        </p:txBody>
      </p:sp>
      <p:grpSp>
        <p:nvGrpSpPr>
          <p:cNvPr id="128" name="Group 44"/>
          <p:cNvGrpSpPr>
            <a:grpSpLocks/>
          </p:cNvGrpSpPr>
          <p:nvPr/>
        </p:nvGrpSpPr>
        <p:grpSpPr bwMode="auto">
          <a:xfrm>
            <a:off x="2237216" y="3948991"/>
            <a:ext cx="286068" cy="805233"/>
            <a:chOff x="3153050" y="1791577"/>
            <a:chExt cx="533835" cy="1381107"/>
          </a:xfrm>
        </p:grpSpPr>
        <p:sp>
          <p:nvSpPr>
            <p:cNvPr id="129" name="Oval 128"/>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0"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1"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2"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3"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4"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35" name="Group 44"/>
          <p:cNvGrpSpPr>
            <a:grpSpLocks/>
          </p:cNvGrpSpPr>
          <p:nvPr/>
        </p:nvGrpSpPr>
        <p:grpSpPr bwMode="auto">
          <a:xfrm>
            <a:off x="2617255" y="3829365"/>
            <a:ext cx="286068" cy="805233"/>
            <a:chOff x="3153050" y="1791577"/>
            <a:chExt cx="533835" cy="1381107"/>
          </a:xfrm>
        </p:grpSpPr>
        <p:sp>
          <p:nvSpPr>
            <p:cNvPr id="136" name="Oval 135"/>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7"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8"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9"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0"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1"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2" name="Group 44"/>
          <p:cNvGrpSpPr>
            <a:grpSpLocks/>
          </p:cNvGrpSpPr>
          <p:nvPr/>
        </p:nvGrpSpPr>
        <p:grpSpPr bwMode="auto">
          <a:xfrm>
            <a:off x="1227210" y="4450808"/>
            <a:ext cx="286068" cy="805233"/>
            <a:chOff x="3153050" y="1791577"/>
            <a:chExt cx="533835" cy="1381107"/>
          </a:xfrm>
        </p:grpSpPr>
        <p:sp>
          <p:nvSpPr>
            <p:cNvPr id="143" name="Oval 142"/>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4"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5"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6"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7"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8"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9" name="Group 44"/>
          <p:cNvGrpSpPr>
            <a:grpSpLocks/>
          </p:cNvGrpSpPr>
          <p:nvPr/>
        </p:nvGrpSpPr>
        <p:grpSpPr bwMode="auto">
          <a:xfrm>
            <a:off x="5242449" y="2278170"/>
            <a:ext cx="286068" cy="805233"/>
            <a:chOff x="3153050" y="1791577"/>
            <a:chExt cx="533835" cy="1381107"/>
          </a:xfrm>
        </p:grpSpPr>
        <p:sp>
          <p:nvSpPr>
            <p:cNvPr id="150" name="Oval 149"/>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1"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2"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3"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4"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5"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56" name="Group 44"/>
          <p:cNvGrpSpPr>
            <a:grpSpLocks/>
          </p:cNvGrpSpPr>
          <p:nvPr/>
        </p:nvGrpSpPr>
        <p:grpSpPr bwMode="auto">
          <a:xfrm>
            <a:off x="4844699" y="2563238"/>
            <a:ext cx="286068" cy="805233"/>
            <a:chOff x="3153050" y="1791577"/>
            <a:chExt cx="533835" cy="1381107"/>
          </a:xfrm>
        </p:grpSpPr>
        <p:sp>
          <p:nvSpPr>
            <p:cNvPr id="157" name="Oval 156"/>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8"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9"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0"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1"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2"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63" name="Group 44"/>
          <p:cNvGrpSpPr>
            <a:grpSpLocks/>
          </p:cNvGrpSpPr>
          <p:nvPr/>
        </p:nvGrpSpPr>
        <p:grpSpPr bwMode="auto">
          <a:xfrm>
            <a:off x="4478020" y="2828411"/>
            <a:ext cx="286068" cy="805233"/>
            <a:chOff x="3153050" y="1791577"/>
            <a:chExt cx="533835" cy="1381107"/>
          </a:xfrm>
        </p:grpSpPr>
        <p:sp>
          <p:nvSpPr>
            <p:cNvPr id="164" name="Oval 163"/>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5"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6"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7"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8"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9"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70" name="Group 44"/>
          <p:cNvGrpSpPr>
            <a:grpSpLocks/>
          </p:cNvGrpSpPr>
          <p:nvPr/>
        </p:nvGrpSpPr>
        <p:grpSpPr bwMode="auto">
          <a:xfrm>
            <a:off x="6702525" y="1831076"/>
            <a:ext cx="286068" cy="805233"/>
            <a:chOff x="3153050" y="1791577"/>
            <a:chExt cx="533835" cy="1381107"/>
          </a:xfrm>
        </p:grpSpPr>
        <p:sp>
          <p:nvSpPr>
            <p:cNvPr id="171" name="Oval 170"/>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2"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3"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4"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5"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6"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
        <p:nvSpPr>
          <p:cNvPr id="184" name="Freeform 16"/>
          <p:cNvSpPr/>
          <p:nvPr/>
        </p:nvSpPr>
        <p:spPr>
          <a:xfrm rot="6500217" flipH="1">
            <a:off x="1656103" y="1778318"/>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solidFill>
                <a:prstClr val="black"/>
              </a:solidFill>
            </a:endParaRPr>
          </a:p>
        </p:txBody>
      </p:sp>
      <p:sp>
        <p:nvSpPr>
          <p:cNvPr id="185" name="Freeform 16"/>
          <p:cNvSpPr/>
          <p:nvPr/>
        </p:nvSpPr>
        <p:spPr>
          <a:xfrm rot="6500217" flipH="1">
            <a:off x="1656033" y="1525440"/>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r>
              <a:rPr lang="de-DE">
                <a:solidFill>
                  <a:prstClr val="black"/>
                </a:solidFill>
              </a:rPr>
              <a:t>     </a:t>
            </a:r>
          </a:p>
        </p:txBody>
      </p:sp>
      <p:cxnSp>
        <p:nvCxnSpPr>
          <p:cNvPr id="88"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9" name="TextBox 13"/>
          <p:cNvSpPr txBox="1"/>
          <p:nvPr/>
        </p:nvSpPr>
        <p:spPr>
          <a:xfrm>
            <a:off x="7252396" y="5408769"/>
            <a:ext cx="1728787" cy="707886"/>
          </a:xfrm>
          <a:prstGeom prst="rect">
            <a:avLst/>
          </a:prstGeom>
          <a:noFill/>
        </p:spPr>
        <p:txBody>
          <a:bodyPr>
            <a:spAutoFit/>
          </a:bodyPr>
          <a:lstStyle/>
          <a:p>
            <a:pPr>
              <a:defRPr/>
            </a:pPr>
            <a:r>
              <a:rPr lang="de-DE" sz="2000" b="1">
                <a:latin typeface="+mj-lt"/>
              </a:rPr>
              <a:t>Ecological damage</a:t>
            </a:r>
          </a:p>
        </p:txBody>
      </p:sp>
      <p:cxnSp>
        <p:nvCxnSpPr>
          <p:cNvPr id="90" name="Gerade Verbindung mit Pfeil 20"/>
          <p:cNvCxnSpPr>
            <a:cxnSpLocks noChangeShapeType="1"/>
          </p:cNvCxnSpPr>
          <p:nvPr/>
        </p:nvCxnSpPr>
        <p:spPr bwMode="auto">
          <a:xfrm flipV="1">
            <a:off x="827088" y="533143"/>
            <a:ext cx="2402" cy="5785108"/>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2" name="TextBox 14"/>
          <p:cNvSpPr txBox="1"/>
          <p:nvPr/>
        </p:nvSpPr>
        <p:spPr>
          <a:xfrm>
            <a:off x="342899" y="153968"/>
            <a:ext cx="1993539" cy="400110"/>
          </a:xfrm>
          <a:prstGeom prst="rect">
            <a:avLst/>
          </a:prstGeom>
          <a:noFill/>
        </p:spPr>
        <p:txBody>
          <a:bodyPr wrap="square">
            <a:spAutoFit/>
          </a:bodyPr>
          <a:lstStyle/>
          <a:p>
            <a:pPr>
              <a:defRPr/>
            </a:pPr>
            <a:r>
              <a:rPr lang="de-DE" sz="2000" b="1">
                <a:solidFill>
                  <a:prstClr val="black"/>
                </a:solidFill>
                <a:latin typeface="Calibri Light"/>
              </a:rPr>
              <a:t>Health</a:t>
            </a:r>
          </a:p>
        </p:txBody>
      </p:sp>
      <p:grpSp>
        <p:nvGrpSpPr>
          <p:cNvPr id="81" name="Group 44"/>
          <p:cNvGrpSpPr>
            <a:grpSpLocks/>
          </p:cNvGrpSpPr>
          <p:nvPr/>
        </p:nvGrpSpPr>
        <p:grpSpPr bwMode="auto">
          <a:xfrm>
            <a:off x="3072618" y="3656055"/>
            <a:ext cx="286068" cy="805233"/>
            <a:chOff x="3153050" y="1791577"/>
            <a:chExt cx="533835" cy="1381107"/>
          </a:xfrm>
        </p:grpSpPr>
        <p:sp>
          <p:nvSpPr>
            <p:cNvPr id="82" name="Oval 81"/>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3"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4"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5"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6"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7"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Tree>
    <p:extLst>
      <p:ext uri="{BB962C8B-B14F-4D97-AF65-F5344CB8AC3E}">
        <p14:creationId xmlns:p14="http://schemas.microsoft.com/office/powerpoint/2010/main" val="1685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7" grpId="0"/>
      <p:bldP spid="8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547" y="-18661"/>
            <a:ext cx="9144000" cy="68865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 name="Textfeld 122"/>
          <p:cNvSpPr txBox="1"/>
          <p:nvPr/>
        </p:nvSpPr>
        <p:spPr>
          <a:xfrm>
            <a:off x="7708900" y="6519206"/>
            <a:ext cx="1483996" cy="338554"/>
          </a:xfrm>
          <a:prstGeom prst="rect">
            <a:avLst/>
          </a:prstGeom>
          <a:noFill/>
        </p:spPr>
        <p:txBody>
          <a:bodyPr wrap="none" rtlCol="0">
            <a:spAutoFit/>
          </a:bodyPr>
          <a:lstStyle/>
          <a:p>
            <a:r>
              <a:rPr lang="en-GB" sz="1600">
                <a:solidFill>
                  <a:prstClr val="white"/>
                </a:solidFill>
                <a:latin typeface="Calibri" charset="0"/>
              </a:rPr>
              <a:t>Source: Pixabay</a:t>
            </a:r>
          </a:p>
        </p:txBody>
      </p:sp>
      <p:sp>
        <p:nvSpPr>
          <p:cNvPr id="125" name="TextBox 36"/>
          <p:cNvSpPr txBox="1"/>
          <p:nvPr/>
        </p:nvSpPr>
        <p:spPr>
          <a:xfrm>
            <a:off x="1229514" y="5440623"/>
            <a:ext cx="2106612" cy="707886"/>
          </a:xfrm>
          <a:prstGeom prst="rect">
            <a:avLst/>
          </a:prstGeom>
          <a:noFill/>
        </p:spPr>
        <p:txBody>
          <a:bodyPr>
            <a:spAutoFit/>
          </a:bodyPr>
          <a:lstStyle/>
          <a:p>
            <a:pPr>
              <a:defRPr/>
            </a:pPr>
            <a:r>
              <a:rPr lang="de-DE" sz="2000">
                <a:latin typeface="+mj-lt"/>
              </a:rPr>
              <a:t>1 billion people in extreme poverty</a:t>
            </a:r>
          </a:p>
        </p:txBody>
      </p:sp>
      <p:sp>
        <p:nvSpPr>
          <p:cNvPr id="127" name="TextBox 36"/>
          <p:cNvSpPr txBox="1"/>
          <p:nvPr/>
        </p:nvSpPr>
        <p:spPr>
          <a:xfrm>
            <a:off x="6609197" y="2816893"/>
            <a:ext cx="1525858" cy="707886"/>
          </a:xfrm>
          <a:prstGeom prst="rect">
            <a:avLst/>
          </a:prstGeom>
          <a:noFill/>
        </p:spPr>
        <p:txBody>
          <a:bodyPr wrap="square">
            <a:spAutoFit/>
          </a:bodyPr>
          <a:lstStyle/>
          <a:p>
            <a:pPr>
              <a:defRPr/>
            </a:pPr>
            <a:r>
              <a:rPr lang="de-DE" sz="2000">
                <a:latin typeface="+mj-lt"/>
              </a:rPr>
              <a:t>1 billion </a:t>
            </a:r>
          </a:p>
          <a:p>
            <a:pPr>
              <a:defRPr/>
            </a:pPr>
            <a:r>
              <a:rPr lang="de-DE" sz="2000">
                <a:latin typeface="+mj-lt"/>
              </a:rPr>
              <a:t>rich people</a:t>
            </a:r>
          </a:p>
        </p:txBody>
      </p:sp>
      <p:grpSp>
        <p:nvGrpSpPr>
          <p:cNvPr id="128" name="Group 44"/>
          <p:cNvGrpSpPr>
            <a:grpSpLocks/>
          </p:cNvGrpSpPr>
          <p:nvPr/>
        </p:nvGrpSpPr>
        <p:grpSpPr bwMode="auto">
          <a:xfrm>
            <a:off x="2237216" y="3948991"/>
            <a:ext cx="286068" cy="805233"/>
            <a:chOff x="3153050" y="1791577"/>
            <a:chExt cx="533835" cy="1381107"/>
          </a:xfrm>
        </p:grpSpPr>
        <p:sp>
          <p:nvSpPr>
            <p:cNvPr id="129" name="Oval 128"/>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0"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1"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2"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3"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4"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35" name="Group 44"/>
          <p:cNvGrpSpPr>
            <a:grpSpLocks/>
          </p:cNvGrpSpPr>
          <p:nvPr/>
        </p:nvGrpSpPr>
        <p:grpSpPr bwMode="auto">
          <a:xfrm>
            <a:off x="2617255" y="3829365"/>
            <a:ext cx="286068" cy="805233"/>
            <a:chOff x="3153050" y="1791577"/>
            <a:chExt cx="533835" cy="1381107"/>
          </a:xfrm>
        </p:grpSpPr>
        <p:sp>
          <p:nvSpPr>
            <p:cNvPr id="136" name="Oval 135"/>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7"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8"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9"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0"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1"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2" name="Group 44"/>
          <p:cNvGrpSpPr>
            <a:grpSpLocks/>
          </p:cNvGrpSpPr>
          <p:nvPr/>
        </p:nvGrpSpPr>
        <p:grpSpPr bwMode="auto">
          <a:xfrm>
            <a:off x="1227210" y="4450808"/>
            <a:ext cx="286068" cy="805233"/>
            <a:chOff x="3153050" y="1791577"/>
            <a:chExt cx="533835" cy="1381107"/>
          </a:xfrm>
        </p:grpSpPr>
        <p:sp>
          <p:nvSpPr>
            <p:cNvPr id="143" name="Oval 142"/>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4"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5"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6"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7"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8"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9" name="Group 44"/>
          <p:cNvGrpSpPr>
            <a:grpSpLocks/>
          </p:cNvGrpSpPr>
          <p:nvPr/>
        </p:nvGrpSpPr>
        <p:grpSpPr bwMode="auto">
          <a:xfrm>
            <a:off x="5242449" y="2278170"/>
            <a:ext cx="286068" cy="805233"/>
            <a:chOff x="3153050" y="1791577"/>
            <a:chExt cx="533835" cy="1381107"/>
          </a:xfrm>
        </p:grpSpPr>
        <p:sp>
          <p:nvSpPr>
            <p:cNvPr id="150" name="Oval 149"/>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1"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2"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3"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4"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5"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56" name="Group 44"/>
          <p:cNvGrpSpPr>
            <a:grpSpLocks/>
          </p:cNvGrpSpPr>
          <p:nvPr/>
        </p:nvGrpSpPr>
        <p:grpSpPr bwMode="auto">
          <a:xfrm>
            <a:off x="4844699" y="2563238"/>
            <a:ext cx="286068" cy="805233"/>
            <a:chOff x="3153050" y="1791577"/>
            <a:chExt cx="533835" cy="1381107"/>
          </a:xfrm>
        </p:grpSpPr>
        <p:sp>
          <p:nvSpPr>
            <p:cNvPr id="157" name="Oval 156"/>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8"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9"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0"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1"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2"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63" name="Group 44"/>
          <p:cNvGrpSpPr>
            <a:grpSpLocks/>
          </p:cNvGrpSpPr>
          <p:nvPr/>
        </p:nvGrpSpPr>
        <p:grpSpPr bwMode="auto">
          <a:xfrm>
            <a:off x="4478020" y="2828411"/>
            <a:ext cx="286068" cy="805233"/>
            <a:chOff x="3153050" y="1791577"/>
            <a:chExt cx="533835" cy="1381107"/>
          </a:xfrm>
        </p:grpSpPr>
        <p:sp>
          <p:nvSpPr>
            <p:cNvPr id="164" name="Oval 163"/>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5"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6"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7"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8"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9"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70" name="Group 44"/>
          <p:cNvGrpSpPr>
            <a:grpSpLocks/>
          </p:cNvGrpSpPr>
          <p:nvPr/>
        </p:nvGrpSpPr>
        <p:grpSpPr bwMode="auto">
          <a:xfrm>
            <a:off x="6702525" y="1831076"/>
            <a:ext cx="286068" cy="805233"/>
            <a:chOff x="3153050" y="1791577"/>
            <a:chExt cx="533835" cy="1381107"/>
          </a:xfrm>
        </p:grpSpPr>
        <p:sp>
          <p:nvSpPr>
            <p:cNvPr id="171" name="Oval 170"/>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2"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3"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4"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5"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6"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
        <p:nvSpPr>
          <p:cNvPr id="184" name="Freeform 16"/>
          <p:cNvSpPr/>
          <p:nvPr/>
        </p:nvSpPr>
        <p:spPr>
          <a:xfrm rot="6500217" flipH="1">
            <a:off x="1656103" y="1778318"/>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solidFill>
                <a:prstClr val="black"/>
              </a:solidFill>
            </a:endParaRPr>
          </a:p>
        </p:txBody>
      </p:sp>
      <p:sp>
        <p:nvSpPr>
          <p:cNvPr id="185" name="Freeform 16"/>
          <p:cNvSpPr/>
          <p:nvPr/>
        </p:nvSpPr>
        <p:spPr>
          <a:xfrm rot="6500217" flipH="1">
            <a:off x="1656033" y="1525440"/>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r>
              <a:rPr lang="de-DE">
                <a:solidFill>
                  <a:prstClr val="black"/>
                </a:solidFill>
              </a:rPr>
              <a:t>     </a:t>
            </a:r>
          </a:p>
        </p:txBody>
      </p:sp>
      <p:sp>
        <p:nvSpPr>
          <p:cNvPr id="66" name="Rectangle 46"/>
          <p:cNvSpPr/>
          <p:nvPr/>
        </p:nvSpPr>
        <p:spPr bwMode="auto">
          <a:xfrm>
            <a:off x="5250308" y="2470785"/>
            <a:ext cx="260677" cy="3334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67" name="Rectangle 46"/>
          <p:cNvSpPr/>
          <p:nvPr/>
        </p:nvSpPr>
        <p:spPr bwMode="auto">
          <a:xfrm>
            <a:off x="2255039" y="4139368"/>
            <a:ext cx="232997" cy="3334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cxnSp>
        <p:nvCxnSpPr>
          <p:cNvPr id="88"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9" name="TextBox 13"/>
          <p:cNvSpPr txBox="1"/>
          <p:nvPr/>
        </p:nvSpPr>
        <p:spPr>
          <a:xfrm>
            <a:off x="7252396" y="5408769"/>
            <a:ext cx="1728787" cy="707886"/>
          </a:xfrm>
          <a:prstGeom prst="rect">
            <a:avLst/>
          </a:prstGeom>
          <a:noFill/>
        </p:spPr>
        <p:txBody>
          <a:bodyPr>
            <a:spAutoFit/>
          </a:bodyPr>
          <a:lstStyle/>
          <a:p>
            <a:pPr>
              <a:defRPr/>
            </a:pPr>
            <a:r>
              <a:rPr lang="de-DE" sz="2000" b="1">
                <a:latin typeface="+mj-lt"/>
              </a:rPr>
              <a:t>Ecological damage</a:t>
            </a:r>
          </a:p>
        </p:txBody>
      </p:sp>
      <p:grpSp>
        <p:nvGrpSpPr>
          <p:cNvPr id="81" name="Group 44"/>
          <p:cNvGrpSpPr>
            <a:grpSpLocks/>
          </p:cNvGrpSpPr>
          <p:nvPr/>
        </p:nvGrpSpPr>
        <p:grpSpPr bwMode="auto">
          <a:xfrm>
            <a:off x="3070979" y="3656420"/>
            <a:ext cx="286068" cy="805233"/>
            <a:chOff x="3153050" y="1791577"/>
            <a:chExt cx="533835" cy="1381107"/>
          </a:xfrm>
        </p:grpSpPr>
        <p:sp>
          <p:nvSpPr>
            <p:cNvPr id="82" name="Oval 81"/>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3"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4"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5"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6"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7"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pic>
        <p:nvPicPr>
          <p:cNvPr id="90" name="Bild 8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2232" y="3162316"/>
            <a:ext cx="1032613" cy="103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Bild 9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8672" y="4194930"/>
            <a:ext cx="69532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Bild 9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490878">
            <a:off x="5608447" y="2318617"/>
            <a:ext cx="1087774" cy="5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 name="Gruppierung 92"/>
          <p:cNvGrpSpPr>
            <a:grpSpLocks/>
          </p:cNvGrpSpPr>
          <p:nvPr/>
        </p:nvGrpSpPr>
        <p:grpSpPr bwMode="auto">
          <a:xfrm>
            <a:off x="7476406" y="837434"/>
            <a:ext cx="1282700" cy="1790700"/>
            <a:chOff x="7807950" y="848700"/>
            <a:chExt cx="1281417" cy="1791313"/>
          </a:xfrm>
        </p:grpSpPr>
        <p:grpSp>
          <p:nvGrpSpPr>
            <p:cNvPr id="94" name="Gruppierung 93"/>
            <p:cNvGrpSpPr>
              <a:grpSpLocks/>
            </p:cNvGrpSpPr>
            <p:nvPr/>
          </p:nvGrpSpPr>
          <p:grpSpPr bwMode="auto">
            <a:xfrm>
              <a:off x="7887892" y="1571425"/>
              <a:ext cx="686694" cy="1068588"/>
              <a:chOff x="7887892" y="1571425"/>
              <a:chExt cx="686694" cy="1068588"/>
            </a:xfrm>
          </p:grpSpPr>
          <p:pic>
            <p:nvPicPr>
              <p:cNvPr id="101" name="Bild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87892" y="15714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Bild 1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40292" y="17238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Bild 1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92692" y="18762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Gruppierung 94"/>
            <p:cNvGrpSpPr>
              <a:grpSpLocks/>
            </p:cNvGrpSpPr>
            <p:nvPr/>
          </p:nvGrpSpPr>
          <p:grpSpPr bwMode="auto">
            <a:xfrm>
              <a:off x="8231239" y="1466650"/>
              <a:ext cx="686694" cy="1068588"/>
              <a:chOff x="7887892" y="1571425"/>
              <a:chExt cx="686694" cy="1068588"/>
            </a:xfrm>
          </p:grpSpPr>
          <p:pic>
            <p:nvPicPr>
              <p:cNvPr id="98" name="Bild 12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87892" y="15714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Bild 1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40292" y="17238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Bild 1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92692" y="18762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6" name="Bild 9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59975" y="880585"/>
              <a:ext cx="829392" cy="60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Bild 1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07950" y="848700"/>
              <a:ext cx="829392" cy="60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 name="Bild 10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0744" y="-40454"/>
            <a:ext cx="21145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 name="Gruppierung 104"/>
          <p:cNvGrpSpPr>
            <a:grpSpLocks/>
          </p:cNvGrpSpPr>
          <p:nvPr/>
        </p:nvGrpSpPr>
        <p:grpSpPr bwMode="auto">
          <a:xfrm>
            <a:off x="3404582" y="223070"/>
            <a:ext cx="3990149" cy="2925143"/>
            <a:chOff x="3879850" y="234950"/>
            <a:chExt cx="3848368" cy="2792946"/>
          </a:xfrm>
        </p:grpSpPr>
        <p:sp>
          <p:nvSpPr>
            <p:cNvPr id="106" name="Cloud 87"/>
            <p:cNvSpPr>
              <a:spLocks/>
            </p:cNvSpPr>
            <p:nvPr/>
          </p:nvSpPr>
          <p:spPr bwMode="auto">
            <a:xfrm>
              <a:off x="4040188" y="923925"/>
              <a:ext cx="576262" cy="481013"/>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07" name="Cloud 89"/>
            <p:cNvSpPr>
              <a:spLocks/>
            </p:cNvSpPr>
            <p:nvPr/>
          </p:nvSpPr>
          <p:spPr bwMode="auto">
            <a:xfrm>
              <a:off x="4561318" y="2780246"/>
              <a:ext cx="288925" cy="247650"/>
            </a:xfrm>
            <a:custGeom>
              <a:avLst/>
              <a:gdLst>
                <a:gd name="T0" fmla="*/ 418709120 w 43200"/>
                <a:gd name="T1" fmla="*/ 927065874 h 43200"/>
                <a:gd name="T2" fmla="*/ 192721810 w 43200"/>
                <a:gd name="T3" fmla="*/ 898840338 h 43200"/>
                <a:gd name="T4" fmla="*/ 618121657 w 43200"/>
                <a:gd name="T5" fmla="*/ 1235962614 h 43200"/>
                <a:gd name="T6" fmla="*/ 519257822 w 43200"/>
                <a:gd name="T7" fmla="*/ 1249452637 h 43200"/>
                <a:gd name="T8" fmla="*/ 1470178102 w 43200"/>
                <a:gd name="T9" fmla="*/ 1384389383 h 43200"/>
                <a:gd name="T10" fmla="*/ 1410577851 w 43200"/>
                <a:gd name="T11" fmla="*/ 1322762042 h 43200"/>
                <a:gd name="T12" fmla="*/ 2147483646 w 43200"/>
                <a:gd name="T13" fmla="*/ 1230718144 h 43200"/>
                <a:gd name="T14" fmla="*/ 2147483646 w 43200"/>
                <a:gd name="T15" fmla="*/ 1298326387 h 43200"/>
                <a:gd name="T16" fmla="*/ 2147483646 w 43200"/>
                <a:gd name="T17" fmla="*/ 812925222 h 43200"/>
                <a:gd name="T18" fmla="*/ 2147483646 w 43200"/>
                <a:gd name="T19" fmla="*/ 1065649708 h 43200"/>
                <a:gd name="T20" fmla="*/ 2147483646 w 43200"/>
                <a:gd name="T21" fmla="*/ 543771010 h 43200"/>
                <a:gd name="T22" fmla="*/ 2147483646 w 43200"/>
                <a:gd name="T23" fmla="*/ 638538897 h 43200"/>
                <a:gd name="T24" fmla="*/ 2147483646 w 43200"/>
                <a:gd name="T25" fmla="*/ 192161937 h 43200"/>
                <a:gd name="T26" fmla="*/ 2147483646 w 43200"/>
                <a:gd name="T27" fmla="*/ 236929661 h 43200"/>
                <a:gd name="T28" fmla="*/ 2147483646 w 43200"/>
                <a:gd name="T29" fmla="*/ 139964184 h 43200"/>
                <a:gd name="T30" fmla="*/ 2147483646 w 43200"/>
                <a:gd name="T31" fmla="*/ 82875012 h 43200"/>
                <a:gd name="T32" fmla="*/ 1975426232 w 43200"/>
                <a:gd name="T33" fmla="*/ 167161463 h 43200"/>
                <a:gd name="T34" fmla="*/ 2007462992 w 43200"/>
                <a:gd name="T35" fmla="*/ 117935619 h 43200"/>
                <a:gd name="T36" fmla="*/ 1249088679 w 43200"/>
                <a:gd name="T37" fmla="*/ 183877368 h 43200"/>
                <a:gd name="T38" fmla="*/ 1365067488 w 43200"/>
                <a:gd name="T39" fmla="*/ 231618291 h 43200"/>
                <a:gd name="T40" fmla="*/ 368206629 w 43200"/>
                <a:gd name="T41" fmla="*/ 559173802 h 43200"/>
                <a:gd name="T42" fmla="*/ 347960664 w 43200"/>
                <a:gd name="T43" fmla="*/ 50892101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08" name="Cloud 92"/>
            <p:cNvSpPr>
              <a:spLocks/>
            </p:cNvSpPr>
            <p:nvPr/>
          </p:nvSpPr>
          <p:spPr bwMode="auto">
            <a:xfrm>
              <a:off x="5813806" y="351360"/>
              <a:ext cx="417512" cy="319088"/>
            </a:xfrm>
            <a:custGeom>
              <a:avLst/>
              <a:gdLst>
                <a:gd name="T0" fmla="*/ 2147483646 w 43200"/>
                <a:gd name="T1" fmla="*/ 2147483646 h 43200"/>
                <a:gd name="T2" fmla="*/ 1759566970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881459630 h 43200"/>
                <a:gd name="T26" fmla="*/ 2147483646 w 43200"/>
                <a:gd name="T27" fmla="*/ 1086802944 h 43200"/>
                <a:gd name="T28" fmla="*/ 2147483646 w 43200"/>
                <a:gd name="T29" fmla="*/ 642017583 h 43200"/>
                <a:gd name="T30" fmla="*/ 2147483646 w 43200"/>
                <a:gd name="T31" fmla="*/ 380126912 h 43200"/>
                <a:gd name="T32" fmla="*/ 2147483646 w 43200"/>
                <a:gd name="T33" fmla="*/ 766759903 h 43200"/>
                <a:gd name="T34" fmla="*/ 2147483646 w 43200"/>
                <a:gd name="T35" fmla="*/ 540971107 h 43200"/>
                <a:gd name="T36" fmla="*/ 2147483646 w 43200"/>
                <a:gd name="T37" fmla="*/ 843446839 h 43200"/>
                <a:gd name="T38" fmla="*/ 2147483646 w 43200"/>
                <a:gd name="T39" fmla="*/ 1062419620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09" name="Cloud 93"/>
            <p:cNvSpPr>
              <a:spLocks/>
            </p:cNvSpPr>
            <p:nvPr/>
          </p:nvSpPr>
          <p:spPr bwMode="auto">
            <a:xfrm>
              <a:off x="4549296" y="2267346"/>
              <a:ext cx="287338" cy="247650"/>
            </a:xfrm>
            <a:custGeom>
              <a:avLst/>
              <a:gdLst>
                <a:gd name="T0" fmla="*/ 407336328 w 43200"/>
                <a:gd name="T1" fmla="*/ 927065874 h 43200"/>
                <a:gd name="T2" fmla="*/ 187486921 w 43200"/>
                <a:gd name="T3" fmla="*/ 898840338 h 43200"/>
                <a:gd name="T4" fmla="*/ 601331056 w 43200"/>
                <a:gd name="T5" fmla="*/ 1235962614 h 43200"/>
                <a:gd name="T6" fmla="*/ 505153799 w 43200"/>
                <a:gd name="T7" fmla="*/ 1249452637 h 43200"/>
                <a:gd name="T8" fmla="*/ 1430242608 w 43200"/>
                <a:gd name="T9" fmla="*/ 1384389383 h 43200"/>
                <a:gd name="T10" fmla="*/ 1372259954 w 43200"/>
                <a:gd name="T11" fmla="*/ 1322762042 h 43200"/>
                <a:gd name="T12" fmla="*/ 2147483646 w 43200"/>
                <a:gd name="T13" fmla="*/ 1230718144 h 43200"/>
                <a:gd name="T14" fmla="*/ 2147483646 w 43200"/>
                <a:gd name="T15" fmla="*/ 1298326387 h 43200"/>
                <a:gd name="T16" fmla="*/ 2147483646 w 43200"/>
                <a:gd name="T17" fmla="*/ 812925222 h 43200"/>
                <a:gd name="T18" fmla="*/ 2147483646 w 43200"/>
                <a:gd name="T19" fmla="*/ 1065649708 h 43200"/>
                <a:gd name="T20" fmla="*/ 2147483646 w 43200"/>
                <a:gd name="T21" fmla="*/ 543771010 h 43200"/>
                <a:gd name="T22" fmla="*/ 2147483646 w 43200"/>
                <a:gd name="T23" fmla="*/ 638538897 h 43200"/>
                <a:gd name="T24" fmla="*/ 2147483646 w 43200"/>
                <a:gd name="T25" fmla="*/ 192161937 h 43200"/>
                <a:gd name="T26" fmla="*/ 2147483646 w 43200"/>
                <a:gd name="T27" fmla="*/ 236929661 h 43200"/>
                <a:gd name="T28" fmla="*/ 2147483646 w 43200"/>
                <a:gd name="T29" fmla="*/ 139964184 h 43200"/>
                <a:gd name="T30" fmla="*/ 2147483646 w 43200"/>
                <a:gd name="T31" fmla="*/ 82875012 h 43200"/>
                <a:gd name="T32" fmla="*/ 1921766083 w 43200"/>
                <a:gd name="T33" fmla="*/ 167161463 h 43200"/>
                <a:gd name="T34" fmla="*/ 1952930889 w 43200"/>
                <a:gd name="T35" fmla="*/ 117935619 h 43200"/>
                <a:gd name="T36" fmla="*/ 1215158993 w 43200"/>
                <a:gd name="T37" fmla="*/ 183877368 h 43200"/>
                <a:gd name="T38" fmla="*/ 1327985931 w 43200"/>
                <a:gd name="T39" fmla="*/ 231618291 h 43200"/>
                <a:gd name="T40" fmla="*/ 358204404 w 43200"/>
                <a:gd name="T41" fmla="*/ 559173802 h 43200"/>
                <a:gd name="T42" fmla="*/ 338509126 w 43200"/>
                <a:gd name="T43" fmla="*/ 50892101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0" name="Cloud 94"/>
            <p:cNvSpPr>
              <a:spLocks/>
            </p:cNvSpPr>
            <p:nvPr/>
          </p:nvSpPr>
          <p:spPr bwMode="auto">
            <a:xfrm>
              <a:off x="4364038" y="1654175"/>
              <a:ext cx="415925" cy="319088"/>
            </a:xfrm>
            <a:custGeom>
              <a:avLst/>
              <a:gdLst>
                <a:gd name="T0" fmla="*/ 2147483646 w 43200"/>
                <a:gd name="T1" fmla="*/ 2147483646 h 43200"/>
                <a:gd name="T2" fmla="*/ 1726384115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881459630 h 43200"/>
                <a:gd name="T26" fmla="*/ 2147483646 w 43200"/>
                <a:gd name="T27" fmla="*/ 1086802944 h 43200"/>
                <a:gd name="T28" fmla="*/ 2147483646 w 43200"/>
                <a:gd name="T29" fmla="*/ 642017583 h 43200"/>
                <a:gd name="T30" fmla="*/ 2147483646 w 43200"/>
                <a:gd name="T31" fmla="*/ 380126912 h 43200"/>
                <a:gd name="T32" fmla="*/ 2147483646 w 43200"/>
                <a:gd name="T33" fmla="*/ 766759903 h 43200"/>
                <a:gd name="T34" fmla="*/ 2147483646 w 43200"/>
                <a:gd name="T35" fmla="*/ 540971107 h 43200"/>
                <a:gd name="T36" fmla="*/ 2147483646 w 43200"/>
                <a:gd name="T37" fmla="*/ 843446839 h 43200"/>
                <a:gd name="T38" fmla="*/ 2147483646 w 43200"/>
                <a:gd name="T39" fmla="*/ 1062419620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1" name="Cloud 95"/>
            <p:cNvSpPr>
              <a:spLocks/>
            </p:cNvSpPr>
            <p:nvPr/>
          </p:nvSpPr>
          <p:spPr bwMode="auto">
            <a:xfrm>
              <a:off x="6050678" y="2052541"/>
              <a:ext cx="287337" cy="247650"/>
            </a:xfrm>
            <a:custGeom>
              <a:avLst/>
              <a:gdLst>
                <a:gd name="T0" fmla="*/ 407328851 w 43200"/>
                <a:gd name="T1" fmla="*/ 927065874 h 43200"/>
                <a:gd name="T2" fmla="*/ 187482344 w 43200"/>
                <a:gd name="T3" fmla="*/ 898840338 h 43200"/>
                <a:gd name="T4" fmla="*/ 601320676 w 43200"/>
                <a:gd name="T5" fmla="*/ 1235962614 h 43200"/>
                <a:gd name="T6" fmla="*/ 505144705 w 43200"/>
                <a:gd name="T7" fmla="*/ 1249452637 h 43200"/>
                <a:gd name="T8" fmla="*/ 1430218541 w 43200"/>
                <a:gd name="T9" fmla="*/ 1384389383 h 43200"/>
                <a:gd name="T10" fmla="*/ 1372237127 w 43200"/>
                <a:gd name="T11" fmla="*/ 1322762042 h 43200"/>
                <a:gd name="T12" fmla="*/ 2147483646 w 43200"/>
                <a:gd name="T13" fmla="*/ 1230718144 h 43200"/>
                <a:gd name="T14" fmla="*/ 2147483646 w 43200"/>
                <a:gd name="T15" fmla="*/ 1298326387 h 43200"/>
                <a:gd name="T16" fmla="*/ 2147483646 w 43200"/>
                <a:gd name="T17" fmla="*/ 812925222 h 43200"/>
                <a:gd name="T18" fmla="*/ 2147483646 w 43200"/>
                <a:gd name="T19" fmla="*/ 1065649708 h 43200"/>
                <a:gd name="T20" fmla="*/ 2147483646 w 43200"/>
                <a:gd name="T21" fmla="*/ 543771010 h 43200"/>
                <a:gd name="T22" fmla="*/ 2147483646 w 43200"/>
                <a:gd name="T23" fmla="*/ 638538897 h 43200"/>
                <a:gd name="T24" fmla="*/ 2147483646 w 43200"/>
                <a:gd name="T25" fmla="*/ 192161937 h 43200"/>
                <a:gd name="T26" fmla="*/ 2147483646 w 43200"/>
                <a:gd name="T27" fmla="*/ 236929661 h 43200"/>
                <a:gd name="T28" fmla="*/ 2147483646 w 43200"/>
                <a:gd name="T29" fmla="*/ 139964184 h 43200"/>
                <a:gd name="T30" fmla="*/ 2147483646 w 43200"/>
                <a:gd name="T31" fmla="*/ 82875012 h 43200"/>
                <a:gd name="T32" fmla="*/ 1921733634 w 43200"/>
                <a:gd name="T33" fmla="*/ 167161463 h 43200"/>
                <a:gd name="T34" fmla="*/ 1952897880 w 43200"/>
                <a:gd name="T35" fmla="*/ 117935619 h 43200"/>
                <a:gd name="T36" fmla="*/ 1215138056 w 43200"/>
                <a:gd name="T37" fmla="*/ 183877368 h 43200"/>
                <a:gd name="T38" fmla="*/ 1327963543 w 43200"/>
                <a:gd name="T39" fmla="*/ 231618291 h 43200"/>
                <a:gd name="T40" fmla="*/ 358199479 w 43200"/>
                <a:gd name="T41" fmla="*/ 559173802 h 43200"/>
                <a:gd name="T42" fmla="*/ 338502395 w 43200"/>
                <a:gd name="T43" fmla="*/ 50892101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2" name="Cloud 96"/>
            <p:cNvSpPr>
              <a:spLocks/>
            </p:cNvSpPr>
            <p:nvPr/>
          </p:nvSpPr>
          <p:spPr bwMode="auto">
            <a:xfrm>
              <a:off x="7440881" y="1114935"/>
              <a:ext cx="287337" cy="247650"/>
            </a:xfrm>
            <a:custGeom>
              <a:avLst/>
              <a:gdLst>
                <a:gd name="T0" fmla="*/ 407328851 w 43200"/>
                <a:gd name="T1" fmla="*/ 927065874 h 43200"/>
                <a:gd name="T2" fmla="*/ 187482344 w 43200"/>
                <a:gd name="T3" fmla="*/ 898840338 h 43200"/>
                <a:gd name="T4" fmla="*/ 601320676 w 43200"/>
                <a:gd name="T5" fmla="*/ 1235962614 h 43200"/>
                <a:gd name="T6" fmla="*/ 505144705 w 43200"/>
                <a:gd name="T7" fmla="*/ 1249452637 h 43200"/>
                <a:gd name="T8" fmla="*/ 1430218541 w 43200"/>
                <a:gd name="T9" fmla="*/ 1384389383 h 43200"/>
                <a:gd name="T10" fmla="*/ 1372237127 w 43200"/>
                <a:gd name="T11" fmla="*/ 1322762042 h 43200"/>
                <a:gd name="T12" fmla="*/ 2147483646 w 43200"/>
                <a:gd name="T13" fmla="*/ 1230718144 h 43200"/>
                <a:gd name="T14" fmla="*/ 2147483646 w 43200"/>
                <a:gd name="T15" fmla="*/ 1298326387 h 43200"/>
                <a:gd name="T16" fmla="*/ 2147483646 w 43200"/>
                <a:gd name="T17" fmla="*/ 812925222 h 43200"/>
                <a:gd name="T18" fmla="*/ 2147483646 w 43200"/>
                <a:gd name="T19" fmla="*/ 1065649708 h 43200"/>
                <a:gd name="T20" fmla="*/ 2147483646 w 43200"/>
                <a:gd name="T21" fmla="*/ 543771010 h 43200"/>
                <a:gd name="T22" fmla="*/ 2147483646 w 43200"/>
                <a:gd name="T23" fmla="*/ 638538897 h 43200"/>
                <a:gd name="T24" fmla="*/ 2147483646 w 43200"/>
                <a:gd name="T25" fmla="*/ 192161937 h 43200"/>
                <a:gd name="T26" fmla="*/ 2147483646 w 43200"/>
                <a:gd name="T27" fmla="*/ 236929661 h 43200"/>
                <a:gd name="T28" fmla="*/ 2147483646 w 43200"/>
                <a:gd name="T29" fmla="*/ 139964184 h 43200"/>
                <a:gd name="T30" fmla="*/ 2147483646 w 43200"/>
                <a:gd name="T31" fmla="*/ 82875012 h 43200"/>
                <a:gd name="T32" fmla="*/ 1921733634 w 43200"/>
                <a:gd name="T33" fmla="*/ 167161463 h 43200"/>
                <a:gd name="T34" fmla="*/ 1952897880 w 43200"/>
                <a:gd name="T35" fmla="*/ 117935619 h 43200"/>
                <a:gd name="T36" fmla="*/ 1215138056 w 43200"/>
                <a:gd name="T37" fmla="*/ 183877368 h 43200"/>
                <a:gd name="T38" fmla="*/ 1327963543 w 43200"/>
                <a:gd name="T39" fmla="*/ 231618291 h 43200"/>
                <a:gd name="T40" fmla="*/ 358199479 w 43200"/>
                <a:gd name="T41" fmla="*/ 559173802 h 43200"/>
                <a:gd name="T42" fmla="*/ 338502395 w 43200"/>
                <a:gd name="T43" fmla="*/ 50892101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3" name="Cloud 97"/>
            <p:cNvSpPr>
              <a:spLocks/>
            </p:cNvSpPr>
            <p:nvPr/>
          </p:nvSpPr>
          <p:spPr bwMode="auto">
            <a:xfrm>
              <a:off x="5973240" y="1522426"/>
              <a:ext cx="288925" cy="247650"/>
            </a:xfrm>
            <a:custGeom>
              <a:avLst/>
              <a:gdLst>
                <a:gd name="T0" fmla="*/ 418709120 w 43200"/>
                <a:gd name="T1" fmla="*/ 927065874 h 43200"/>
                <a:gd name="T2" fmla="*/ 192721810 w 43200"/>
                <a:gd name="T3" fmla="*/ 898840338 h 43200"/>
                <a:gd name="T4" fmla="*/ 618121657 w 43200"/>
                <a:gd name="T5" fmla="*/ 1235962614 h 43200"/>
                <a:gd name="T6" fmla="*/ 519257822 w 43200"/>
                <a:gd name="T7" fmla="*/ 1249452637 h 43200"/>
                <a:gd name="T8" fmla="*/ 1470178102 w 43200"/>
                <a:gd name="T9" fmla="*/ 1384389383 h 43200"/>
                <a:gd name="T10" fmla="*/ 1410577851 w 43200"/>
                <a:gd name="T11" fmla="*/ 1322762042 h 43200"/>
                <a:gd name="T12" fmla="*/ 2147483646 w 43200"/>
                <a:gd name="T13" fmla="*/ 1230718144 h 43200"/>
                <a:gd name="T14" fmla="*/ 2147483646 w 43200"/>
                <a:gd name="T15" fmla="*/ 1298326387 h 43200"/>
                <a:gd name="T16" fmla="*/ 2147483646 w 43200"/>
                <a:gd name="T17" fmla="*/ 812925222 h 43200"/>
                <a:gd name="T18" fmla="*/ 2147483646 w 43200"/>
                <a:gd name="T19" fmla="*/ 1065649708 h 43200"/>
                <a:gd name="T20" fmla="*/ 2147483646 w 43200"/>
                <a:gd name="T21" fmla="*/ 543771010 h 43200"/>
                <a:gd name="T22" fmla="*/ 2147483646 w 43200"/>
                <a:gd name="T23" fmla="*/ 638538897 h 43200"/>
                <a:gd name="T24" fmla="*/ 2147483646 w 43200"/>
                <a:gd name="T25" fmla="*/ 192161937 h 43200"/>
                <a:gd name="T26" fmla="*/ 2147483646 w 43200"/>
                <a:gd name="T27" fmla="*/ 236929661 h 43200"/>
                <a:gd name="T28" fmla="*/ 2147483646 w 43200"/>
                <a:gd name="T29" fmla="*/ 139964184 h 43200"/>
                <a:gd name="T30" fmla="*/ 2147483646 w 43200"/>
                <a:gd name="T31" fmla="*/ 82875012 h 43200"/>
                <a:gd name="T32" fmla="*/ 1975426232 w 43200"/>
                <a:gd name="T33" fmla="*/ 167161463 h 43200"/>
                <a:gd name="T34" fmla="*/ 2007462992 w 43200"/>
                <a:gd name="T35" fmla="*/ 117935619 h 43200"/>
                <a:gd name="T36" fmla="*/ 1249088679 w 43200"/>
                <a:gd name="T37" fmla="*/ 183877368 h 43200"/>
                <a:gd name="T38" fmla="*/ 1365067488 w 43200"/>
                <a:gd name="T39" fmla="*/ 231618291 h 43200"/>
                <a:gd name="T40" fmla="*/ 368206629 w 43200"/>
                <a:gd name="T41" fmla="*/ 559173802 h 43200"/>
                <a:gd name="T42" fmla="*/ 347960664 w 43200"/>
                <a:gd name="T43" fmla="*/ 50892101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4" name="Cloud 98"/>
            <p:cNvSpPr>
              <a:spLocks/>
            </p:cNvSpPr>
            <p:nvPr/>
          </p:nvSpPr>
          <p:spPr bwMode="auto">
            <a:xfrm>
              <a:off x="7013057" y="740761"/>
              <a:ext cx="288925" cy="246062"/>
            </a:xfrm>
            <a:custGeom>
              <a:avLst/>
              <a:gdLst>
                <a:gd name="T0" fmla="*/ 418709120 w 43200"/>
                <a:gd name="T1" fmla="*/ 897721858 h 43200"/>
                <a:gd name="T2" fmla="*/ 192721810 w 43200"/>
                <a:gd name="T3" fmla="*/ 870390408 h 43200"/>
                <a:gd name="T4" fmla="*/ 618121657 w 43200"/>
                <a:gd name="T5" fmla="*/ 1196841182 h 43200"/>
                <a:gd name="T6" fmla="*/ 519257822 w 43200"/>
                <a:gd name="T7" fmla="*/ 1209904471 h 43200"/>
                <a:gd name="T8" fmla="*/ 1470178102 w 43200"/>
                <a:gd name="T9" fmla="*/ 1340570132 h 43200"/>
                <a:gd name="T10" fmla="*/ 1410577851 w 43200"/>
                <a:gd name="T11" fmla="*/ 1280893683 h 43200"/>
                <a:gd name="T12" fmla="*/ 2147483646 w 43200"/>
                <a:gd name="T13" fmla="*/ 1191762548 h 43200"/>
                <a:gd name="T14" fmla="*/ 2147483646 w 43200"/>
                <a:gd name="T15" fmla="*/ 1257230180 h 43200"/>
                <a:gd name="T16" fmla="*/ 2147483646 w 43200"/>
                <a:gd name="T17" fmla="*/ 787194630 h 43200"/>
                <a:gd name="T18" fmla="*/ 2147483646 w 43200"/>
                <a:gd name="T19" fmla="*/ 1031919038 h 43200"/>
                <a:gd name="T20" fmla="*/ 2147483646 w 43200"/>
                <a:gd name="T21" fmla="*/ 526558725 h 43200"/>
                <a:gd name="T22" fmla="*/ 2147483646 w 43200"/>
                <a:gd name="T23" fmla="*/ 618327548 h 43200"/>
                <a:gd name="T24" fmla="*/ 2147483646 w 43200"/>
                <a:gd name="T25" fmla="*/ 186079483 h 43200"/>
                <a:gd name="T26" fmla="*/ 2147483646 w 43200"/>
                <a:gd name="T27" fmla="*/ 229430886 h 43200"/>
                <a:gd name="T28" fmla="*/ 2147483646 w 43200"/>
                <a:gd name="T29" fmla="*/ 135533803 h 43200"/>
                <a:gd name="T30" fmla="*/ 2147483646 w 43200"/>
                <a:gd name="T31" fmla="*/ 80251697 h 43200"/>
                <a:gd name="T32" fmla="*/ 1975426232 w 43200"/>
                <a:gd name="T33" fmla="*/ 161870873 h 43200"/>
                <a:gd name="T34" fmla="*/ 2007462992 w 43200"/>
                <a:gd name="T35" fmla="*/ 114202922 h 43200"/>
                <a:gd name="T36" fmla="*/ 1249088679 w 43200"/>
                <a:gd name="T37" fmla="*/ 178058039 h 43200"/>
                <a:gd name="T38" fmla="*/ 1365067488 w 43200"/>
                <a:gd name="T39" fmla="*/ 224287011 h 43200"/>
                <a:gd name="T40" fmla="*/ 368206629 w 43200"/>
                <a:gd name="T41" fmla="*/ 541474354 h 43200"/>
                <a:gd name="T42" fmla="*/ 347960664 w 43200"/>
                <a:gd name="T43" fmla="*/ 492811863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5" name="Cloud 99"/>
            <p:cNvSpPr>
              <a:spLocks/>
            </p:cNvSpPr>
            <p:nvPr/>
          </p:nvSpPr>
          <p:spPr bwMode="auto">
            <a:xfrm>
              <a:off x="5593368" y="990797"/>
              <a:ext cx="417513" cy="319087"/>
            </a:xfrm>
            <a:custGeom>
              <a:avLst/>
              <a:gdLst>
                <a:gd name="T0" fmla="*/ 2147483646 w 43200"/>
                <a:gd name="T1" fmla="*/ 2147483646 h 43200"/>
                <a:gd name="T2" fmla="*/ 1759593239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881445707 h 43200"/>
                <a:gd name="T26" fmla="*/ 2147483646 w 43200"/>
                <a:gd name="T27" fmla="*/ 1086786317 h 43200"/>
                <a:gd name="T28" fmla="*/ 2147483646 w 43200"/>
                <a:gd name="T29" fmla="*/ 642006737 h 43200"/>
                <a:gd name="T30" fmla="*/ 2147483646 w 43200"/>
                <a:gd name="T31" fmla="*/ 380122131 h 43200"/>
                <a:gd name="T32" fmla="*/ 2147483646 w 43200"/>
                <a:gd name="T33" fmla="*/ 766750675 h 43200"/>
                <a:gd name="T34" fmla="*/ 2147483646 w 43200"/>
                <a:gd name="T35" fmla="*/ 540964441 h 43200"/>
                <a:gd name="T36" fmla="*/ 2147483646 w 43200"/>
                <a:gd name="T37" fmla="*/ 843433257 h 43200"/>
                <a:gd name="T38" fmla="*/ 2147483646 w 43200"/>
                <a:gd name="T39" fmla="*/ 1062403195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6" name="Cloud 100"/>
            <p:cNvSpPr>
              <a:spLocks/>
            </p:cNvSpPr>
            <p:nvPr/>
          </p:nvSpPr>
          <p:spPr bwMode="auto">
            <a:xfrm>
              <a:off x="4897438" y="354013"/>
              <a:ext cx="574675" cy="481012"/>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7" name="Cloud 103"/>
            <p:cNvSpPr>
              <a:spLocks/>
            </p:cNvSpPr>
            <p:nvPr/>
          </p:nvSpPr>
          <p:spPr bwMode="auto">
            <a:xfrm>
              <a:off x="3879850" y="234950"/>
              <a:ext cx="728663" cy="481013"/>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8" name="Cloud 98"/>
            <p:cNvSpPr>
              <a:spLocks/>
            </p:cNvSpPr>
            <p:nvPr/>
          </p:nvSpPr>
          <p:spPr bwMode="auto">
            <a:xfrm>
              <a:off x="6555675" y="436484"/>
              <a:ext cx="288925" cy="246062"/>
            </a:xfrm>
            <a:custGeom>
              <a:avLst/>
              <a:gdLst>
                <a:gd name="T0" fmla="*/ 418709120 w 43200"/>
                <a:gd name="T1" fmla="*/ 897721858 h 43200"/>
                <a:gd name="T2" fmla="*/ 192721810 w 43200"/>
                <a:gd name="T3" fmla="*/ 870390408 h 43200"/>
                <a:gd name="T4" fmla="*/ 618121657 w 43200"/>
                <a:gd name="T5" fmla="*/ 1196841182 h 43200"/>
                <a:gd name="T6" fmla="*/ 519257822 w 43200"/>
                <a:gd name="T7" fmla="*/ 1209904471 h 43200"/>
                <a:gd name="T8" fmla="*/ 1470178102 w 43200"/>
                <a:gd name="T9" fmla="*/ 1340570132 h 43200"/>
                <a:gd name="T10" fmla="*/ 1410577851 w 43200"/>
                <a:gd name="T11" fmla="*/ 1280893683 h 43200"/>
                <a:gd name="T12" fmla="*/ 2147483646 w 43200"/>
                <a:gd name="T13" fmla="*/ 1191762548 h 43200"/>
                <a:gd name="T14" fmla="*/ 2147483646 w 43200"/>
                <a:gd name="T15" fmla="*/ 1257230180 h 43200"/>
                <a:gd name="T16" fmla="*/ 2147483646 w 43200"/>
                <a:gd name="T17" fmla="*/ 787194630 h 43200"/>
                <a:gd name="T18" fmla="*/ 2147483646 w 43200"/>
                <a:gd name="T19" fmla="*/ 1031919038 h 43200"/>
                <a:gd name="T20" fmla="*/ 2147483646 w 43200"/>
                <a:gd name="T21" fmla="*/ 526558725 h 43200"/>
                <a:gd name="T22" fmla="*/ 2147483646 w 43200"/>
                <a:gd name="T23" fmla="*/ 618327548 h 43200"/>
                <a:gd name="T24" fmla="*/ 2147483646 w 43200"/>
                <a:gd name="T25" fmla="*/ 186079483 h 43200"/>
                <a:gd name="T26" fmla="*/ 2147483646 w 43200"/>
                <a:gd name="T27" fmla="*/ 229430886 h 43200"/>
                <a:gd name="T28" fmla="*/ 2147483646 w 43200"/>
                <a:gd name="T29" fmla="*/ 135533803 h 43200"/>
                <a:gd name="T30" fmla="*/ 2147483646 w 43200"/>
                <a:gd name="T31" fmla="*/ 80251697 h 43200"/>
                <a:gd name="T32" fmla="*/ 1975426232 w 43200"/>
                <a:gd name="T33" fmla="*/ 161870873 h 43200"/>
                <a:gd name="T34" fmla="*/ 2007462992 w 43200"/>
                <a:gd name="T35" fmla="*/ 114202922 h 43200"/>
                <a:gd name="T36" fmla="*/ 1249088679 w 43200"/>
                <a:gd name="T37" fmla="*/ 178058039 h 43200"/>
                <a:gd name="T38" fmla="*/ 1365067488 w 43200"/>
                <a:gd name="T39" fmla="*/ 224287011 h 43200"/>
                <a:gd name="T40" fmla="*/ 368206629 w 43200"/>
                <a:gd name="T41" fmla="*/ 541474354 h 43200"/>
                <a:gd name="T42" fmla="*/ 347960664 w 43200"/>
                <a:gd name="T43" fmla="*/ 492811863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grpSp>
      <p:grpSp>
        <p:nvGrpSpPr>
          <p:cNvPr id="119" name="Gruppierung 118"/>
          <p:cNvGrpSpPr>
            <a:grpSpLocks/>
          </p:cNvGrpSpPr>
          <p:nvPr/>
        </p:nvGrpSpPr>
        <p:grpSpPr bwMode="auto">
          <a:xfrm>
            <a:off x="2077319" y="2634975"/>
            <a:ext cx="476249" cy="1412384"/>
            <a:chOff x="2357438" y="2901950"/>
            <a:chExt cx="630237" cy="1614488"/>
          </a:xfrm>
        </p:grpSpPr>
        <p:sp>
          <p:nvSpPr>
            <p:cNvPr id="120" name="Cloud 109"/>
            <p:cNvSpPr>
              <a:spLocks/>
            </p:cNvSpPr>
            <p:nvPr/>
          </p:nvSpPr>
          <p:spPr bwMode="auto">
            <a:xfrm>
              <a:off x="2570163" y="2901950"/>
              <a:ext cx="417512" cy="319088"/>
            </a:xfrm>
            <a:custGeom>
              <a:avLst/>
              <a:gdLst>
                <a:gd name="T0" fmla="*/ 2147483646 w 43200"/>
                <a:gd name="T1" fmla="*/ 2147483646 h 43200"/>
                <a:gd name="T2" fmla="*/ 1759566970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881459630 h 43200"/>
                <a:gd name="T26" fmla="*/ 2147483646 w 43200"/>
                <a:gd name="T27" fmla="*/ 1086802944 h 43200"/>
                <a:gd name="T28" fmla="*/ 2147483646 w 43200"/>
                <a:gd name="T29" fmla="*/ 642017583 h 43200"/>
                <a:gd name="T30" fmla="*/ 2147483646 w 43200"/>
                <a:gd name="T31" fmla="*/ 380126912 h 43200"/>
                <a:gd name="T32" fmla="*/ 2147483646 w 43200"/>
                <a:gd name="T33" fmla="*/ 766759903 h 43200"/>
                <a:gd name="T34" fmla="*/ 2147483646 w 43200"/>
                <a:gd name="T35" fmla="*/ 540971107 h 43200"/>
                <a:gd name="T36" fmla="*/ 2147483646 w 43200"/>
                <a:gd name="T37" fmla="*/ 843446839 h 43200"/>
                <a:gd name="T38" fmla="*/ 2147483646 w 43200"/>
                <a:gd name="T39" fmla="*/ 1062419620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21" name="Cloud 90"/>
            <p:cNvSpPr>
              <a:spLocks/>
            </p:cNvSpPr>
            <p:nvPr/>
          </p:nvSpPr>
          <p:spPr bwMode="auto">
            <a:xfrm>
              <a:off x="2357438" y="4412773"/>
              <a:ext cx="144462" cy="103665"/>
            </a:xfrm>
            <a:custGeom>
              <a:avLst/>
              <a:gdLst>
                <a:gd name="T0" fmla="*/ 418709120 w 43200"/>
                <a:gd name="T1" fmla="*/ 765344813 h 43200"/>
                <a:gd name="T2" fmla="*/ 192721810 w 43200"/>
                <a:gd name="T3" fmla="*/ 742040925 h 43200"/>
                <a:gd name="T4" fmla="*/ 618121657 w 43200"/>
                <a:gd name="T5" fmla="*/ 1020349599 h 43200"/>
                <a:gd name="T6" fmla="*/ 519257822 w 43200"/>
                <a:gd name="T7" fmla="*/ 1031491947 h 43200"/>
                <a:gd name="T8" fmla="*/ 1470178102 w 43200"/>
                <a:gd name="T9" fmla="*/ 1142885946 h 43200"/>
                <a:gd name="T10" fmla="*/ 1410577851 w 43200"/>
                <a:gd name="T11" fmla="*/ 1092010774 h 43200"/>
                <a:gd name="T12" fmla="*/ 2147483646 w 43200"/>
                <a:gd name="T13" fmla="*/ 1016025454 h 43200"/>
                <a:gd name="T14" fmla="*/ 2147483646 w 43200"/>
                <a:gd name="T15" fmla="*/ 1071836239 h 43200"/>
                <a:gd name="T16" fmla="*/ 2147483646 w 43200"/>
                <a:gd name="T17" fmla="*/ 671111485 h 43200"/>
                <a:gd name="T18" fmla="*/ 2147483646 w 43200"/>
                <a:gd name="T19" fmla="*/ 879748880 h 43200"/>
                <a:gd name="T20" fmla="*/ 2147483646 w 43200"/>
                <a:gd name="T21" fmla="*/ 448906595 h 43200"/>
                <a:gd name="T22" fmla="*/ 2147483646 w 43200"/>
                <a:gd name="T23" fmla="*/ 527148208 h 43200"/>
                <a:gd name="T24" fmla="*/ 2147483646 w 43200"/>
                <a:gd name="T25" fmla="*/ 158640088 h 43200"/>
                <a:gd name="T26" fmla="*/ 2147483646 w 43200"/>
                <a:gd name="T27" fmla="*/ 195595986 h 43200"/>
                <a:gd name="T28" fmla="*/ 2147483646 w 43200"/>
                <a:gd name="T29" fmla="*/ 115544546 h 43200"/>
                <a:gd name="T30" fmla="*/ 2147483646 w 43200"/>
                <a:gd name="T31" fmla="*/ 68415156 h 43200"/>
                <a:gd name="T32" fmla="*/ 1975426232 w 43200"/>
                <a:gd name="T33" fmla="*/ 137997236 h 43200"/>
                <a:gd name="T34" fmla="*/ 2007462992 w 43200"/>
                <a:gd name="T35" fmla="*/ 97359074 h 43200"/>
                <a:gd name="T36" fmla="*/ 1249088679 w 43200"/>
                <a:gd name="T37" fmla="*/ 151800826 h 43200"/>
                <a:gd name="T38" fmla="*/ 1365067488 w 43200"/>
                <a:gd name="T39" fmla="*/ 191214110 h 43200"/>
                <a:gd name="T40" fmla="*/ 368206629 w 43200"/>
                <a:gd name="T41" fmla="*/ 461627504 h 43200"/>
                <a:gd name="T42" fmla="*/ 347960664 w 43200"/>
                <a:gd name="T43" fmla="*/ 420141751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22" name="Cloud 91"/>
            <p:cNvSpPr>
              <a:spLocks/>
            </p:cNvSpPr>
            <p:nvPr/>
          </p:nvSpPr>
          <p:spPr bwMode="auto">
            <a:xfrm>
              <a:off x="2501900" y="3709183"/>
              <a:ext cx="207257" cy="177017"/>
            </a:xfrm>
            <a:custGeom>
              <a:avLst/>
              <a:gdLst>
                <a:gd name="T0" fmla="*/ 418709120 w 43200"/>
                <a:gd name="T1" fmla="*/ 765329252 h 43200"/>
                <a:gd name="T2" fmla="*/ 192721810 w 43200"/>
                <a:gd name="T3" fmla="*/ 742025649 h 43200"/>
                <a:gd name="T4" fmla="*/ 618121657 w 43200"/>
                <a:gd name="T5" fmla="*/ 1020328773 h 43200"/>
                <a:gd name="T6" fmla="*/ 519257822 w 43200"/>
                <a:gd name="T7" fmla="*/ 1031470010 h 43200"/>
                <a:gd name="T8" fmla="*/ 1470178102 w 43200"/>
                <a:gd name="T9" fmla="*/ 1142862096 h 43200"/>
                <a:gd name="T10" fmla="*/ 1410577851 w 43200"/>
                <a:gd name="T11" fmla="*/ 1091987713 h 43200"/>
                <a:gd name="T12" fmla="*/ 2147483646 w 43200"/>
                <a:gd name="T13" fmla="*/ 1016004724 h 43200"/>
                <a:gd name="T14" fmla="*/ 2147483646 w 43200"/>
                <a:gd name="T15" fmla="*/ 1071813595 h 43200"/>
                <a:gd name="T16" fmla="*/ 2147483646 w 43200"/>
                <a:gd name="T17" fmla="*/ 671097449 h 43200"/>
                <a:gd name="T18" fmla="*/ 2147483646 w 43200"/>
                <a:gd name="T19" fmla="*/ 879730522 h 43200"/>
                <a:gd name="T20" fmla="*/ 2147483646 w 43200"/>
                <a:gd name="T21" fmla="*/ 448897215 h 43200"/>
                <a:gd name="T22" fmla="*/ 2147483646 w 43200"/>
                <a:gd name="T23" fmla="*/ 527137525 h 43200"/>
                <a:gd name="T24" fmla="*/ 2147483646 w 43200"/>
                <a:gd name="T25" fmla="*/ 158636546 h 43200"/>
                <a:gd name="T26" fmla="*/ 2147483646 w 43200"/>
                <a:gd name="T27" fmla="*/ 195591830 h 43200"/>
                <a:gd name="T28" fmla="*/ 2147483646 w 43200"/>
                <a:gd name="T29" fmla="*/ 115542566 h 43200"/>
                <a:gd name="T30" fmla="*/ 2147483646 w 43200"/>
                <a:gd name="T31" fmla="*/ 68412923 h 43200"/>
                <a:gd name="T32" fmla="*/ 1975426232 w 43200"/>
                <a:gd name="T33" fmla="*/ 137993958 h 43200"/>
                <a:gd name="T34" fmla="*/ 2007462992 w 43200"/>
                <a:gd name="T35" fmla="*/ 97356476 h 43200"/>
                <a:gd name="T36" fmla="*/ 1249088679 w 43200"/>
                <a:gd name="T37" fmla="*/ 151798390 h 43200"/>
                <a:gd name="T38" fmla="*/ 1365067488 w 43200"/>
                <a:gd name="T39" fmla="*/ 191210022 h 43200"/>
                <a:gd name="T40" fmla="*/ 368206629 w 43200"/>
                <a:gd name="T41" fmla="*/ 461617960 h 43200"/>
                <a:gd name="T42" fmla="*/ 347960664 w 43200"/>
                <a:gd name="T43" fmla="*/ 420132890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grpSp>
      <p:grpSp>
        <p:nvGrpSpPr>
          <p:cNvPr id="181" name="Group 123"/>
          <p:cNvGrpSpPr>
            <a:grpSpLocks/>
          </p:cNvGrpSpPr>
          <p:nvPr/>
        </p:nvGrpSpPr>
        <p:grpSpPr bwMode="auto">
          <a:xfrm>
            <a:off x="545790" y="1766601"/>
            <a:ext cx="3478212" cy="2286000"/>
            <a:chOff x="801718" y="1801513"/>
            <a:chExt cx="3478148" cy="2286803"/>
          </a:xfrm>
          <a:solidFill>
            <a:schemeClr val="accent4"/>
          </a:solidFill>
        </p:grpSpPr>
        <p:sp>
          <p:nvSpPr>
            <p:cNvPr id="182" name="Lightning Bolt 104"/>
            <p:cNvSpPr/>
            <p:nvPr/>
          </p:nvSpPr>
          <p:spPr>
            <a:xfrm rot="2785059">
              <a:off x="1276218" y="1582690"/>
              <a:ext cx="828966" cy="1777967"/>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83" name="Lightning Bolt 105"/>
            <p:cNvSpPr/>
            <p:nvPr/>
          </p:nvSpPr>
          <p:spPr>
            <a:xfrm rot="2785059">
              <a:off x="1755677" y="2189263"/>
              <a:ext cx="600286" cy="1425549"/>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86" name="Lightning Bolt 106"/>
            <p:cNvSpPr/>
            <p:nvPr/>
          </p:nvSpPr>
          <p:spPr>
            <a:xfrm rot="2785059">
              <a:off x="2433484" y="1595394"/>
              <a:ext cx="828966" cy="1777967"/>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87" name="Lightning Bolt 107"/>
            <p:cNvSpPr/>
            <p:nvPr/>
          </p:nvSpPr>
          <p:spPr>
            <a:xfrm rot="2785059">
              <a:off x="1647728" y="3070635"/>
              <a:ext cx="605050" cy="1430312"/>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88" name="Lightning Bolt 108"/>
            <p:cNvSpPr/>
            <p:nvPr/>
          </p:nvSpPr>
          <p:spPr>
            <a:xfrm rot="2785059">
              <a:off x="3266155" y="1389675"/>
              <a:ext cx="601873" cy="1425549"/>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3" name="Gruppierung 2"/>
          <p:cNvGrpSpPr/>
          <p:nvPr/>
        </p:nvGrpSpPr>
        <p:grpSpPr>
          <a:xfrm>
            <a:off x="1286744" y="342134"/>
            <a:ext cx="2753074" cy="1762125"/>
            <a:chOff x="1286744" y="342134"/>
            <a:chExt cx="2753074" cy="1762125"/>
          </a:xfrm>
        </p:grpSpPr>
        <p:grpSp>
          <p:nvGrpSpPr>
            <p:cNvPr id="124" name="Gruppierung 123"/>
            <p:cNvGrpSpPr>
              <a:grpSpLocks/>
            </p:cNvGrpSpPr>
            <p:nvPr/>
          </p:nvGrpSpPr>
          <p:grpSpPr bwMode="auto">
            <a:xfrm>
              <a:off x="1286744" y="342134"/>
              <a:ext cx="2565400" cy="1762125"/>
              <a:chOff x="1617663" y="354013"/>
              <a:chExt cx="2565400" cy="1762125"/>
            </a:xfrm>
          </p:grpSpPr>
          <p:sp>
            <p:nvSpPr>
              <p:cNvPr id="126" name="Cloud 101"/>
              <p:cNvSpPr>
                <a:spLocks/>
              </p:cNvSpPr>
              <p:nvPr/>
            </p:nvSpPr>
            <p:spPr bwMode="auto">
              <a:xfrm>
                <a:off x="1617663" y="354013"/>
                <a:ext cx="2316807" cy="1619431"/>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77" name="Cloud 102"/>
              <p:cNvSpPr>
                <a:spLocks/>
              </p:cNvSpPr>
              <p:nvPr/>
            </p:nvSpPr>
            <p:spPr bwMode="auto">
              <a:xfrm>
                <a:off x="1645389" y="496707"/>
                <a:ext cx="2537674" cy="1619431"/>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A6A6A6"/>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en-GB">
                  <a:solidFill>
                    <a:prstClr val="black"/>
                  </a:solidFill>
                  <a:latin typeface="Calibri" charset="0"/>
                </a:endParaRPr>
              </a:p>
            </p:txBody>
          </p:sp>
          <p:sp>
            <p:nvSpPr>
              <p:cNvPr id="178" name="TextBox 110"/>
              <p:cNvSpPr txBox="1"/>
              <p:nvPr/>
            </p:nvSpPr>
            <p:spPr bwMode="auto">
              <a:xfrm>
                <a:off x="1784350" y="954088"/>
                <a:ext cx="2382838" cy="523220"/>
              </a:xfrm>
              <a:prstGeom prst="rect">
                <a:avLst/>
              </a:prstGeom>
              <a:noFill/>
            </p:spPr>
            <p:txBody>
              <a:bodyPr>
                <a:spAutoFit/>
              </a:bodyPr>
              <a:lstStyle/>
              <a:p>
                <a:pPr>
                  <a:defRPr/>
                </a:pPr>
                <a:r>
                  <a:rPr lang="de-DE" sz="2800" b="1">
                    <a:solidFill>
                      <a:prstClr val="black"/>
                    </a:solidFill>
                    <a:latin typeface="Calibri Light"/>
                  </a:rPr>
                  <a:t>Climate change</a:t>
                </a:r>
              </a:p>
            </p:txBody>
          </p:sp>
        </p:grpSp>
        <p:sp>
          <p:nvSpPr>
            <p:cNvPr id="179" name="TextBox 111"/>
            <p:cNvSpPr txBox="1"/>
            <p:nvPr/>
          </p:nvSpPr>
          <p:spPr bwMode="auto">
            <a:xfrm>
              <a:off x="1588368" y="1437509"/>
              <a:ext cx="1958975" cy="400110"/>
            </a:xfrm>
            <a:prstGeom prst="rect">
              <a:avLst/>
            </a:prstGeom>
            <a:noFill/>
          </p:spPr>
          <p:txBody>
            <a:bodyPr wrap="square">
              <a:spAutoFit/>
            </a:bodyPr>
            <a:lstStyle/>
            <a:p>
              <a:pPr>
                <a:defRPr/>
              </a:pPr>
              <a:r>
                <a:rPr lang="de-DE" sz="2000" b="1">
                  <a:solidFill>
                    <a:prstClr val="black"/>
                  </a:solidFill>
                  <a:latin typeface="Calibri Light"/>
                </a:rPr>
                <a:t>Biodiversity loss</a:t>
              </a:r>
              <a:endParaRPr lang="de-DE" b="1">
                <a:solidFill>
                  <a:prstClr val="black"/>
                </a:solidFill>
                <a:latin typeface="Calibri Light"/>
              </a:endParaRPr>
            </a:p>
          </p:txBody>
        </p:sp>
        <p:sp>
          <p:nvSpPr>
            <p:cNvPr id="180" name="TextBox 112"/>
            <p:cNvSpPr txBox="1"/>
            <p:nvPr/>
          </p:nvSpPr>
          <p:spPr bwMode="auto">
            <a:xfrm>
              <a:off x="2222130" y="565162"/>
              <a:ext cx="1817688" cy="461665"/>
            </a:xfrm>
            <a:prstGeom prst="rect">
              <a:avLst/>
            </a:prstGeom>
            <a:noFill/>
          </p:spPr>
          <p:txBody>
            <a:bodyPr>
              <a:spAutoFit/>
            </a:bodyPr>
            <a:lstStyle/>
            <a:p>
              <a:pPr>
                <a:defRPr/>
              </a:pPr>
              <a:r>
                <a:rPr lang="de-DE" sz="2400" b="1">
                  <a:solidFill>
                    <a:prstClr val="black"/>
                  </a:solidFill>
                  <a:latin typeface="Calibri Light"/>
                </a:rPr>
                <a:t>Pollution</a:t>
              </a:r>
              <a:endParaRPr lang="de-DE" sz="2000" b="1">
                <a:solidFill>
                  <a:prstClr val="black"/>
                </a:solidFill>
                <a:latin typeface="Calibri Light"/>
              </a:endParaRPr>
            </a:p>
          </p:txBody>
        </p:sp>
      </p:grpSp>
      <p:cxnSp>
        <p:nvCxnSpPr>
          <p:cNvPr id="189" name="Gerade Verbindung mit Pfeil 20"/>
          <p:cNvCxnSpPr>
            <a:cxnSpLocks noChangeShapeType="1"/>
          </p:cNvCxnSpPr>
          <p:nvPr/>
        </p:nvCxnSpPr>
        <p:spPr bwMode="auto">
          <a:xfrm flipV="1">
            <a:off x="827088" y="533143"/>
            <a:ext cx="2402" cy="5785108"/>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91" name="TextBox 14"/>
          <p:cNvSpPr txBox="1"/>
          <p:nvPr/>
        </p:nvSpPr>
        <p:spPr>
          <a:xfrm>
            <a:off x="342899" y="153968"/>
            <a:ext cx="1993539" cy="400110"/>
          </a:xfrm>
          <a:prstGeom prst="rect">
            <a:avLst/>
          </a:prstGeom>
          <a:noFill/>
        </p:spPr>
        <p:txBody>
          <a:bodyPr wrap="square">
            <a:spAutoFit/>
          </a:bodyPr>
          <a:lstStyle/>
          <a:p>
            <a:pPr>
              <a:defRPr/>
            </a:pPr>
            <a:r>
              <a:rPr lang="de-DE" sz="2000" b="1">
                <a:solidFill>
                  <a:prstClr val="black"/>
                </a:solidFill>
                <a:latin typeface="Calibri Light"/>
              </a:rPr>
              <a:t>Health</a:t>
            </a:r>
          </a:p>
        </p:txBody>
      </p:sp>
    </p:spTree>
    <p:extLst>
      <p:ext uri="{BB962C8B-B14F-4D97-AF65-F5344CB8AC3E}">
        <p14:creationId xmlns:p14="http://schemas.microsoft.com/office/powerpoint/2010/main" val="201426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144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nhaltsplatzhalt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3012" r="5021"/>
          <a:stretch/>
        </p:blipFill>
        <p:spPr>
          <a:xfrm>
            <a:off x="137787" y="3221984"/>
            <a:ext cx="4008329" cy="3481071"/>
          </a:xfrm>
        </p:spPr>
      </p:pic>
      <p:pic>
        <p:nvPicPr>
          <p:cNvPr id="5" name="Bild 4"/>
          <p:cNvPicPr>
            <a:picLocks noChangeAspect="1"/>
          </p:cNvPicPr>
          <p:nvPr/>
        </p:nvPicPr>
        <p:blipFill rotWithShape="1">
          <a:blip r:embed="rId4">
            <a:extLst>
              <a:ext uri="{28A0092B-C50C-407E-A947-70E740481C1C}">
                <a14:useLocalDpi xmlns:a14="http://schemas.microsoft.com/office/drawing/2010/main" val="0"/>
              </a:ext>
            </a:extLst>
          </a:blip>
          <a:srcRect l="25513" t="14954" r="13389" b="15565"/>
          <a:stretch/>
        </p:blipFill>
        <p:spPr>
          <a:xfrm>
            <a:off x="4146116" y="3221984"/>
            <a:ext cx="4897677" cy="3481071"/>
          </a:xfrm>
          <a:prstGeom prst="rect">
            <a:avLst/>
          </a:prstGeom>
        </p:spPr>
      </p:pic>
      <p:pic>
        <p:nvPicPr>
          <p:cNvPr id="6" name="Bild 5"/>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5400000">
            <a:off x="913003" y="-574800"/>
            <a:ext cx="3021568" cy="4572000"/>
          </a:xfrm>
          <a:prstGeom prst="rect">
            <a:avLst/>
          </a:prstGeom>
        </p:spPr>
      </p:pic>
      <p:pic>
        <p:nvPicPr>
          <p:cNvPr id="7" name="Bild 6"/>
          <p:cNvPicPr>
            <a:picLocks noChangeAspect="1"/>
          </p:cNvPicPr>
          <p:nvPr/>
        </p:nvPicPr>
        <p:blipFill rotWithShape="1">
          <a:blip r:embed="rId5">
            <a:extLst>
              <a:ext uri="{28A0092B-C50C-407E-A947-70E740481C1C}">
                <a14:useLocalDpi xmlns:a14="http://schemas.microsoft.com/office/drawing/2010/main"/>
              </a:ext>
            </a:extLst>
          </a:blip>
          <a:srcRect/>
          <a:stretch/>
        </p:blipFill>
        <p:spPr>
          <a:xfrm rot="5400000">
            <a:off x="5311130" y="-574800"/>
            <a:ext cx="3021568" cy="4572000"/>
          </a:xfrm>
          <a:prstGeom prst="rect">
            <a:avLst/>
          </a:prstGeom>
        </p:spPr>
      </p:pic>
      <p:sp>
        <p:nvSpPr>
          <p:cNvPr id="15" name="Wolkenförmige Legende 14"/>
          <p:cNvSpPr/>
          <p:nvPr/>
        </p:nvSpPr>
        <p:spPr>
          <a:xfrm>
            <a:off x="5404514" y="73782"/>
            <a:ext cx="3485486" cy="1907418"/>
          </a:xfrm>
          <a:prstGeom prst="cloudCallout">
            <a:avLst>
              <a:gd name="adj1" fmla="val -13529"/>
              <a:gd name="adj2" fmla="val 11493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solidFill>
              </a:rPr>
              <a:t>How do I communicate the diagnosis?</a:t>
            </a:r>
            <a:endParaRPr lang="en-GB" sz="2400" err="1">
              <a:solidFill>
                <a:schemeClr val="tx1"/>
              </a:solidFill>
            </a:endParaRPr>
          </a:p>
        </p:txBody>
      </p:sp>
    </p:spTree>
    <p:extLst>
      <p:ext uri="{BB962C8B-B14F-4D97-AF65-F5344CB8AC3E}">
        <p14:creationId xmlns:p14="http://schemas.microsoft.com/office/powerpoint/2010/main" val="1274615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454" y="1275347"/>
            <a:ext cx="2755231" cy="2755231"/>
          </a:xfrm>
          <a:prstGeom prst="rect">
            <a:avLst/>
          </a:prstGeom>
        </p:spPr>
      </p:pic>
      <p:pic>
        <p:nvPicPr>
          <p:cNvPr id="4" name="Bild 3"/>
          <p:cNvPicPr>
            <a:picLocks noChangeAspect="1"/>
          </p:cNvPicPr>
          <p:nvPr/>
        </p:nvPicPr>
        <p:blipFill rotWithShape="1">
          <a:blip r:embed="rId4">
            <a:extLst>
              <a:ext uri="{28A0092B-C50C-407E-A947-70E740481C1C}">
                <a14:useLocalDpi xmlns:a14="http://schemas.microsoft.com/office/drawing/2010/main" val="0"/>
              </a:ext>
            </a:extLst>
          </a:blip>
          <a:srcRect l="2637" t="9806" r="2023" b="2323"/>
          <a:stretch/>
        </p:blipFill>
        <p:spPr>
          <a:xfrm>
            <a:off x="0" y="4030578"/>
            <a:ext cx="4047967" cy="2835442"/>
          </a:xfrm>
          <a:prstGeom prst="rect">
            <a:avLst/>
          </a:prstGeom>
        </p:spPr>
      </p:pic>
      <p:sp>
        <p:nvSpPr>
          <p:cNvPr id="2" name="Titel 1"/>
          <p:cNvSpPr>
            <a:spLocks noGrp="1"/>
          </p:cNvSpPr>
          <p:nvPr>
            <p:ph type="title"/>
          </p:nvPr>
        </p:nvSpPr>
        <p:spPr>
          <a:xfrm>
            <a:off x="380335" y="71986"/>
            <a:ext cx="8515350" cy="1383463"/>
          </a:xfrm>
        </p:spPr>
        <p:txBody>
          <a:bodyPr>
            <a:noAutofit/>
          </a:bodyPr>
          <a:lstStyle/>
          <a:p>
            <a:r>
              <a:rPr lang="en-GB"/>
              <a:t>Public </a:t>
            </a:r>
            <a:r>
              <a:rPr lang="en-GB">
                <a:sym typeface="Wingdings"/>
              </a:rPr>
              <a:t></a:t>
            </a:r>
            <a:r>
              <a:rPr lang="en-GB"/>
              <a:t> Global </a:t>
            </a:r>
            <a:r>
              <a:rPr lang="en-GB">
                <a:sym typeface="Wingdings"/>
              </a:rPr>
              <a:t></a:t>
            </a:r>
            <a:r>
              <a:rPr lang="en-GB"/>
              <a:t> Planetary Health</a:t>
            </a:r>
          </a:p>
        </p:txBody>
      </p:sp>
      <p:pic>
        <p:nvPicPr>
          <p:cNvPr id="8" name="Bild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3296" y="2666999"/>
            <a:ext cx="2727158" cy="2727158"/>
          </a:xfrm>
          <a:prstGeom prst="rect">
            <a:avLst/>
          </a:prstGeom>
        </p:spPr>
      </p:pic>
      <p:sp>
        <p:nvSpPr>
          <p:cNvPr id="9" name="Textfeld 8"/>
          <p:cNvSpPr txBox="1"/>
          <p:nvPr/>
        </p:nvSpPr>
        <p:spPr>
          <a:xfrm>
            <a:off x="5977070" y="6550223"/>
            <a:ext cx="3076291" cy="307777"/>
          </a:xfrm>
          <a:prstGeom prst="rect">
            <a:avLst/>
          </a:prstGeom>
          <a:noFill/>
        </p:spPr>
        <p:txBody>
          <a:bodyPr wrap="none" rtlCol="0">
            <a:spAutoFit/>
          </a:bodyPr>
          <a:lstStyle/>
          <a:p>
            <a:r>
              <a:rPr lang="en-GB" sz="1400"/>
              <a:t>Sources: Dahlgren&amp;Whitehead, Pixabay</a:t>
            </a:r>
          </a:p>
        </p:txBody>
      </p:sp>
      <p:sp>
        <p:nvSpPr>
          <p:cNvPr id="3" name="Textfeld 2"/>
          <p:cNvSpPr txBox="1"/>
          <p:nvPr/>
        </p:nvSpPr>
        <p:spPr>
          <a:xfrm>
            <a:off x="2344350" y="6488668"/>
            <a:ext cx="2064540" cy="369332"/>
          </a:xfrm>
          <a:prstGeom prst="rect">
            <a:avLst/>
          </a:prstGeom>
          <a:noFill/>
        </p:spPr>
        <p:txBody>
          <a:bodyPr wrap="none" rtlCol="0">
            <a:spAutoFit/>
          </a:bodyPr>
          <a:lstStyle/>
          <a:p>
            <a:r>
              <a:rPr lang="en-GB"/>
              <a:t>Specific populations</a:t>
            </a:r>
          </a:p>
        </p:txBody>
      </p:sp>
      <p:sp>
        <p:nvSpPr>
          <p:cNvPr id="10" name="Textfeld 9"/>
          <p:cNvSpPr txBox="1"/>
          <p:nvPr/>
        </p:nvSpPr>
        <p:spPr>
          <a:xfrm>
            <a:off x="4242423" y="5448299"/>
            <a:ext cx="2129301" cy="646331"/>
          </a:xfrm>
          <a:prstGeom prst="rect">
            <a:avLst/>
          </a:prstGeom>
          <a:noFill/>
        </p:spPr>
        <p:txBody>
          <a:bodyPr wrap="none" rtlCol="0">
            <a:spAutoFit/>
          </a:bodyPr>
          <a:lstStyle/>
          <a:p>
            <a:r>
              <a:rPr lang="en-GB"/>
              <a:t>Global health issues</a:t>
            </a:r>
          </a:p>
          <a:p>
            <a:r>
              <a:rPr lang="en-GB"/>
              <a:t>Global determinants</a:t>
            </a:r>
          </a:p>
        </p:txBody>
      </p:sp>
      <p:sp>
        <p:nvSpPr>
          <p:cNvPr id="12" name="Textfeld 11"/>
          <p:cNvSpPr txBox="1"/>
          <p:nvPr/>
        </p:nvSpPr>
        <p:spPr>
          <a:xfrm>
            <a:off x="6813482" y="4125672"/>
            <a:ext cx="2082203" cy="923330"/>
          </a:xfrm>
          <a:prstGeom prst="rect">
            <a:avLst/>
          </a:prstGeom>
          <a:noFill/>
        </p:spPr>
        <p:txBody>
          <a:bodyPr wrap="square" rtlCol="0">
            <a:spAutoFit/>
          </a:bodyPr>
          <a:lstStyle/>
          <a:p>
            <a:r>
              <a:rPr lang="en-GB"/>
              <a:t>Human-made and natural systems of the planet</a:t>
            </a:r>
          </a:p>
        </p:txBody>
      </p:sp>
      <p:sp>
        <p:nvSpPr>
          <p:cNvPr id="13" name="Textfeld 12"/>
          <p:cNvSpPr txBox="1"/>
          <p:nvPr/>
        </p:nvSpPr>
        <p:spPr>
          <a:xfrm>
            <a:off x="26745" y="3648893"/>
            <a:ext cx="2598275" cy="646331"/>
          </a:xfrm>
          <a:prstGeom prst="rect">
            <a:avLst/>
          </a:prstGeom>
          <a:noFill/>
        </p:spPr>
        <p:txBody>
          <a:bodyPr wrap="none" rtlCol="0">
            <a:spAutoFit/>
          </a:bodyPr>
          <a:lstStyle/>
          <a:p>
            <a:r>
              <a:rPr lang="en-GB"/>
              <a:t>Social, economic, political</a:t>
            </a:r>
          </a:p>
          <a:p>
            <a:r>
              <a:rPr lang="en-GB"/>
              <a:t>determinants</a:t>
            </a:r>
          </a:p>
        </p:txBody>
      </p:sp>
    </p:spTree>
    <p:extLst>
      <p:ext uri="{BB962C8B-B14F-4D97-AF65-F5344CB8AC3E}">
        <p14:creationId xmlns:p14="http://schemas.microsoft.com/office/powerpoint/2010/main" val="19567719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94468"/>
            <a:ext cx="7886700" cy="774915"/>
          </a:xfrm>
        </p:spPr>
        <p:txBody>
          <a:bodyPr>
            <a:normAutofit/>
          </a:bodyPr>
          <a:lstStyle/>
          <a:p>
            <a:r>
              <a:rPr lang="en-GB" sz="4400"/>
              <a:t>Shared </a:t>
            </a:r>
            <a:r>
              <a:rPr lang="en-GB"/>
              <a:t>d</a:t>
            </a:r>
            <a:r>
              <a:rPr lang="en-GB" sz="4400"/>
              <a:t>iagnosis? Urgency clear? </a:t>
            </a:r>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414" y="956114"/>
            <a:ext cx="6740763" cy="5834777"/>
          </a:xfrm>
          <a:prstGeom prst="rect">
            <a:avLst/>
          </a:prstGeom>
        </p:spPr>
      </p:pic>
      <p:sp>
        <p:nvSpPr>
          <p:cNvPr id="6" name="Textfeld 5"/>
          <p:cNvSpPr txBox="1"/>
          <p:nvPr/>
        </p:nvSpPr>
        <p:spPr>
          <a:xfrm>
            <a:off x="-38100" y="6530527"/>
            <a:ext cx="9270999" cy="338554"/>
          </a:xfrm>
          <a:prstGeom prst="rect">
            <a:avLst/>
          </a:prstGeom>
          <a:noFill/>
        </p:spPr>
        <p:txBody>
          <a:bodyPr wrap="square" rtlCol="0">
            <a:spAutoFit/>
          </a:bodyPr>
          <a:lstStyle/>
          <a:p>
            <a:r>
              <a:rPr lang="en-GB" sz="1600"/>
              <a:t>Source: Bettina Nutz: </a:t>
            </a:r>
            <a:r>
              <a:rPr lang="en-GB" sz="1600">
                <a:hlinkClick r:id="rId4"/>
              </a:rPr>
              <a:t>www.bettinanutz.de</a:t>
            </a:r>
            <a:r>
              <a:rPr lang="en-GB" sz="1600"/>
              <a:t>; CC-BY-NC-ND: </a:t>
            </a:r>
            <a:r>
              <a:rPr lang="en-GB" sz="1600">
                <a:hlinkClick r:id="rId5"/>
              </a:rPr>
              <a:t>https://creativecommons.org/licenses/by-nc-nd/4.0</a:t>
            </a:r>
            <a:r>
              <a:rPr lang="en-GB" sz="1600"/>
              <a:t> </a:t>
            </a:r>
          </a:p>
        </p:txBody>
      </p:sp>
    </p:spTree>
    <p:extLst>
      <p:ext uri="{BB962C8B-B14F-4D97-AF65-F5344CB8AC3E}">
        <p14:creationId xmlns:p14="http://schemas.microsoft.com/office/powerpoint/2010/main" val="4598921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ung 6"/>
          <p:cNvGrpSpPr/>
          <p:nvPr/>
        </p:nvGrpSpPr>
        <p:grpSpPr>
          <a:xfrm>
            <a:off x="-605111" y="0"/>
            <a:ext cx="9749111" cy="6858000"/>
            <a:chOff x="-605111" y="0"/>
            <a:chExt cx="9749111" cy="6858000"/>
          </a:xfrm>
        </p:grpSpPr>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l="12079" t="2449" r="51178" b="5723"/>
            <a:stretch/>
          </p:blipFill>
          <p:spPr>
            <a:xfrm flipH="1">
              <a:off x="-605111" y="0"/>
              <a:ext cx="3762103" cy="6857999"/>
            </a:xfrm>
            <a:prstGeom prst="rect">
              <a:avLst/>
            </a:prstGeom>
          </p:spPr>
        </p:pic>
        <p:pic>
          <p:nvPicPr>
            <p:cNvPr id="2" name="Bild 1"/>
            <p:cNvPicPr>
              <a:picLocks noChangeAspect="1"/>
            </p:cNvPicPr>
            <p:nvPr/>
          </p:nvPicPr>
          <p:blipFill rotWithShape="1">
            <a:blip r:embed="rId3">
              <a:extLst>
                <a:ext uri="{28A0092B-C50C-407E-A947-70E740481C1C}">
                  <a14:useLocalDpi xmlns:a14="http://schemas.microsoft.com/office/drawing/2010/main" val="0"/>
                </a:ext>
              </a:extLst>
            </a:blip>
            <a:srcRect t="6511" r="25172" b="7775"/>
            <a:stretch/>
          </p:blipFill>
          <p:spPr>
            <a:xfrm>
              <a:off x="3156995" y="0"/>
              <a:ext cx="5987005" cy="6858000"/>
            </a:xfrm>
            <a:prstGeom prst="rect">
              <a:avLst/>
            </a:prstGeom>
          </p:spPr>
        </p:pic>
      </p:grpSp>
      <p:sp>
        <p:nvSpPr>
          <p:cNvPr id="4" name="Titel 3"/>
          <p:cNvSpPr>
            <a:spLocks noGrp="1"/>
          </p:cNvSpPr>
          <p:nvPr>
            <p:ph type="title"/>
          </p:nvPr>
        </p:nvSpPr>
        <p:spPr/>
        <p:txBody>
          <a:bodyPr>
            <a:normAutofit/>
          </a:bodyPr>
          <a:lstStyle/>
          <a:p>
            <a:r>
              <a:rPr lang="en-GB" sz="5400">
                <a:solidFill>
                  <a:schemeClr val="bg1"/>
                </a:solidFill>
              </a:rPr>
              <a:t>Structure</a:t>
            </a:r>
          </a:p>
        </p:txBody>
      </p:sp>
      <p:sp>
        <p:nvSpPr>
          <p:cNvPr id="6" name="Inhaltsplatzhalter 5"/>
          <p:cNvSpPr>
            <a:spLocks noGrp="1"/>
          </p:cNvSpPr>
          <p:nvPr>
            <p:ph idx="1"/>
          </p:nvPr>
        </p:nvSpPr>
        <p:spPr>
          <a:xfrm>
            <a:off x="628650" y="1851930"/>
            <a:ext cx="6699580" cy="4351338"/>
          </a:xfrm>
        </p:spPr>
        <p:txBody>
          <a:bodyPr/>
          <a:lstStyle/>
          <a:p>
            <a:pPr marL="514350" indent="-514350">
              <a:lnSpc>
                <a:spcPct val="100000"/>
              </a:lnSpc>
              <a:spcAft>
                <a:spcPts val="1200"/>
              </a:spcAft>
              <a:buFont typeface="+mj-lt"/>
              <a:buAutoNum type="arabicPeriod"/>
            </a:pPr>
            <a:r>
              <a:rPr lang="en-GB" sz="3200">
                <a:solidFill>
                  <a:schemeClr val="tx1">
                    <a:lumMod val="65000"/>
                    <a:lumOff val="35000"/>
                  </a:schemeClr>
                </a:solidFill>
              </a:rPr>
              <a:t>What is Planetary Health?</a:t>
            </a:r>
          </a:p>
          <a:p>
            <a:pPr marL="514350" indent="-514350">
              <a:lnSpc>
                <a:spcPct val="100000"/>
              </a:lnSpc>
              <a:spcAft>
                <a:spcPts val="1200"/>
              </a:spcAft>
              <a:buFont typeface="+mj-lt"/>
              <a:buAutoNum type="arabicPeriod"/>
            </a:pPr>
            <a:r>
              <a:rPr lang="en-GB" sz="3200">
                <a:solidFill>
                  <a:schemeClr val="tx1">
                    <a:lumMod val="65000"/>
                    <a:lumOff val="35000"/>
                  </a:schemeClr>
                </a:solidFill>
              </a:rPr>
              <a:t>Medical history and exam</a:t>
            </a:r>
          </a:p>
          <a:p>
            <a:pPr marL="514350" indent="-514350">
              <a:lnSpc>
                <a:spcPct val="100000"/>
              </a:lnSpc>
              <a:spcAft>
                <a:spcPts val="1200"/>
              </a:spcAft>
              <a:buFont typeface="+mj-lt"/>
              <a:buAutoNum type="arabicPeriod"/>
            </a:pPr>
            <a:r>
              <a:rPr lang="en-GB" sz="3200">
                <a:solidFill>
                  <a:schemeClr val="tx1">
                    <a:lumMod val="65000"/>
                    <a:lumOff val="35000"/>
                  </a:schemeClr>
                </a:solidFill>
              </a:rPr>
              <a:t>Diagnosis and prognosis</a:t>
            </a:r>
          </a:p>
          <a:p>
            <a:pPr marL="514350" indent="-514350">
              <a:lnSpc>
                <a:spcPct val="100000"/>
              </a:lnSpc>
              <a:spcAft>
                <a:spcPts val="1200"/>
              </a:spcAft>
              <a:buFont typeface="+mj-lt"/>
              <a:buAutoNum type="arabicPeriod"/>
            </a:pPr>
            <a:r>
              <a:rPr lang="en-GB" sz="3200">
                <a:solidFill>
                  <a:schemeClr val="bg1"/>
                </a:solidFill>
              </a:rPr>
              <a:t>Therapy options</a:t>
            </a:r>
            <a:endParaRPr lang="en-GB">
              <a:solidFill>
                <a:schemeClr val="bg1"/>
              </a:solidFill>
            </a:endParaRPr>
          </a:p>
        </p:txBody>
      </p:sp>
      <p:sp>
        <p:nvSpPr>
          <p:cNvPr id="12" name="Textfeld 4"/>
          <p:cNvSpPr txBox="1"/>
          <p:nvPr/>
        </p:nvSpPr>
        <p:spPr>
          <a:xfrm>
            <a:off x="7881626" y="6572101"/>
            <a:ext cx="1324786" cy="307777"/>
          </a:xfrm>
          <a:prstGeom prst="rect">
            <a:avLst/>
          </a:prstGeom>
          <a:noFill/>
        </p:spPr>
        <p:txBody>
          <a:bodyPr wrap="none" rtlCol="0">
            <a:spAutoFit/>
          </a:bodyPr>
          <a:lstStyle/>
          <a:p>
            <a:r>
              <a:rPr lang="en-GB" sz="1400">
                <a:solidFill>
                  <a:schemeClr val="bg1"/>
                </a:solidFill>
              </a:rPr>
              <a:t>Source: Pixabay</a:t>
            </a:r>
          </a:p>
        </p:txBody>
      </p:sp>
      <p:grpSp>
        <p:nvGrpSpPr>
          <p:cNvPr id="13" name="Gruppierung 12"/>
          <p:cNvGrpSpPr/>
          <p:nvPr/>
        </p:nvGrpSpPr>
        <p:grpSpPr>
          <a:xfrm>
            <a:off x="6243995" y="1396999"/>
            <a:ext cx="1723787" cy="2171700"/>
            <a:chOff x="6397257" y="1257299"/>
            <a:chExt cx="1723787" cy="2171700"/>
          </a:xfrm>
        </p:grpSpPr>
        <p:pic>
          <p:nvPicPr>
            <p:cNvPr id="14" name="Bild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257" y="1257299"/>
              <a:ext cx="1723787" cy="2171700"/>
            </a:xfrm>
            <a:prstGeom prst="rect">
              <a:avLst/>
            </a:prstGeom>
          </p:spPr>
        </p:pic>
        <p:sp>
          <p:nvSpPr>
            <p:cNvPr id="15" name="Oval 14"/>
            <p:cNvSpPr/>
            <p:nvPr/>
          </p:nvSpPr>
          <p:spPr>
            <a:xfrm>
              <a:off x="7464553" y="1284286"/>
              <a:ext cx="226398" cy="15081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7139602" y="1271587"/>
              <a:ext cx="239098" cy="133347"/>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424992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56628" y="669701"/>
            <a:ext cx="3660015" cy="965916"/>
          </a:xfrm>
          <a:ln w="19050">
            <a:solidFill>
              <a:schemeClr val="tx1"/>
            </a:solidFill>
          </a:ln>
        </p:spPr>
        <p:txBody>
          <a:bodyPr/>
          <a:lstStyle/>
          <a:p>
            <a:pPr algn="ctr"/>
            <a:r>
              <a:rPr lang="en-GB"/>
              <a:t>Emergency aid</a:t>
            </a:r>
          </a:p>
        </p:txBody>
      </p:sp>
      <p:sp>
        <p:nvSpPr>
          <p:cNvPr id="3" name="Inhaltsplatzhalter 2"/>
          <p:cNvSpPr>
            <a:spLocks noGrp="1"/>
          </p:cNvSpPr>
          <p:nvPr>
            <p:ph idx="1"/>
          </p:nvPr>
        </p:nvSpPr>
        <p:spPr>
          <a:xfrm>
            <a:off x="628650" y="2175641"/>
            <a:ext cx="7886700" cy="4343804"/>
          </a:xfrm>
        </p:spPr>
        <p:txBody>
          <a:bodyPr>
            <a:normAutofit/>
          </a:bodyPr>
          <a:lstStyle/>
          <a:p>
            <a:pPr marL="0" lvl="2" indent="0">
              <a:spcBef>
                <a:spcPts val="1000"/>
              </a:spcBef>
              <a:spcAft>
                <a:spcPts val="1200"/>
              </a:spcAft>
              <a:buNone/>
            </a:pPr>
            <a:r>
              <a:rPr lang="en-US" sz="2800"/>
              <a:t>Reduce speed quickly! Then change course</a:t>
            </a:r>
            <a:r>
              <a:rPr lang="is-IS" sz="2800"/>
              <a:t>…</a:t>
            </a:r>
            <a:endParaRPr lang="en-US" sz="2800"/>
          </a:p>
          <a:p>
            <a:pPr marL="457200" lvl="2" indent="-457200">
              <a:spcBef>
                <a:spcPts val="1000"/>
              </a:spcBef>
              <a:buFont typeface="+mj-lt"/>
              <a:buAutoNum type="arabicPeriod"/>
            </a:pPr>
            <a:r>
              <a:rPr lang="en-US" sz="2800"/>
              <a:t>Stop ecologically harmful subsidies (air travel, coal, meat production, etc.)</a:t>
            </a:r>
          </a:p>
          <a:p>
            <a:pPr marL="457200" lvl="2" indent="-457200">
              <a:spcBef>
                <a:spcPts val="1000"/>
              </a:spcBef>
              <a:buFont typeface="+mj-lt"/>
              <a:buAutoNum type="arabicPeriod"/>
            </a:pPr>
            <a:r>
              <a:rPr lang="en-US" sz="2800"/>
              <a:t>Stop building new fossil fuel mines and power plants</a:t>
            </a:r>
          </a:p>
          <a:p>
            <a:pPr marL="457200" lvl="2" indent="-457200">
              <a:spcBef>
                <a:spcPts val="1000"/>
              </a:spcBef>
              <a:buFont typeface="+mj-lt"/>
              <a:buAutoNum type="arabicPeriod"/>
            </a:pPr>
            <a:r>
              <a:rPr lang="en-US" sz="2800"/>
              <a:t>Stop destruction of nature (swamps, forests, etc.)</a:t>
            </a:r>
          </a:p>
          <a:p>
            <a:pPr marL="457200" lvl="2" indent="-457200">
              <a:spcBef>
                <a:spcPts val="1000"/>
              </a:spcBef>
              <a:buFont typeface="+mj-lt"/>
              <a:buAutoNum type="arabicPeriod"/>
            </a:pPr>
            <a:r>
              <a:rPr lang="en-US" sz="2800"/>
              <a:t>Stop humus loss in soils</a:t>
            </a:r>
          </a:p>
          <a:p>
            <a:pPr marL="457200" lvl="2" indent="-457200">
              <a:spcBef>
                <a:spcPts val="1000"/>
              </a:spcBef>
              <a:buFont typeface="+mj-lt"/>
              <a:buAutoNum type="arabicPeriod"/>
            </a:pPr>
            <a:r>
              <a:rPr lang="en-US" sz="2800"/>
              <a:t>Stop release of harmful chemicals and plastics</a:t>
            </a:r>
          </a:p>
          <a:p>
            <a:pPr marL="457200" lvl="2" indent="-457200">
              <a:spcBef>
                <a:spcPts val="1000"/>
              </a:spcBef>
              <a:buFont typeface="+mj-lt"/>
              <a:buAutoNum type="arabicPeriod"/>
            </a:pPr>
            <a:endParaRPr lang="en-US" sz="1600"/>
          </a:p>
          <a:p>
            <a:endParaRPr lang="en-GB"/>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926" y="1"/>
            <a:ext cx="1906073" cy="1879962"/>
          </a:xfrm>
          <a:prstGeom prst="rect">
            <a:avLst/>
          </a:prstGeom>
        </p:spPr>
      </p:pic>
      <p:sp>
        <p:nvSpPr>
          <p:cNvPr id="5" name="Textfeld 4"/>
          <p:cNvSpPr txBox="1"/>
          <p:nvPr/>
        </p:nvSpPr>
        <p:spPr>
          <a:xfrm>
            <a:off x="4165538" y="6519446"/>
            <a:ext cx="4700389" cy="338554"/>
          </a:xfrm>
          <a:prstGeom prst="rect">
            <a:avLst/>
          </a:prstGeom>
          <a:noFill/>
        </p:spPr>
        <p:txBody>
          <a:bodyPr wrap="none" rtlCol="0">
            <a:spAutoFit/>
          </a:bodyPr>
          <a:lstStyle/>
          <a:p>
            <a:r>
              <a:rPr lang="en-GB" sz="1600">
                <a:solidFill>
                  <a:schemeClr val="bg1">
                    <a:lumMod val="50000"/>
                  </a:schemeClr>
                </a:solidFill>
              </a:rPr>
              <a:t>Source: building on BUND Climate Emergency Aid Plan</a:t>
            </a:r>
          </a:p>
        </p:txBody>
      </p:sp>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80822">
            <a:off x="357797" y="-342219"/>
            <a:ext cx="3021013" cy="1675718"/>
          </a:xfrm>
          <a:prstGeom prst="rect">
            <a:avLst/>
          </a:prstGeom>
        </p:spPr>
      </p:pic>
    </p:spTree>
    <p:extLst>
      <p:ext uri="{BB962C8B-B14F-4D97-AF65-F5344CB8AC3E}">
        <p14:creationId xmlns:p14="http://schemas.microsoft.com/office/powerpoint/2010/main" val="16550746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547" y="-18661"/>
            <a:ext cx="9144000" cy="68865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3" name="Textfeld 122"/>
          <p:cNvSpPr txBox="1"/>
          <p:nvPr/>
        </p:nvSpPr>
        <p:spPr>
          <a:xfrm>
            <a:off x="7708900" y="6519206"/>
            <a:ext cx="1483996" cy="338554"/>
          </a:xfrm>
          <a:prstGeom prst="rect">
            <a:avLst/>
          </a:prstGeom>
          <a:noFill/>
        </p:spPr>
        <p:txBody>
          <a:bodyPr wrap="none" rtlCol="0">
            <a:spAutoFit/>
          </a:bodyPr>
          <a:lstStyle/>
          <a:p>
            <a:r>
              <a:rPr lang="en-GB" sz="1600">
                <a:solidFill>
                  <a:prstClr val="white"/>
                </a:solidFill>
                <a:latin typeface="Calibri" charset="0"/>
              </a:rPr>
              <a:t>Source: Pixabay</a:t>
            </a:r>
          </a:p>
        </p:txBody>
      </p:sp>
      <p:sp>
        <p:nvSpPr>
          <p:cNvPr id="125" name="TextBox 36"/>
          <p:cNvSpPr txBox="1"/>
          <p:nvPr/>
        </p:nvSpPr>
        <p:spPr>
          <a:xfrm>
            <a:off x="1229514" y="5440623"/>
            <a:ext cx="2106612" cy="707886"/>
          </a:xfrm>
          <a:prstGeom prst="rect">
            <a:avLst/>
          </a:prstGeom>
          <a:noFill/>
        </p:spPr>
        <p:txBody>
          <a:bodyPr>
            <a:spAutoFit/>
          </a:bodyPr>
          <a:lstStyle/>
          <a:p>
            <a:pPr>
              <a:defRPr/>
            </a:pPr>
            <a:r>
              <a:rPr lang="de-DE" sz="2000">
                <a:latin typeface="+mj-lt"/>
              </a:rPr>
              <a:t>1 billion people in extreme poverty</a:t>
            </a:r>
          </a:p>
        </p:txBody>
      </p:sp>
      <p:sp>
        <p:nvSpPr>
          <p:cNvPr id="127" name="TextBox 36"/>
          <p:cNvSpPr txBox="1"/>
          <p:nvPr/>
        </p:nvSpPr>
        <p:spPr>
          <a:xfrm>
            <a:off x="6609197" y="2816893"/>
            <a:ext cx="1525858" cy="707886"/>
          </a:xfrm>
          <a:prstGeom prst="rect">
            <a:avLst/>
          </a:prstGeom>
          <a:noFill/>
        </p:spPr>
        <p:txBody>
          <a:bodyPr wrap="square">
            <a:spAutoFit/>
          </a:bodyPr>
          <a:lstStyle/>
          <a:p>
            <a:pPr>
              <a:defRPr/>
            </a:pPr>
            <a:r>
              <a:rPr lang="de-DE" sz="2000">
                <a:latin typeface="+mj-lt"/>
              </a:rPr>
              <a:t>1 billion </a:t>
            </a:r>
          </a:p>
          <a:p>
            <a:pPr>
              <a:defRPr/>
            </a:pPr>
            <a:r>
              <a:rPr lang="de-DE" sz="2000">
                <a:latin typeface="+mj-lt"/>
              </a:rPr>
              <a:t>rich people</a:t>
            </a:r>
          </a:p>
        </p:txBody>
      </p:sp>
      <p:grpSp>
        <p:nvGrpSpPr>
          <p:cNvPr id="128" name="Group 44"/>
          <p:cNvGrpSpPr>
            <a:grpSpLocks/>
          </p:cNvGrpSpPr>
          <p:nvPr/>
        </p:nvGrpSpPr>
        <p:grpSpPr bwMode="auto">
          <a:xfrm>
            <a:off x="2237216" y="3948991"/>
            <a:ext cx="286068" cy="805233"/>
            <a:chOff x="3153050" y="1791577"/>
            <a:chExt cx="533835" cy="1381107"/>
          </a:xfrm>
        </p:grpSpPr>
        <p:sp>
          <p:nvSpPr>
            <p:cNvPr id="129" name="Oval 128"/>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0"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1"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2"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3"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4"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35" name="Group 44"/>
          <p:cNvGrpSpPr>
            <a:grpSpLocks/>
          </p:cNvGrpSpPr>
          <p:nvPr/>
        </p:nvGrpSpPr>
        <p:grpSpPr bwMode="auto">
          <a:xfrm>
            <a:off x="2617255" y="3829365"/>
            <a:ext cx="286068" cy="805233"/>
            <a:chOff x="3153050" y="1791577"/>
            <a:chExt cx="533835" cy="1381107"/>
          </a:xfrm>
        </p:grpSpPr>
        <p:sp>
          <p:nvSpPr>
            <p:cNvPr id="136" name="Oval 135"/>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7"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8"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9"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0"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1"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2" name="Group 44"/>
          <p:cNvGrpSpPr>
            <a:grpSpLocks/>
          </p:cNvGrpSpPr>
          <p:nvPr/>
        </p:nvGrpSpPr>
        <p:grpSpPr bwMode="auto">
          <a:xfrm>
            <a:off x="1227210" y="4450808"/>
            <a:ext cx="286068" cy="805233"/>
            <a:chOff x="3153050" y="1791577"/>
            <a:chExt cx="533835" cy="1381107"/>
          </a:xfrm>
        </p:grpSpPr>
        <p:sp>
          <p:nvSpPr>
            <p:cNvPr id="143" name="Oval 142"/>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4"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5"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6"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7"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8"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9" name="Group 44"/>
          <p:cNvGrpSpPr>
            <a:grpSpLocks/>
          </p:cNvGrpSpPr>
          <p:nvPr/>
        </p:nvGrpSpPr>
        <p:grpSpPr bwMode="auto">
          <a:xfrm>
            <a:off x="5242449" y="2278170"/>
            <a:ext cx="286068" cy="805233"/>
            <a:chOff x="3153050" y="1791577"/>
            <a:chExt cx="533835" cy="1381107"/>
          </a:xfrm>
        </p:grpSpPr>
        <p:sp>
          <p:nvSpPr>
            <p:cNvPr id="150" name="Oval 149"/>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1"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2"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3"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4"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5"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56" name="Group 44"/>
          <p:cNvGrpSpPr>
            <a:grpSpLocks/>
          </p:cNvGrpSpPr>
          <p:nvPr/>
        </p:nvGrpSpPr>
        <p:grpSpPr bwMode="auto">
          <a:xfrm>
            <a:off x="4844699" y="2563238"/>
            <a:ext cx="286068" cy="805233"/>
            <a:chOff x="3153050" y="1791577"/>
            <a:chExt cx="533835" cy="1381107"/>
          </a:xfrm>
        </p:grpSpPr>
        <p:sp>
          <p:nvSpPr>
            <p:cNvPr id="157" name="Oval 156"/>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8"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9"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0"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1"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2"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63" name="Group 44"/>
          <p:cNvGrpSpPr>
            <a:grpSpLocks/>
          </p:cNvGrpSpPr>
          <p:nvPr/>
        </p:nvGrpSpPr>
        <p:grpSpPr bwMode="auto">
          <a:xfrm>
            <a:off x="4478020" y="2828411"/>
            <a:ext cx="286068" cy="805233"/>
            <a:chOff x="3153050" y="1791577"/>
            <a:chExt cx="533835" cy="1381107"/>
          </a:xfrm>
        </p:grpSpPr>
        <p:sp>
          <p:nvSpPr>
            <p:cNvPr id="164" name="Oval 163"/>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5"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6"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7"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8"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9"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70" name="Group 44"/>
          <p:cNvGrpSpPr>
            <a:grpSpLocks/>
          </p:cNvGrpSpPr>
          <p:nvPr/>
        </p:nvGrpSpPr>
        <p:grpSpPr bwMode="auto">
          <a:xfrm>
            <a:off x="6702525" y="1831076"/>
            <a:ext cx="286068" cy="805233"/>
            <a:chOff x="3153050" y="1791577"/>
            <a:chExt cx="533835" cy="1381107"/>
          </a:xfrm>
        </p:grpSpPr>
        <p:sp>
          <p:nvSpPr>
            <p:cNvPr id="171" name="Oval 170"/>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2"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3"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4"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5"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6"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
        <p:nvSpPr>
          <p:cNvPr id="184" name="Freeform 16"/>
          <p:cNvSpPr/>
          <p:nvPr/>
        </p:nvSpPr>
        <p:spPr>
          <a:xfrm rot="6500217" flipH="1">
            <a:off x="1656103" y="1778318"/>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solidFill>
                <a:prstClr val="black"/>
              </a:solidFill>
            </a:endParaRPr>
          </a:p>
        </p:txBody>
      </p:sp>
      <p:sp>
        <p:nvSpPr>
          <p:cNvPr id="185" name="Freeform 16"/>
          <p:cNvSpPr/>
          <p:nvPr/>
        </p:nvSpPr>
        <p:spPr>
          <a:xfrm rot="6500217" flipH="1">
            <a:off x="1656033" y="1525440"/>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r>
              <a:rPr lang="de-DE">
                <a:solidFill>
                  <a:prstClr val="black"/>
                </a:solidFill>
              </a:rPr>
              <a:t>     </a:t>
            </a:r>
          </a:p>
        </p:txBody>
      </p:sp>
      <p:sp>
        <p:nvSpPr>
          <p:cNvPr id="66" name="Rectangle 46"/>
          <p:cNvSpPr/>
          <p:nvPr/>
        </p:nvSpPr>
        <p:spPr bwMode="auto">
          <a:xfrm>
            <a:off x="5250308" y="2470785"/>
            <a:ext cx="260677" cy="3334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67" name="Rectangle 46"/>
          <p:cNvSpPr/>
          <p:nvPr/>
        </p:nvSpPr>
        <p:spPr bwMode="auto">
          <a:xfrm>
            <a:off x="2255039" y="4139368"/>
            <a:ext cx="232997" cy="3334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cxnSp>
        <p:nvCxnSpPr>
          <p:cNvPr id="88"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9" name="TextBox 13"/>
          <p:cNvSpPr txBox="1"/>
          <p:nvPr/>
        </p:nvSpPr>
        <p:spPr>
          <a:xfrm>
            <a:off x="7252396" y="5408769"/>
            <a:ext cx="1728787" cy="707886"/>
          </a:xfrm>
          <a:prstGeom prst="rect">
            <a:avLst/>
          </a:prstGeom>
          <a:noFill/>
        </p:spPr>
        <p:txBody>
          <a:bodyPr>
            <a:spAutoFit/>
          </a:bodyPr>
          <a:lstStyle/>
          <a:p>
            <a:pPr>
              <a:defRPr/>
            </a:pPr>
            <a:r>
              <a:rPr lang="de-DE" sz="2000" b="1">
                <a:latin typeface="+mj-lt"/>
              </a:rPr>
              <a:t>Ecological damage</a:t>
            </a:r>
          </a:p>
        </p:txBody>
      </p:sp>
      <p:grpSp>
        <p:nvGrpSpPr>
          <p:cNvPr id="81" name="Group 44"/>
          <p:cNvGrpSpPr>
            <a:grpSpLocks/>
          </p:cNvGrpSpPr>
          <p:nvPr/>
        </p:nvGrpSpPr>
        <p:grpSpPr bwMode="auto">
          <a:xfrm>
            <a:off x="3070979" y="3656420"/>
            <a:ext cx="286068" cy="805233"/>
            <a:chOff x="3153050" y="1791577"/>
            <a:chExt cx="533835" cy="1381107"/>
          </a:xfrm>
        </p:grpSpPr>
        <p:sp>
          <p:nvSpPr>
            <p:cNvPr id="82" name="Oval 81"/>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3"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4"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5"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6"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7"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90" name="Gruppierung 89"/>
          <p:cNvGrpSpPr/>
          <p:nvPr/>
        </p:nvGrpSpPr>
        <p:grpSpPr>
          <a:xfrm>
            <a:off x="1176769" y="1263056"/>
            <a:ext cx="5372869" cy="3008964"/>
            <a:chOff x="1476884" y="1260363"/>
            <a:chExt cx="5372869" cy="3008964"/>
          </a:xfrm>
        </p:grpSpPr>
        <p:sp>
          <p:nvSpPr>
            <p:cNvPr id="91" name="Pfeil nach rechts 13"/>
            <p:cNvSpPr>
              <a:spLocks noChangeArrowheads="1"/>
            </p:cNvSpPr>
            <p:nvPr/>
          </p:nvSpPr>
          <p:spPr bwMode="auto">
            <a:xfrm rot="1465281" flipH="1">
              <a:off x="2800031" y="2138320"/>
              <a:ext cx="2018614" cy="416101"/>
            </a:xfrm>
            <a:prstGeom prst="rightArrow">
              <a:avLst>
                <a:gd name="adj1" fmla="val 50000"/>
                <a:gd name="adj2" fmla="val 50010"/>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endParaRPr lang="en-GB" altLang="x-none" smtClean="0">
                <a:solidFill>
                  <a:srgbClr val="FFFFFF"/>
                </a:solidFill>
                <a:latin typeface="Arial" charset="0"/>
              </a:endParaRPr>
            </a:p>
          </p:txBody>
        </p:sp>
        <p:sp>
          <p:nvSpPr>
            <p:cNvPr id="92" name="Pfeil nach rechts 13"/>
            <p:cNvSpPr>
              <a:spLocks noChangeArrowheads="1"/>
            </p:cNvSpPr>
            <p:nvPr/>
          </p:nvSpPr>
          <p:spPr bwMode="auto">
            <a:xfrm flipH="1">
              <a:off x="2930156" y="1260363"/>
              <a:ext cx="3919597" cy="424647"/>
            </a:xfrm>
            <a:prstGeom prst="rightArrow">
              <a:avLst>
                <a:gd name="adj1" fmla="val 50000"/>
                <a:gd name="adj2" fmla="val 50009"/>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endParaRPr lang="en-GB" altLang="x-none" smtClean="0">
                <a:solidFill>
                  <a:srgbClr val="FFFFFF"/>
                </a:solidFill>
                <a:latin typeface="Arial" charset="0"/>
              </a:endParaRPr>
            </a:p>
          </p:txBody>
        </p:sp>
        <p:sp>
          <p:nvSpPr>
            <p:cNvPr id="93" name="Pfeil nach rechts 13"/>
            <p:cNvSpPr>
              <a:spLocks noChangeArrowheads="1"/>
            </p:cNvSpPr>
            <p:nvPr/>
          </p:nvSpPr>
          <p:spPr bwMode="auto">
            <a:xfrm rot="5400000" flipH="1">
              <a:off x="607129" y="3035508"/>
              <a:ext cx="2103574" cy="364064"/>
            </a:xfrm>
            <a:prstGeom prst="rightArrow">
              <a:avLst>
                <a:gd name="adj1" fmla="val 50000"/>
                <a:gd name="adj2" fmla="val 50012"/>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endParaRPr lang="en-GB" altLang="x-none" smtClean="0">
                <a:solidFill>
                  <a:srgbClr val="FFFFFF"/>
                </a:solidFill>
                <a:latin typeface="Arial" charset="0"/>
              </a:endParaRPr>
            </a:p>
          </p:txBody>
        </p:sp>
        <p:sp>
          <p:nvSpPr>
            <p:cNvPr id="94" name="Pfeil nach rechts 13"/>
            <p:cNvSpPr>
              <a:spLocks noChangeArrowheads="1"/>
            </p:cNvSpPr>
            <p:nvPr/>
          </p:nvSpPr>
          <p:spPr bwMode="auto">
            <a:xfrm rot="4077008" flipH="1">
              <a:off x="1866095" y="2696984"/>
              <a:ext cx="1583283" cy="413043"/>
            </a:xfrm>
            <a:prstGeom prst="rightArrow">
              <a:avLst>
                <a:gd name="adj1" fmla="val 50000"/>
                <a:gd name="adj2" fmla="val 50002"/>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endParaRPr lang="en-GB" altLang="x-none" smtClean="0">
                <a:solidFill>
                  <a:srgbClr val="FFFFFF"/>
                </a:solidFill>
                <a:latin typeface="Arial" charset="0"/>
              </a:endParaRPr>
            </a:p>
          </p:txBody>
        </p:sp>
      </p:grpSp>
      <p:pic>
        <p:nvPicPr>
          <p:cNvPr id="95" name="Bild 9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9782" y="1010287"/>
            <a:ext cx="14192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7" name="Gerade Verbindung mit Pfeil 20"/>
          <p:cNvCxnSpPr>
            <a:cxnSpLocks noChangeShapeType="1"/>
          </p:cNvCxnSpPr>
          <p:nvPr/>
        </p:nvCxnSpPr>
        <p:spPr bwMode="auto">
          <a:xfrm flipV="1">
            <a:off x="827088" y="533143"/>
            <a:ext cx="2402" cy="5785108"/>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9" name="TextBox 14"/>
          <p:cNvSpPr txBox="1"/>
          <p:nvPr/>
        </p:nvSpPr>
        <p:spPr>
          <a:xfrm>
            <a:off x="342899" y="153968"/>
            <a:ext cx="1993539" cy="400110"/>
          </a:xfrm>
          <a:prstGeom prst="rect">
            <a:avLst/>
          </a:prstGeom>
          <a:noFill/>
        </p:spPr>
        <p:txBody>
          <a:bodyPr wrap="square">
            <a:spAutoFit/>
          </a:bodyPr>
          <a:lstStyle/>
          <a:p>
            <a:pPr>
              <a:defRPr/>
            </a:pPr>
            <a:r>
              <a:rPr lang="de-DE" sz="2000" b="1">
                <a:solidFill>
                  <a:prstClr val="black"/>
                </a:solidFill>
                <a:latin typeface="Calibri Light"/>
              </a:rPr>
              <a:t>Health</a:t>
            </a:r>
          </a:p>
        </p:txBody>
      </p:sp>
    </p:spTree>
    <p:extLst>
      <p:ext uri="{BB962C8B-B14F-4D97-AF65-F5344CB8AC3E}">
        <p14:creationId xmlns:p14="http://schemas.microsoft.com/office/powerpoint/2010/main" val="126902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547" y="-18661"/>
            <a:ext cx="9144000" cy="68865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Freeform 16"/>
          <p:cNvSpPr/>
          <p:nvPr/>
        </p:nvSpPr>
        <p:spPr>
          <a:xfrm rot="6500217" flipH="1">
            <a:off x="1656103" y="1778318"/>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solidFill>
                <a:prstClr val="black"/>
              </a:solidFill>
            </a:endParaRPr>
          </a:p>
        </p:txBody>
      </p:sp>
      <p:cxnSp>
        <p:nvCxnSpPr>
          <p:cNvPr id="68" name="Gerade Verbindung mit Pfeil 20"/>
          <p:cNvCxnSpPr>
            <a:cxnSpLocks noChangeShapeType="1"/>
          </p:cNvCxnSpPr>
          <p:nvPr/>
        </p:nvCxnSpPr>
        <p:spPr bwMode="auto">
          <a:xfrm flipV="1">
            <a:off x="827088" y="533143"/>
            <a:ext cx="2402" cy="5785108"/>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9" name="Freeform 16"/>
          <p:cNvSpPr/>
          <p:nvPr/>
        </p:nvSpPr>
        <p:spPr>
          <a:xfrm rot="6500217" flipH="1">
            <a:off x="1656033" y="1525440"/>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r>
              <a:rPr lang="de-DE">
                <a:solidFill>
                  <a:prstClr val="black"/>
                </a:solidFill>
              </a:rPr>
              <a:t>     </a:t>
            </a:r>
          </a:p>
        </p:txBody>
      </p:sp>
      <p:grpSp>
        <p:nvGrpSpPr>
          <p:cNvPr id="66" name="Group 44"/>
          <p:cNvGrpSpPr>
            <a:grpSpLocks/>
          </p:cNvGrpSpPr>
          <p:nvPr/>
        </p:nvGrpSpPr>
        <p:grpSpPr bwMode="auto">
          <a:xfrm>
            <a:off x="2237216" y="3948991"/>
            <a:ext cx="286068" cy="805233"/>
            <a:chOff x="3153050" y="1791577"/>
            <a:chExt cx="533835" cy="1381107"/>
          </a:xfrm>
        </p:grpSpPr>
        <p:sp>
          <p:nvSpPr>
            <p:cNvPr id="67" name="Oval 66"/>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0"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1"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2"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3"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4"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75" name="Group 44"/>
          <p:cNvGrpSpPr>
            <a:grpSpLocks/>
          </p:cNvGrpSpPr>
          <p:nvPr/>
        </p:nvGrpSpPr>
        <p:grpSpPr bwMode="auto">
          <a:xfrm>
            <a:off x="2617255" y="3829365"/>
            <a:ext cx="286068" cy="805233"/>
            <a:chOff x="3153050" y="1791577"/>
            <a:chExt cx="533835" cy="1381107"/>
          </a:xfrm>
        </p:grpSpPr>
        <p:sp>
          <p:nvSpPr>
            <p:cNvPr id="76" name="Oval 75"/>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7"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8"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9"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0"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1"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89" name="Group 44"/>
          <p:cNvGrpSpPr>
            <a:grpSpLocks/>
          </p:cNvGrpSpPr>
          <p:nvPr/>
        </p:nvGrpSpPr>
        <p:grpSpPr bwMode="auto">
          <a:xfrm>
            <a:off x="1227210" y="4450808"/>
            <a:ext cx="286068" cy="805233"/>
            <a:chOff x="3153050" y="1791577"/>
            <a:chExt cx="533835" cy="1381107"/>
          </a:xfrm>
        </p:grpSpPr>
        <p:sp>
          <p:nvSpPr>
            <p:cNvPr id="90" name="Oval 89"/>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1"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2"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3"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4"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5"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96" name="Group 44"/>
          <p:cNvGrpSpPr>
            <a:grpSpLocks/>
          </p:cNvGrpSpPr>
          <p:nvPr/>
        </p:nvGrpSpPr>
        <p:grpSpPr bwMode="auto">
          <a:xfrm>
            <a:off x="5242449" y="2278170"/>
            <a:ext cx="286068" cy="805233"/>
            <a:chOff x="3153050" y="1791577"/>
            <a:chExt cx="533835" cy="1381107"/>
          </a:xfrm>
        </p:grpSpPr>
        <p:sp>
          <p:nvSpPr>
            <p:cNvPr id="97" name="Oval 96"/>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8"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9"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0"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1"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2"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03" name="Group 44"/>
          <p:cNvGrpSpPr>
            <a:grpSpLocks/>
          </p:cNvGrpSpPr>
          <p:nvPr/>
        </p:nvGrpSpPr>
        <p:grpSpPr bwMode="auto">
          <a:xfrm>
            <a:off x="4844699" y="2563238"/>
            <a:ext cx="286068" cy="805233"/>
            <a:chOff x="3153050" y="1791577"/>
            <a:chExt cx="533835" cy="1381107"/>
          </a:xfrm>
        </p:grpSpPr>
        <p:sp>
          <p:nvSpPr>
            <p:cNvPr id="104" name="Oval 103"/>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5"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6"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7"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8"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9"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10" name="Group 44"/>
          <p:cNvGrpSpPr>
            <a:grpSpLocks/>
          </p:cNvGrpSpPr>
          <p:nvPr/>
        </p:nvGrpSpPr>
        <p:grpSpPr bwMode="auto">
          <a:xfrm>
            <a:off x="4478020" y="2828411"/>
            <a:ext cx="286068" cy="805233"/>
            <a:chOff x="3153050" y="1791577"/>
            <a:chExt cx="533835" cy="1381107"/>
          </a:xfrm>
        </p:grpSpPr>
        <p:sp>
          <p:nvSpPr>
            <p:cNvPr id="111" name="Oval 110"/>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2"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3"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4"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5"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6"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17" name="Group 44"/>
          <p:cNvGrpSpPr>
            <a:grpSpLocks/>
          </p:cNvGrpSpPr>
          <p:nvPr/>
        </p:nvGrpSpPr>
        <p:grpSpPr bwMode="auto">
          <a:xfrm>
            <a:off x="6702525" y="1831076"/>
            <a:ext cx="286068" cy="805233"/>
            <a:chOff x="3153050" y="1791577"/>
            <a:chExt cx="533835" cy="1381107"/>
          </a:xfrm>
        </p:grpSpPr>
        <p:sp>
          <p:nvSpPr>
            <p:cNvPr id="118" name="Oval 117"/>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9"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20"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21"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22"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24"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
        <p:nvSpPr>
          <p:cNvPr id="125" name="Rectangle 46"/>
          <p:cNvSpPr/>
          <p:nvPr/>
        </p:nvSpPr>
        <p:spPr bwMode="auto">
          <a:xfrm>
            <a:off x="5251947" y="2470420"/>
            <a:ext cx="260677" cy="3334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28" name="Rectangle 46"/>
          <p:cNvSpPr/>
          <p:nvPr/>
        </p:nvSpPr>
        <p:spPr bwMode="auto">
          <a:xfrm>
            <a:off x="2256678" y="4139003"/>
            <a:ext cx="232997" cy="3334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cxnSp>
        <p:nvCxnSpPr>
          <p:cNvPr id="82"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174" name="Group 44"/>
          <p:cNvGrpSpPr>
            <a:grpSpLocks/>
          </p:cNvGrpSpPr>
          <p:nvPr/>
        </p:nvGrpSpPr>
        <p:grpSpPr bwMode="auto">
          <a:xfrm>
            <a:off x="3072618" y="3656055"/>
            <a:ext cx="286068" cy="805233"/>
            <a:chOff x="3153050" y="1791577"/>
            <a:chExt cx="533835" cy="1381107"/>
          </a:xfrm>
        </p:grpSpPr>
        <p:sp>
          <p:nvSpPr>
            <p:cNvPr id="175" name="Oval 174"/>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6"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7"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8"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9"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80"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
        <p:nvSpPr>
          <p:cNvPr id="136" name="Textfeld 135"/>
          <p:cNvSpPr txBox="1"/>
          <p:nvPr/>
        </p:nvSpPr>
        <p:spPr>
          <a:xfrm>
            <a:off x="7708900" y="6519206"/>
            <a:ext cx="1483996" cy="338554"/>
          </a:xfrm>
          <a:prstGeom prst="rect">
            <a:avLst/>
          </a:prstGeom>
          <a:noFill/>
        </p:spPr>
        <p:txBody>
          <a:bodyPr wrap="none" rtlCol="0">
            <a:spAutoFit/>
          </a:bodyPr>
          <a:lstStyle/>
          <a:p>
            <a:r>
              <a:rPr lang="en-GB" sz="1600">
                <a:solidFill>
                  <a:prstClr val="white"/>
                </a:solidFill>
                <a:latin typeface="Calibri" charset="0"/>
              </a:rPr>
              <a:t>Source: Pixabay</a:t>
            </a:r>
          </a:p>
        </p:txBody>
      </p:sp>
      <p:sp>
        <p:nvSpPr>
          <p:cNvPr id="139" name="TextBox 13"/>
          <p:cNvSpPr txBox="1"/>
          <p:nvPr/>
        </p:nvSpPr>
        <p:spPr>
          <a:xfrm>
            <a:off x="7252396" y="5408769"/>
            <a:ext cx="1728787" cy="707886"/>
          </a:xfrm>
          <a:prstGeom prst="rect">
            <a:avLst/>
          </a:prstGeom>
          <a:noFill/>
        </p:spPr>
        <p:txBody>
          <a:bodyPr>
            <a:spAutoFit/>
          </a:bodyPr>
          <a:lstStyle/>
          <a:p>
            <a:pPr>
              <a:defRPr/>
            </a:pPr>
            <a:r>
              <a:rPr lang="de-DE" sz="2000" b="1">
                <a:latin typeface="+mj-lt"/>
              </a:rPr>
              <a:t>Ecological damage</a:t>
            </a:r>
          </a:p>
        </p:txBody>
      </p:sp>
      <p:sp>
        <p:nvSpPr>
          <p:cNvPr id="123" name="Freihandform 122"/>
          <p:cNvSpPr/>
          <p:nvPr/>
        </p:nvSpPr>
        <p:spPr>
          <a:xfrm>
            <a:off x="7549636" y="2873812"/>
            <a:ext cx="1392812" cy="2731141"/>
          </a:xfrm>
          <a:custGeom>
            <a:avLst/>
            <a:gdLst>
              <a:gd name="connsiteX0" fmla="*/ 0 w 4781050"/>
              <a:gd name="connsiteY0" fmla="*/ 0 h 1876926"/>
              <a:gd name="connsiteX1" fmla="*/ 304800 w 4781050"/>
              <a:gd name="connsiteY1" fmla="*/ 32084 h 1876926"/>
              <a:gd name="connsiteX2" fmla="*/ 352926 w 4781050"/>
              <a:gd name="connsiteY2" fmla="*/ 48126 h 1876926"/>
              <a:gd name="connsiteX3" fmla="*/ 625642 w 4781050"/>
              <a:gd name="connsiteY3" fmla="*/ 64169 h 1876926"/>
              <a:gd name="connsiteX4" fmla="*/ 721895 w 4781050"/>
              <a:gd name="connsiteY4" fmla="*/ 96253 h 1876926"/>
              <a:gd name="connsiteX5" fmla="*/ 818147 w 4781050"/>
              <a:gd name="connsiteY5" fmla="*/ 176463 h 1876926"/>
              <a:gd name="connsiteX6" fmla="*/ 1074821 w 4781050"/>
              <a:gd name="connsiteY6" fmla="*/ 224590 h 1876926"/>
              <a:gd name="connsiteX7" fmla="*/ 1235242 w 4781050"/>
              <a:gd name="connsiteY7" fmla="*/ 272716 h 1876926"/>
              <a:gd name="connsiteX8" fmla="*/ 1283368 w 4781050"/>
              <a:gd name="connsiteY8" fmla="*/ 288758 h 1876926"/>
              <a:gd name="connsiteX9" fmla="*/ 1363579 w 4781050"/>
              <a:gd name="connsiteY9" fmla="*/ 336884 h 1876926"/>
              <a:gd name="connsiteX10" fmla="*/ 1395663 w 4781050"/>
              <a:gd name="connsiteY10" fmla="*/ 368969 h 1876926"/>
              <a:gd name="connsiteX11" fmla="*/ 1443789 w 4781050"/>
              <a:gd name="connsiteY11" fmla="*/ 385011 h 1876926"/>
              <a:gd name="connsiteX12" fmla="*/ 1764632 w 4781050"/>
              <a:gd name="connsiteY12" fmla="*/ 401053 h 1876926"/>
              <a:gd name="connsiteX13" fmla="*/ 1844842 w 4781050"/>
              <a:gd name="connsiteY13" fmla="*/ 417095 h 1876926"/>
              <a:gd name="connsiteX14" fmla="*/ 2085474 w 4781050"/>
              <a:gd name="connsiteY14" fmla="*/ 465221 h 1876926"/>
              <a:gd name="connsiteX15" fmla="*/ 2310063 w 4781050"/>
              <a:gd name="connsiteY15" fmla="*/ 593558 h 1876926"/>
              <a:gd name="connsiteX16" fmla="*/ 2406316 w 4781050"/>
              <a:gd name="connsiteY16" fmla="*/ 657726 h 1876926"/>
              <a:gd name="connsiteX17" fmla="*/ 2518611 w 4781050"/>
              <a:gd name="connsiteY17" fmla="*/ 689811 h 1876926"/>
              <a:gd name="connsiteX18" fmla="*/ 2727158 w 4781050"/>
              <a:gd name="connsiteY18" fmla="*/ 705853 h 1876926"/>
              <a:gd name="connsiteX19" fmla="*/ 2775284 w 4781050"/>
              <a:gd name="connsiteY19" fmla="*/ 737937 h 1876926"/>
              <a:gd name="connsiteX20" fmla="*/ 2855495 w 4781050"/>
              <a:gd name="connsiteY20" fmla="*/ 866274 h 1876926"/>
              <a:gd name="connsiteX21" fmla="*/ 2983832 w 4781050"/>
              <a:gd name="connsiteY21" fmla="*/ 898358 h 1876926"/>
              <a:gd name="connsiteX22" fmla="*/ 3112168 w 4781050"/>
              <a:gd name="connsiteY22" fmla="*/ 930442 h 1876926"/>
              <a:gd name="connsiteX23" fmla="*/ 3240505 w 4781050"/>
              <a:gd name="connsiteY23" fmla="*/ 994611 h 1876926"/>
              <a:gd name="connsiteX24" fmla="*/ 3288632 w 4781050"/>
              <a:gd name="connsiteY24" fmla="*/ 1010653 h 1876926"/>
              <a:gd name="connsiteX25" fmla="*/ 3400926 w 4781050"/>
              <a:gd name="connsiteY25" fmla="*/ 1042737 h 1876926"/>
              <a:gd name="connsiteX26" fmla="*/ 3497179 w 4781050"/>
              <a:gd name="connsiteY26" fmla="*/ 1090863 h 1876926"/>
              <a:gd name="connsiteX27" fmla="*/ 3641558 w 4781050"/>
              <a:gd name="connsiteY27" fmla="*/ 1138990 h 1876926"/>
              <a:gd name="connsiteX28" fmla="*/ 3818021 w 4781050"/>
              <a:gd name="connsiteY28" fmla="*/ 1235242 h 1876926"/>
              <a:gd name="connsiteX29" fmla="*/ 3946358 w 4781050"/>
              <a:gd name="connsiteY29" fmla="*/ 1267326 h 1876926"/>
              <a:gd name="connsiteX30" fmla="*/ 4010526 w 4781050"/>
              <a:gd name="connsiteY30" fmla="*/ 1283369 h 1876926"/>
              <a:gd name="connsiteX31" fmla="*/ 4058653 w 4781050"/>
              <a:gd name="connsiteY31" fmla="*/ 1299411 h 1876926"/>
              <a:gd name="connsiteX32" fmla="*/ 4235116 w 4781050"/>
              <a:gd name="connsiteY32" fmla="*/ 1331495 h 1876926"/>
              <a:gd name="connsiteX33" fmla="*/ 4347411 w 4781050"/>
              <a:gd name="connsiteY33" fmla="*/ 1443790 h 1876926"/>
              <a:gd name="connsiteX34" fmla="*/ 4507832 w 4781050"/>
              <a:gd name="connsiteY34" fmla="*/ 1588169 h 1876926"/>
              <a:gd name="connsiteX35" fmla="*/ 4636168 w 4781050"/>
              <a:gd name="connsiteY35" fmla="*/ 1732548 h 1876926"/>
              <a:gd name="connsiteX36" fmla="*/ 4684295 w 4781050"/>
              <a:gd name="connsiteY36" fmla="*/ 1764632 h 1876926"/>
              <a:gd name="connsiteX37" fmla="*/ 4732421 w 4781050"/>
              <a:gd name="connsiteY37" fmla="*/ 1812758 h 1876926"/>
              <a:gd name="connsiteX38" fmla="*/ 4780547 w 4781050"/>
              <a:gd name="connsiteY38"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81050" h="1876926">
                <a:moveTo>
                  <a:pt x="0" y="0"/>
                </a:moveTo>
                <a:cubicBezTo>
                  <a:pt x="165206" y="41301"/>
                  <a:pt x="-41872" y="-6435"/>
                  <a:pt x="304800" y="32084"/>
                </a:cubicBezTo>
                <a:cubicBezTo>
                  <a:pt x="321606" y="33951"/>
                  <a:pt x="336100" y="46443"/>
                  <a:pt x="352926" y="48126"/>
                </a:cubicBezTo>
                <a:cubicBezTo>
                  <a:pt x="443537" y="57187"/>
                  <a:pt x="534737" y="58821"/>
                  <a:pt x="625642" y="64169"/>
                </a:cubicBezTo>
                <a:cubicBezTo>
                  <a:pt x="657726" y="74864"/>
                  <a:pt x="703135" y="68113"/>
                  <a:pt x="721895" y="96253"/>
                </a:cubicBezTo>
                <a:cubicBezTo>
                  <a:pt x="761277" y="155326"/>
                  <a:pt x="744135" y="146858"/>
                  <a:pt x="818147" y="176463"/>
                </a:cubicBezTo>
                <a:cubicBezTo>
                  <a:pt x="932666" y="222271"/>
                  <a:pt x="932736" y="210382"/>
                  <a:pt x="1074821" y="224590"/>
                </a:cubicBezTo>
                <a:cubicBezTo>
                  <a:pt x="1171798" y="248834"/>
                  <a:pt x="1118074" y="233660"/>
                  <a:pt x="1235242" y="272716"/>
                </a:cubicBezTo>
                <a:lnTo>
                  <a:pt x="1283368" y="288758"/>
                </a:lnTo>
                <a:cubicBezTo>
                  <a:pt x="1364669" y="370057"/>
                  <a:pt x="1259448" y="274404"/>
                  <a:pt x="1363579" y="336884"/>
                </a:cubicBezTo>
                <a:cubicBezTo>
                  <a:pt x="1376548" y="344666"/>
                  <a:pt x="1382694" y="361187"/>
                  <a:pt x="1395663" y="368969"/>
                </a:cubicBezTo>
                <a:cubicBezTo>
                  <a:pt x="1410163" y="377669"/>
                  <a:pt x="1426943" y="383546"/>
                  <a:pt x="1443789" y="385011"/>
                </a:cubicBezTo>
                <a:cubicBezTo>
                  <a:pt x="1550468" y="394287"/>
                  <a:pt x="1657684" y="395706"/>
                  <a:pt x="1764632" y="401053"/>
                </a:cubicBezTo>
                <a:cubicBezTo>
                  <a:pt x="1791369" y="406400"/>
                  <a:pt x="1817991" y="412357"/>
                  <a:pt x="1844842" y="417095"/>
                </a:cubicBezTo>
                <a:cubicBezTo>
                  <a:pt x="1877196" y="422805"/>
                  <a:pt x="2021597" y="436186"/>
                  <a:pt x="2085474" y="465221"/>
                </a:cubicBezTo>
                <a:cubicBezTo>
                  <a:pt x="2213406" y="523372"/>
                  <a:pt x="2202148" y="521614"/>
                  <a:pt x="2310063" y="593558"/>
                </a:cubicBezTo>
                <a:lnTo>
                  <a:pt x="2406316" y="657726"/>
                </a:lnTo>
                <a:cubicBezTo>
                  <a:pt x="2437442" y="668102"/>
                  <a:pt x="2487474" y="686148"/>
                  <a:pt x="2518611" y="689811"/>
                </a:cubicBezTo>
                <a:cubicBezTo>
                  <a:pt x="2587854" y="697957"/>
                  <a:pt x="2657642" y="700506"/>
                  <a:pt x="2727158" y="705853"/>
                </a:cubicBezTo>
                <a:cubicBezTo>
                  <a:pt x="2743200" y="716548"/>
                  <a:pt x="2765066" y="721587"/>
                  <a:pt x="2775284" y="737937"/>
                </a:cubicBezTo>
                <a:cubicBezTo>
                  <a:pt x="2823911" y="815741"/>
                  <a:pt x="2773273" y="836375"/>
                  <a:pt x="2855495" y="866274"/>
                </a:cubicBezTo>
                <a:cubicBezTo>
                  <a:pt x="2896936" y="881343"/>
                  <a:pt x="2940593" y="889710"/>
                  <a:pt x="2983832" y="898358"/>
                </a:cubicBezTo>
                <a:cubicBezTo>
                  <a:pt x="3014341" y="904460"/>
                  <a:pt x="3079282" y="913999"/>
                  <a:pt x="3112168" y="930442"/>
                </a:cubicBezTo>
                <a:cubicBezTo>
                  <a:pt x="3267231" y="1007973"/>
                  <a:pt x="3018464" y="911345"/>
                  <a:pt x="3240505" y="994611"/>
                </a:cubicBezTo>
                <a:cubicBezTo>
                  <a:pt x="3256338" y="1000549"/>
                  <a:pt x="3272373" y="1006007"/>
                  <a:pt x="3288632" y="1010653"/>
                </a:cubicBezTo>
                <a:cubicBezTo>
                  <a:pt x="3324320" y="1020849"/>
                  <a:pt x="3366309" y="1027352"/>
                  <a:pt x="3400926" y="1042737"/>
                </a:cubicBezTo>
                <a:cubicBezTo>
                  <a:pt x="3433706" y="1057306"/>
                  <a:pt x="3464523" y="1076019"/>
                  <a:pt x="3497179" y="1090863"/>
                </a:cubicBezTo>
                <a:cubicBezTo>
                  <a:pt x="3571017" y="1124426"/>
                  <a:pt x="3570004" y="1121102"/>
                  <a:pt x="3641558" y="1138990"/>
                </a:cubicBezTo>
                <a:cubicBezTo>
                  <a:pt x="3700137" y="1178043"/>
                  <a:pt x="3745228" y="1210978"/>
                  <a:pt x="3818021" y="1235242"/>
                </a:cubicBezTo>
                <a:cubicBezTo>
                  <a:pt x="3904025" y="1263910"/>
                  <a:pt x="3830199" y="1241512"/>
                  <a:pt x="3946358" y="1267326"/>
                </a:cubicBezTo>
                <a:cubicBezTo>
                  <a:pt x="3967881" y="1272109"/>
                  <a:pt x="3989327" y="1277312"/>
                  <a:pt x="4010526" y="1283369"/>
                </a:cubicBezTo>
                <a:cubicBezTo>
                  <a:pt x="4026785" y="1288015"/>
                  <a:pt x="4042071" y="1296095"/>
                  <a:pt x="4058653" y="1299411"/>
                </a:cubicBezTo>
                <a:cubicBezTo>
                  <a:pt x="4346059" y="1356892"/>
                  <a:pt x="4044883" y="1283938"/>
                  <a:pt x="4235116" y="1331495"/>
                </a:cubicBezTo>
                <a:cubicBezTo>
                  <a:pt x="4296593" y="1454449"/>
                  <a:pt x="4226551" y="1343073"/>
                  <a:pt x="4347411" y="1443790"/>
                </a:cubicBezTo>
                <a:cubicBezTo>
                  <a:pt x="4599270" y="1653672"/>
                  <a:pt x="4369793" y="1496142"/>
                  <a:pt x="4507832" y="1588169"/>
                </a:cubicBezTo>
                <a:cubicBezTo>
                  <a:pt x="4546407" y="1646032"/>
                  <a:pt x="4570239" y="1688597"/>
                  <a:pt x="4636168" y="1732548"/>
                </a:cubicBezTo>
                <a:cubicBezTo>
                  <a:pt x="4652210" y="1743243"/>
                  <a:pt x="4669483" y="1752289"/>
                  <a:pt x="4684295" y="1764632"/>
                </a:cubicBezTo>
                <a:cubicBezTo>
                  <a:pt x="4701724" y="1779156"/>
                  <a:pt x="4714993" y="1798234"/>
                  <a:pt x="4732421" y="1812758"/>
                </a:cubicBezTo>
                <a:cubicBezTo>
                  <a:pt x="4789446" y="1860278"/>
                  <a:pt x="4780547" y="1820290"/>
                  <a:pt x="4780547" y="1876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Freihandform 125"/>
          <p:cNvSpPr/>
          <p:nvPr/>
        </p:nvSpPr>
        <p:spPr>
          <a:xfrm>
            <a:off x="7626521" y="2646825"/>
            <a:ext cx="1381564" cy="2752163"/>
          </a:xfrm>
          <a:custGeom>
            <a:avLst/>
            <a:gdLst>
              <a:gd name="connsiteX0" fmla="*/ 0 w 4781050"/>
              <a:gd name="connsiteY0" fmla="*/ 0 h 1876926"/>
              <a:gd name="connsiteX1" fmla="*/ 304800 w 4781050"/>
              <a:gd name="connsiteY1" fmla="*/ 32084 h 1876926"/>
              <a:gd name="connsiteX2" fmla="*/ 352926 w 4781050"/>
              <a:gd name="connsiteY2" fmla="*/ 48126 h 1876926"/>
              <a:gd name="connsiteX3" fmla="*/ 625642 w 4781050"/>
              <a:gd name="connsiteY3" fmla="*/ 64169 h 1876926"/>
              <a:gd name="connsiteX4" fmla="*/ 721895 w 4781050"/>
              <a:gd name="connsiteY4" fmla="*/ 96253 h 1876926"/>
              <a:gd name="connsiteX5" fmla="*/ 818147 w 4781050"/>
              <a:gd name="connsiteY5" fmla="*/ 176463 h 1876926"/>
              <a:gd name="connsiteX6" fmla="*/ 1074821 w 4781050"/>
              <a:gd name="connsiteY6" fmla="*/ 224590 h 1876926"/>
              <a:gd name="connsiteX7" fmla="*/ 1235242 w 4781050"/>
              <a:gd name="connsiteY7" fmla="*/ 272716 h 1876926"/>
              <a:gd name="connsiteX8" fmla="*/ 1283368 w 4781050"/>
              <a:gd name="connsiteY8" fmla="*/ 288758 h 1876926"/>
              <a:gd name="connsiteX9" fmla="*/ 1363579 w 4781050"/>
              <a:gd name="connsiteY9" fmla="*/ 336884 h 1876926"/>
              <a:gd name="connsiteX10" fmla="*/ 1395663 w 4781050"/>
              <a:gd name="connsiteY10" fmla="*/ 368969 h 1876926"/>
              <a:gd name="connsiteX11" fmla="*/ 1443789 w 4781050"/>
              <a:gd name="connsiteY11" fmla="*/ 385011 h 1876926"/>
              <a:gd name="connsiteX12" fmla="*/ 1764632 w 4781050"/>
              <a:gd name="connsiteY12" fmla="*/ 401053 h 1876926"/>
              <a:gd name="connsiteX13" fmla="*/ 1844842 w 4781050"/>
              <a:gd name="connsiteY13" fmla="*/ 417095 h 1876926"/>
              <a:gd name="connsiteX14" fmla="*/ 2085474 w 4781050"/>
              <a:gd name="connsiteY14" fmla="*/ 465221 h 1876926"/>
              <a:gd name="connsiteX15" fmla="*/ 2310063 w 4781050"/>
              <a:gd name="connsiteY15" fmla="*/ 593558 h 1876926"/>
              <a:gd name="connsiteX16" fmla="*/ 2406316 w 4781050"/>
              <a:gd name="connsiteY16" fmla="*/ 657726 h 1876926"/>
              <a:gd name="connsiteX17" fmla="*/ 2518611 w 4781050"/>
              <a:gd name="connsiteY17" fmla="*/ 689811 h 1876926"/>
              <a:gd name="connsiteX18" fmla="*/ 2727158 w 4781050"/>
              <a:gd name="connsiteY18" fmla="*/ 705853 h 1876926"/>
              <a:gd name="connsiteX19" fmla="*/ 2775284 w 4781050"/>
              <a:gd name="connsiteY19" fmla="*/ 737937 h 1876926"/>
              <a:gd name="connsiteX20" fmla="*/ 2855495 w 4781050"/>
              <a:gd name="connsiteY20" fmla="*/ 866274 h 1876926"/>
              <a:gd name="connsiteX21" fmla="*/ 2983832 w 4781050"/>
              <a:gd name="connsiteY21" fmla="*/ 898358 h 1876926"/>
              <a:gd name="connsiteX22" fmla="*/ 3112168 w 4781050"/>
              <a:gd name="connsiteY22" fmla="*/ 930442 h 1876926"/>
              <a:gd name="connsiteX23" fmla="*/ 3240505 w 4781050"/>
              <a:gd name="connsiteY23" fmla="*/ 994611 h 1876926"/>
              <a:gd name="connsiteX24" fmla="*/ 3288632 w 4781050"/>
              <a:gd name="connsiteY24" fmla="*/ 1010653 h 1876926"/>
              <a:gd name="connsiteX25" fmla="*/ 3400926 w 4781050"/>
              <a:gd name="connsiteY25" fmla="*/ 1042737 h 1876926"/>
              <a:gd name="connsiteX26" fmla="*/ 3497179 w 4781050"/>
              <a:gd name="connsiteY26" fmla="*/ 1090863 h 1876926"/>
              <a:gd name="connsiteX27" fmla="*/ 3641558 w 4781050"/>
              <a:gd name="connsiteY27" fmla="*/ 1138990 h 1876926"/>
              <a:gd name="connsiteX28" fmla="*/ 3818021 w 4781050"/>
              <a:gd name="connsiteY28" fmla="*/ 1235242 h 1876926"/>
              <a:gd name="connsiteX29" fmla="*/ 3946358 w 4781050"/>
              <a:gd name="connsiteY29" fmla="*/ 1267326 h 1876926"/>
              <a:gd name="connsiteX30" fmla="*/ 4010526 w 4781050"/>
              <a:gd name="connsiteY30" fmla="*/ 1283369 h 1876926"/>
              <a:gd name="connsiteX31" fmla="*/ 4058653 w 4781050"/>
              <a:gd name="connsiteY31" fmla="*/ 1299411 h 1876926"/>
              <a:gd name="connsiteX32" fmla="*/ 4235116 w 4781050"/>
              <a:gd name="connsiteY32" fmla="*/ 1331495 h 1876926"/>
              <a:gd name="connsiteX33" fmla="*/ 4347411 w 4781050"/>
              <a:gd name="connsiteY33" fmla="*/ 1443790 h 1876926"/>
              <a:gd name="connsiteX34" fmla="*/ 4507832 w 4781050"/>
              <a:gd name="connsiteY34" fmla="*/ 1588169 h 1876926"/>
              <a:gd name="connsiteX35" fmla="*/ 4636168 w 4781050"/>
              <a:gd name="connsiteY35" fmla="*/ 1732548 h 1876926"/>
              <a:gd name="connsiteX36" fmla="*/ 4684295 w 4781050"/>
              <a:gd name="connsiteY36" fmla="*/ 1764632 h 1876926"/>
              <a:gd name="connsiteX37" fmla="*/ 4732421 w 4781050"/>
              <a:gd name="connsiteY37" fmla="*/ 1812758 h 1876926"/>
              <a:gd name="connsiteX38" fmla="*/ 4780547 w 4781050"/>
              <a:gd name="connsiteY38"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81050" h="1876926">
                <a:moveTo>
                  <a:pt x="0" y="0"/>
                </a:moveTo>
                <a:cubicBezTo>
                  <a:pt x="165206" y="41301"/>
                  <a:pt x="-41872" y="-6435"/>
                  <a:pt x="304800" y="32084"/>
                </a:cubicBezTo>
                <a:cubicBezTo>
                  <a:pt x="321606" y="33951"/>
                  <a:pt x="336100" y="46443"/>
                  <a:pt x="352926" y="48126"/>
                </a:cubicBezTo>
                <a:cubicBezTo>
                  <a:pt x="443537" y="57187"/>
                  <a:pt x="534737" y="58821"/>
                  <a:pt x="625642" y="64169"/>
                </a:cubicBezTo>
                <a:cubicBezTo>
                  <a:pt x="657726" y="74864"/>
                  <a:pt x="703135" y="68113"/>
                  <a:pt x="721895" y="96253"/>
                </a:cubicBezTo>
                <a:cubicBezTo>
                  <a:pt x="761277" y="155326"/>
                  <a:pt x="744135" y="146858"/>
                  <a:pt x="818147" y="176463"/>
                </a:cubicBezTo>
                <a:cubicBezTo>
                  <a:pt x="932666" y="222271"/>
                  <a:pt x="932736" y="210382"/>
                  <a:pt x="1074821" y="224590"/>
                </a:cubicBezTo>
                <a:cubicBezTo>
                  <a:pt x="1171798" y="248834"/>
                  <a:pt x="1118074" y="233660"/>
                  <a:pt x="1235242" y="272716"/>
                </a:cubicBezTo>
                <a:lnTo>
                  <a:pt x="1283368" y="288758"/>
                </a:lnTo>
                <a:cubicBezTo>
                  <a:pt x="1364669" y="370057"/>
                  <a:pt x="1259448" y="274404"/>
                  <a:pt x="1363579" y="336884"/>
                </a:cubicBezTo>
                <a:cubicBezTo>
                  <a:pt x="1376548" y="344666"/>
                  <a:pt x="1382694" y="361187"/>
                  <a:pt x="1395663" y="368969"/>
                </a:cubicBezTo>
                <a:cubicBezTo>
                  <a:pt x="1410163" y="377669"/>
                  <a:pt x="1426943" y="383546"/>
                  <a:pt x="1443789" y="385011"/>
                </a:cubicBezTo>
                <a:cubicBezTo>
                  <a:pt x="1550468" y="394287"/>
                  <a:pt x="1657684" y="395706"/>
                  <a:pt x="1764632" y="401053"/>
                </a:cubicBezTo>
                <a:cubicBezTo>
                  <a:pt x="1791369" y="406400"/>
                  <a:pt x="1817991" y="412357"/>
                  <a:pt x="1844842" y="417095"/>
                </a:cubicBezTo>
                <a:cubicBezTo>
                  <a:pt x="1877196" y="422805"/>
                  <a:pt x="2021597" y="436186"/>
                  <a:pt x="2085474" y="465221"/>
                </a:cubicBezTo>
                <a:cubicBezTo>
                  <a:pt x="2213406" y="523372"/>
                  <a:pt x="2202148" y="521614"/>
                  <a:pt x="2310063" y="593558"/>
                </a:cubicBezTo>
                <a:lnTo>
                  <a:pt x="2406316" y="657726"/>
                </a:lnTo>
                <a:cubicBezTo>
                  <a:pt x="2437442" y="668102"/>
                  <a:pt x="2487474" y="686148"/>
                  <a:pt x="2518611" y="689811"/>
                </a:cubicBezTo>
                <a:cubicBezTo>
                  <a:pt x="2587854" y="697957"/>
                  <a:pt x="2657642" y="700506"/>
                  <a:pt x="2727158" y="705853"/>
                </a:cubicBezTo>
                <a:cubicBezTo>
                  <a:pt x="2743200" y="716548"/>
                  <a:pt x="2765066" y="721587"/>
                  <a:pt x="2775284" y="737937"/>
                </a:cubicBezTo>
                <a:cubicBezTo>
                  <a:pt x="2823911" y="815741"/>
                  <a:pt x="2773273" y="836375"/>
                  <a:pt x="2855495" y="866274"/>
                </a:cubicBezTo>
                <a:cubicBezTo>
                  <a:pt x="2896936" y="881343"/>
                  <a:pt x="2940593" y="889710"/>
                  <a:pt x="2983832" y="898358"/>
                </a:cubicBezTo>
                <a:cubicBezTo>
                  <a:pt x="3014341" y="904460"/>
                  <a:pt x="3079282" y="913999"/>
                  <a:pt x="3112168" y="930442"/>
                </a:cubicBezTo>
                <a:cubicBezTo>
                  <a:pt x="3267231" y="1007973"/>
                  <a:pt x="3018464" y="911345"/>
                  <a:pt x="3240505" y="994611"/>
                </a:cubicBezTo>
                <a:cubicBezTo>
                  <a:pt x="3256338" y="1000549"/>
                  <a:pt x="3272373" y="1006007"/>
                  <a:pt x="3288632" y="1010653"/>
                </a:cubicBezTo>
                <a:cubicBezTo>
                  <a:pt x="3324320" y="1020849"/>
                  <a:pt x="3366309" y="1027352"/>
                  <a:pt x="3400926" y="1042737"/>
                </a:cubicBezTo>
                <a:cubicBezTo>
                  <a:pt x="3433706" y="1057306"/>
                  <a:pt x="3464523" y="1076019"/>
                  <a:pt x="3497179" y="1090863"/>
                </a:cubicBezTo>
                <a:cubicBezTo>
                  <a:pt x="3571017" y="1124426"/>
                  <a:pt x="3570004" y="1121102"/>
                  <a:pt x="3641558" y="1138990"/>
                </a:cubicBezTo>
                <a:cubicBezTo>
                  <a:pt x="3700137" y="1178043"/>
                  <a:pt x="3745228" y="1210978"/>
                  <a:pt x="3818021" y="1235242"/>
                </a:cubicBezTo>
                <a:cubicBezTo>
                  <a:pt x="3904025" y="1263910"/>
                  <a:pt x="3830199" y="1241512"/>
                  <a:pt x="3946358" y="1267326"/>
                </a:cubicBezTo>
                <a:cubicBezTo>
                  <a:pt x="3967881" y="1272109"/>
                  <a:pt x="3989327" y="1277312"/>
                  <a:pt x="4010526" y="1283369"/>
                </a:cubicBezTo>
                <a:cubicBezTo>
                  <a:pt x="4026785" y="1288015"/>
                  <a:pt x="4042071" y="1296095"/>
                  <a:pt x="4058653" y="1299411"/>
                </a:cubicBezTo>
                <a:cubicBezTo>
                  <a:pt x="4346059" y="1356892"/>
                  <a:pt x="4044883" y="1283938"/>
                  <a:pt x="4235116" y="1331495"/>
                </a:cubicBezTo>
                <a:cubicBezTo>
                  <a:pt x="4296593" y="1454449"/>
                  <a:pt x="4226551" y="1343073"/>
                  <a:pt x="4347411" y="1443790"/>
                </a:cubicBezTo>
                <a:cubicBezTo>
                  <a:pt x="4599270" y="1653672"/>
                  <a:pt x="4369793" y="1496142"/>
                  <a:pt x="4507832" y="1588169"/>
                </a:cubicBezTo>
                <a:cubicBezTo>
                  <a:pt x="4546407" y="1646032"/>
                  <a:pt x="4570239" y="1688597"/>
                  <a:pt x="4636168" y="1732548"/>
                </a:cubicBezTo>
                <a:cubicBezTo>
                  <a:pt x="4652210" y="1743243"/>
                  <a:pt x="4669483" y="1752289"/>
                  <a:pt x="4684295" y="1764632"/>
                </a:cubicBezTo>
                <a:cubicBezTo>
                  <a:pt x="4701724" y="1779156"/>
                  <a:pt x="4714993" y="1798234"/>
                  <a:pt x="4732421" y="1812758"/>
                </a:cubicBezTo>
                <a:cubicBezTo>
                  <a:pt x="4789446" y="1860278"/>
                  <a:pt x="4780547" y="1820290"/>
                  <a:pt x="4780547" y="1876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2" name="Gruppierung 151"/>
          <p:cNvGrpSpPr/>
          <p:nvPr/>
        </p:nvGrpSpPr>
        <p:grpSpPr>
          <a:xfrm>
            <a:off x="3892803" y="5002206"/>
            <a:ext cx="699230" cy="1159237"/>
            <a:chOff x="3865866" y="4209445"/>
            <a:chExt cx="699230" cy="1159237"/>
          </a:xfrm>
        </p:grpSpPr>
        <p:sp>
          <p:nvSpPr>
            <p:cNvPr id="153" name="Rechteck 152"/>
            <p:cNvSpPr/>
            <p:nvPr/>
          </p:nvSpPr>
          <p:spPr>
            <a:xfrm flipH="1">
              <a:off x="4178258" y="4819926"/>
              <a:ext cx="45719" cy="548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p:cNvSpPr/>
            <p:nvPr/>
          </p:nvSpPr>
          <p:spPr>
            <a:xfrm>
              <a:off x="3884524" y="4209445"/>
              <a:ext cx="636814" cy="604158"/>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Textfeld 154"/>
            <p:cNvSpPr txBox="1"/>
            <p:nvPr/>
          </p:nvSpPr>
          <p:spPr>
            <a:xfrm>
              <a:off x="3865866" y="4342247"/>
              <a:ext cx="699230" cy="338554"/>
            </a:xfrm>
            <a:prstGeom prst="rect">
              <a:avLst/>
            </a:prstGeom>
            <a:noFill/>
          </p:spPr>
          <p:txBody>
            <a:bodyPr wrap="none" rtlCol="0">
              <a:spAutoFit/>
            </a:bodyPr>
            <a:lstStyle/>
            <a:p>
              <a:r>
                <a:rPr lang="en-GB" sz="1600" b="1"/>
                <a:t>1.5°C</a:t>
              </a:r>
            </a:p>
          </p:txBody>
        </p:sp>
      </p:grpSp>
      <p:grpSp>
        <p:nvGrpSpPr>
          <p:cNvPr id="156" name="Gruppierung 155"/>
          <p:cNvGrpSpPr/>
          <p:nvPr/>
        </p:nvGrpSpPr>
        <p:grpSpPr>
          <a:xfrm>
            <a:off x="6039519" y="5009983"/>
            <a:ext cx="682644" cy="1159237"/>
            <a:chOff x="3838694" y="4209445"/>
            <a:chExt cx="682644" cy="1159237"/>
          </a:xfrm>
        </p:grpSpPr>
        <p:sp>
          <p:nvSpPr>
            <p:cNvPr id="157" name="Rechteck 156"/>
            <p:cNvSpPr/>
            <p:nvPr/>
          </p:nvSpPr>
          <p:spPr>
            <a:xfrm flipH="1">
              <a:off x="4178258" y="4819926"/>
              <a:ext cx="45719" cy="548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Oval 157"/>
            <p:cNvSpPr/>
            <p:nvPr/>
          </p:nvSpPr>
          <p:spPr>
            <a:xfrm>
              <a:off x="3884524" y="4209445"/>
              <a:ext cx="636814" cy="604158"/>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Textfeld 158"/>
            <p:cNvSpPr txBox="1"/>
            <p:nvPr/>
          </p:nvSpPr>
          <p:spPr>
            <a:xfrm>
              <a:off x="3838694" y="4342247"/>
              <a:ext cx="561372" cy="338554"/>
            </a:xfrm>
            <a:prstGeom prst="rect">
              <a:avLst/>
            </a:prstGeom>
            <a:noFill/>
          </p:spPr>
          <p:txBody>
            <a:bodyPr wrap="none" rtlCol="0">
              <a:spAutoFit/>
            </a:bodyPr>
            <a:lstStyle/>
            <a:p>
              <a:r>
                <a:rPr lang="en-GB" sz="1600" b="1"/>
                <a:t>  2°C</a:t>
              </a:r>
            </a:p>
          </p:txBody>
        </p:sp>
      </p:grpSp>
      <p:grpSp>
        <p:nvGrpSpPr>
          <p:cNvPr id="5" name="Gruppierung 4"/>
          <p:cNvGrpSpPr/>
          <p:nvPr/>
        </p:nvGrpSpPr>
        <p:grpSpPr>
          <a:xfrm>
            <a:off x="4406310" y="3807101"/>
            <a:ext cx="1200402" cy="1505315"/>
            <a:chOff x="6595152" y="47111"/>
            <a:chExt cx="2051639" cy="2620736"/>
          </a:xfrm>
        </p:grpSpPr>
        <p:pic>
          <p:nvPicPr>
            <p:cNvPr id="161" name="Bild 1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416" y="333051"/>
              <a:ext cx="1506555" cy="1323474"/>
            </a:xfrm>
            <a:prstGeom prst="rect">
              <a:avLst/>
            </a:prstGeom>
          </p:spPr>
        </p:pic>
        <p:sp>
          <p:nvSpPr>
            <p:cNvPr id="162" name="Rechteck 161"/>
            <p:cNvSpPr/>
            <p:nvPr/>
          </p:nvSpPr>
          <p:spPr>
            <a:xfrm flipH="1">
              <a:off x="7516051" y="1600377"/>
              <a:ext cx="64640" cy="10674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hteck 162"/>
            <p:cNvSpPr/>
            <p:nvPr/>
          </p:nvSpPr>
          <p:spPr>
            <a:xfrm rot="1743768">
              <a:off x="6595152" y="47111"/>
              <a:ext cx="610549" cy="15556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4" name="Rechteck 163"/>
            <p:cNvSpPr/>
            <p:nvPr/>
          </p:nvSpPr>
          <p:spPr>
            <a:xfrm rot="19761122">
              <a:off x="7987465" y="66972"/>
              <a:ext cx="659326" cy="15556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65" name="Freihandform 164"/>
          <p:cNvSpPr/>
          <p:nvPr/>
        </p:nvSpPr>
        <p:spPr>
          <a:xfrm rot="4090312">
            <a:off x="3375566" y="485872"/>
            <a:ext cx="2169777" cy="3158090"/>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Freihandform 168"/>
          <p:cNvSpPr/>
          <p:nvPr/>
        </p:nvSpPr>
        <p:spPr>
          <a:xfrm rot="4090312">
            <a:off x="1869110" y="2070720"/>
            <a:ext cx="2742129" cy="1173453"/>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Freihandform 170"/>
          <p:cNvSpPr/>
          <p:nvPr/>
        </p:nvSpPr>
        <p:spPr>
          <a:xfrm rot="4090312">
            <a:off x="1499202" y="895984"/>
            <a:ext cx="589796" cy="1559996"/>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uppierung 15"/>
          <p:cNvGrpSpPr/>
          <p:nvPr/>
        </p:nvGrpSpPr>
        <p:grpSpPr>
          <a:xfrm>
            <a:off x="1584772" y="1598119"/>
            <a:ext cx="332092" cy="3160243"/>
            <a:chOff x="1584772" y="1986061"/>
            <a:chExt cx="332092" cy="2748448"/>
          </a:xfrm>
        </p:grpSpPr>
        <p:sp>
          <p:nvSpPr>
            <p:cNvPr id="167" name="Freihandform 166"/>
            <p:cNvSpPr/>
            <p:nvPr/>
          </p:nvSpPr>
          <p:spPr>
            <a:xfrm rot="10800000" flipH="1">
              <a:off x="1584772" y="1986061"/>
              <a:ext cx="195195" cy="2748448"/>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Freihandform 167"/>
            <p:cNvSpPr/>
            <p:nvPr/>
          </p:nvSpPr>
          <p:spPr>
            <a:xfrm rot="10800000" flipH="1">
              <a:off x="1714261" y="1986061"/>
              <a:ext cx="202603" cy="2739521"/>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Gerade Verbindung 6"/>
            <p:cNvCxnSpPr>
              <a:stCxn id="167" idx="9"/>
              <a:endCxn id="168" idx="8"/>
            </p:cNvCxnSpPr>
            <p:nvPr/>
          </p:nvCxnSpPr>
          <p:spPr>
            <a:xfrm flipV="1">
              <a:off x="1602152" y="2187920"/>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Gerade Verbindung 171"/>
            <p:cNvCxnSpPr/>
            <p:nvPr/>
          </p:nvCxnSpPr>
          <p:spPr>
            <a:xfrm flipV="1">
              <a:off x="1604161" y="2413574"/>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Gerade Verbindung 172"/>
            <p:cNvCxnSpPr/>
            <p:nvPr/>
          </p:nvCxnSpPr>
          <p:spPr>
            <a:xfrm flipV="1">
              <a:off x="1635593" y="2621514"/>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p:cNvCxnSpPr/>
            <p:nvPr/>
          </p:nvCxnSpPr>
          <p:spPr>
            <a:xfrm flipV="1">
              <a:off x="1641139" y="2850758"/>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p:cNvCxnSpPr/>
            <p:nvPr/>
          </p:nvCxnSpPr>
          <p:spPr>
            <a:xfrm flipV="1">
              <a:off x="1649061" y="3046074"/>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p:cNvCxnSpPr/>
            <p:nvPr/>
          </p:nvCxnSpPr>
          <p:spPr>
            <a:xfrm flipV="1">
              <a:off x="1665066" y="3245729"/>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p:cNvCxnSpPr/>
            <p:nvPr/>
          </p:nvCxnSpPr>
          <p:spPr>
            <a:xfrm flipV="1">
              <a:off x="1679966" y="3442332"/>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p:cNvCxnSpPr/>
            <p:nvPr/>
          </p:nvCxnSpPr>
          <p:spPr>
            <a:xfrm flipV="1">
              <a:off x="1682636" y="3656074"/>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p:cNvCxnSpPr/>
            <p:nvPr/>
          </p:nvCxnSpPr>
          <p:spPr>
            <a:xfrm flipV="1">
              <a:off x="1690558" y="3851390"/>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p:cNvCxnSpPr/>
            <p:nvPr/>
          </p:nvCxnSpPr>
          <p:spPr>
            <a:xfrm flipV="1">
              <a:off x="1706563" y="4051045"/>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p:cNvCxnSpPr/>
            <p:nvPr/>
          </p:nvCxnSpPr>
          <p:spPr>
            <a:xfrm flipV="1">
              <a:off x="1728958" y="4247648"/>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Gerade Verbindung 188"/>
            <p:cNvCxnSpPr/>
            <p:nvPr/>
          </p:nvCxnSpPr>
          <p:spPr>
            <a:xfrm flipV="1">
              <a:off x="1748175" y="4440609"/>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2" name="Freihandform 191"/>
          <p:cNvSpPr/>
          <p:nvPr/>
        </p:nvSpPr>
        <p:spPr>
          <a:xfrm rot="4090312" flipH="1" flipV="1">
            <a:off x="1513878" y="776670"/>
            <a:ext cx="820235" cy="1031051"/>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Freihandform 189"/>
          <p:cNvSpPr/>
          <p:nvPr/>
        </p:nvSpPr>
        <p:spPr>
          <a:xfrm rot="4090312">
            <a:off x="1685191" y="2101704"/>
            <a:ext cx="2858809" cy="1207237"/>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Freihandform 190"/>
          <p:cNvSpPr/>
          <p:nvPr/>
        </p:nvSpPr>
        <p:spPr>
          <a:xfrm rot="4090312">
            <a:off x="3341460" y="314275"/>
            <a:ext cx="2365137" cy="3313241"/>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4" name="Bild 1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1151" y="568121"/>
            <a:ext cx="802121" cy="56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Gerade Verbindung 13"/>
          <p:cNvCxnSpPr/>
          <p:nvPr/>
        </p:nvCxnSpPr>
        <p:spPr>
          <a:xfrm>
            <a:off x="1125031" y="568121"/>
            <a:ext cx="0" cy="100614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Gerade Verbindung 192"/>
          <p:cNvCxnSpPr/>
          <p:nvPr/>
        </p:nvCxnSpPr>
        <p:spPr>
          <a:xfrm>
            <a:off x="6671556" y="2399123"/>
            <a:ext cx="86215" cy="787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reihandform 20"/>
          <p:cNvSpPr/>
          <p:nvPr/>
        </p:nvSpPr>
        <p:spPr>
          <a:xfrm>
            <a:off x="8147154" y="3161876"/>
            <a:ext cx="247338" cy="225901"/>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Freihandform 193"/>
          <p:cNvSpPr/>
          <p:nvPr/>
        </p:nvSpPr>
        <p:spPr>
          <a:xfrm rot="14822424">
            <a:off x="8145165" y="3725590"/>
            <a:ext cx="177267" cy="157075"/>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Freihandform 194"/>
          <p:cNvSpPr/>
          <p:nvPr/>
        </p:nvSpPr>
        <p:spPr>
          <a:xfrm rot="16501950">
            <a:off x="7692266" y="3104566"/>
            <a:ext cx="232248" cy="184106"/>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Freihandform 195"/>
          <p:cNvSpPr/>
          <p:nvPr/>
        </p:nvSpPr>
        <p:spPr>
          <a:xfrm flipH="1">
            <a:off x="8883582" y="5582300"/>
            <a:ext cx="266657" cy="225901"/>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Freihandform 196"/>
          <p:cNvSpPr/>
          <p:nvPr/>
        </p:nvSpPr>
        <p:spPr>
          <a:xfrm rot="14822424" flipV="1">
            <a:off x="8960154" y="5378460"/>
            <a:ext cx="177267" cy="169344"/>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Freihandform 197"/>
          <p:cNvSpPr/>
          <p:nvPr/>
        </p:nvSpPr>
        <p:spPr>
          <a:xfrm rot="16501950" flipV="1">
            <a:off x="8751884" y="5447729"/>
            <a:ext cx="232248" cy="198486"/>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Freihandform 198"/>
          <p:cNvSpPr/>
          <p:nvPr/>
        </p:nvSpPr>
        <p:spPr>
          <a:xfrm rot="17901586" flipV="1">
            <a:off x="8667220" y="5707461"/>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Freihandform 199"/>
          <p:cNvSpPr/>
          <p:nvPr/>
        </p:nvSpPr>
        <p:spPr>
          <a:xfrm rot="12936042" flipV="1">
            <a:off x="8589835" y="4559399"/>
            <a:ext cx="182938" cy="174533"/>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Freihandform 200"/>
          <p:cNvSpPr/>
          <p:nvPr/>
        </p:nvSpPr>
        <p:spPr>
          <a:xfrm rot="17901586" flipV="1">
            <a:off x="8637254" y="5589556"/>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Freihandform 201"/>
          <p:cNvSpPr/>
          <p:nvPr/>
        </p:nvSpPr>
        <p:spPr>
          <a:xfrm rot="17901586" flipV="1">
            <a:off x="8862365" y="5793850"/>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Freihandform 202"/>
          <p:cNvSpPr/>
          <p:nvPr/>
        </p:nvSpPr>
        <p:spPr>
          <a:xfrm rot="17901586">
            <a:off x="8748857" y="5960518"/>
            <a:ext cx="170635" cy="166328"/>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Freihandform 205"/>
          <p:cNvSpPr/>
          <p:nvPr/>
        </p:nvSpPr>
        <p:spPr>
          <a:xfrm rot="8482769">
            <a:off x="8970881" y="5931304"/>
            <a:ext cx="198961" cy="197412"/>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Freihandform 206"/>
          <p:cNvSpPr/>
          <p:nvPr/>
        </p:nvSpPr>
        <p:spPr>
          <a:xfrm rot="8482769">
            <a:off x="8552468" y="5926631"/>
            <a:ext cx="118380" cy="12729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Freihandform 207"/>
          <p:cNvSpPr/>
          <p:nvPr/>
        </p:nvSpPr>
        <p:spPr>
          <a:xfrm rot="20099585">
            <a:off x="7517590" y="2822714"/>
            <a:ext cx="177267" cy="157075"/>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Freihandform 208"/>
          <p:cNvSpPr/>
          <p:nvPr/>
        </p:nvSpPr>
        <p:spPr>
          <a:xfrm>
            <a:off x="3617452" y="4389031"/>
            <a:ext cx="1996079" cy="1780189"/>
          </a:xfrm>
          <a:custGeom>
            <a:avLst/>
            <a:gdLst>
              <a:gd name="connsiteX0" fmla="*/ 0 w 4781050"/>
              <a:gd name="connsiteY0" fmla="*/ 0 h 1876926"/>
              <a:gd name="connsiteX1" fmla="*/ 304800 w 4781050"/>
              <a:gd name="connsiteY1" fmla="*/ 32084 h 1876926"/>
              <a:gd name="connsiteX2" fmla="*/ 352926 w 4781050"/>
              <a:gd name="connsiteY2" fmla="*/ 48126 h 1876926"/>
              <a:gd name="connsiteX3" fmla="*/ 625642 w 4781050"/>
              <a:gd name="connsiteY3" fmla="*/ 64169 h 1876926"/>
              <a:gd name="connsiteX4" fmla="*/ 721895 w 4781050"/>
              <a:gd name="connsiteY4" fmla="*/ 96253 h 1876926"/>
              <a:gd name="connsiteX5" fmla="*/ 818147 w 4781050"/>
              <a:gd name="connsiteY5" fmla="*/ 176463 h 1876926"/>
              <a:gd name="connsiteX6" fmla="*/ 1074821 w 4781050"/>
              <a:gd name="connsiteY6" fmla="*/ 224590 h 1876926"/>
              <a:gd name="connsiteX7" fmla="*/ 1235242 w 4781050"/>
              <a:gd name="connsiteY7" fmla="*/ 272716 h 1876926"/>
              <a:gd name="connsiteX8" fmla="*/ 1283368 w 4781050"/>
              <a:gd name="connsiteY8" fmla="*/ 288758 h 1876926"/>
              <a:gd name="connsiteX9" fmla="*/ 1363579 w 4781050"/>
              <a:gd name="connsiteY9" fmla="*/ 336884 h 1876926"/>
              <a:gd name="connsiteX10" fmla="*/ 1395663 w 4781050"/>
              <a:gd name="connsiteY10" fmla="*/ 368969 h 1876926"/>
              <a:gd name="connsiteX11" fmla="*/ 1443789 w 4781050"/>
              <a:gd name="connsiteY11" fmla="*/ 385011 h 1876926"/>
              <a:gd name="connsiteX12" fmla="*/ 1764632 w 4781050"/>
              <a:gd name="connsiteY12" fmla="*/ 401053 h 1876926"/>
              <a:gd name="connsiteX13" fmla="*/ 1844842 w 4781050"/>
              <a:gd name="connsiteY13" fmla="*/ 417095 h 1876926"/>
              <a:gd name="connsiteX14" fmla="*/ 2085474 w 4781050"/>
              <a:gd name="connsiteY14" fmla="*/ 465221 h 1876926"/>
              <a:gd name="connsiteX15" fmla="*/ 2310063 w 4781050"/>
              <a:gd name="connsiteY15" fmla="*/ 593558 h 1876926"/>
              <a:gd name="connsiteX16" fmla="*/ 2406316 w 4781050"/>
              <a:gd name="connsiteY16" fmla="*/ 657726 h 1876926"/>
              <a:gd name="connsiteX17" fmla="*/ 2518611 w 4781050"/>
              <a:gd name="connsiteY17" fmla="*/ 689811 h 1876926"/>
              <a:gd name="connsiteX18" fmla="*/ 2727158 w 4781050"/>
              <a:gd name="connsiteY18" fmla="*/ 705853 h 1876926"/>
              <a:gd name="connsiteX19" fmla="*/ 2775284 w 4781050"/>
              <a:gd name="connsiteY19" fmla="*/ 737937 h 1876926"/>
              <a:gd name="connsiteX20" fmla="*/ 2855495 w 4781050"/>
              <a:gd name="connsiteY20" fmla="*/ 866274 h 1876926"/>
              <a:gd name="connsiteX21" fmla="*/ 2983832 w 4781050"/>
              <a:gd name="connsiteY21" fmla="*/ 898358 h 1876926"/>
              <a:gd name="connsiteX22" fmla="*/ 3112168 w 4781050"/>
              <a:gd name="connsiteY22" fmla="*/ 930442 h 1876926"/>
              <a:gd name="connsiteX23" fmla="*/ 3240505 w 4781050"/>
              <a:gd name="connsiteY23" fmla="*/ 994611 h 1876926"/>
              <a:gd name="connsiteX24" fmla="*/ 3288632 w 4781050"/>
              <a:gd name="connsiteY24" fmla="*/ 1010653 h 1876926"/>
              <a:gd name="connsiteX25" fmla="*/ 3400926 w 4781050"/>
              <a:gd name="connsiteY25" fmla="*/ 1042737 h 1876926"/>
              <a:gd name="connsiteX26" fmla="*/ 3497179 w 4781050"/>
              <a:gd name="connsiteY26" fmla="*/ 1090863 h 1876926"/>
              <a:gd name="connsiteX27" fmla="*/ 3641558 w 4781050"/>
              <a:gd name="connsiteY27" fmla="*/ 1138990 h 1876926"/>
              <a:gd name="connsiteX28" fmla="*/ 3818021 w 4781050"/>
              <a:gd name="connsiteY28" fmla="*/ 1235242 h 1876926"/>
              <a:gd name="connsiteX29" fmla="*/ 3946358 w 4781050"/>
              <a:gd name="connsiteY29" fmla="*/ 1267326 h 1876926"/>
              <a:gd name="connsiteX30" fmla="*/ 4010526 w 4781050"/>
              <a:gd name="connsiteY30" fmla="*/ 1283369 h 1876926"/>
              <a:gd name="connsiteX31" fmla="*/ 4058653 w 4781050"/>
              <a:gd name="connsiteY31" fmla="*/ 1299411 h 1876926"/>
              <a:gd name="connsiteX32" fmla="*/ 4235116 w 4781050"/>
              <a:gd name="connsiteY32" fmla="*/ 1331495 h 1876926"/>
              <a:gd name="connsiteX33" fmla="*/ 4347411 w 4781050"/>
              <a:gd name="connsiteY33" fmla="*/ 1443790 h 1876926"/>
              <a:gd name="connsiteX34" fmla="*/ 4507832 w 4781050"/>
              <a:gd name="connsiteY34" fmla="*/ 1588169 h 1876926"/>
              <a:gd name="connsiteX35" fmla="*/ 4636168 w 4781050"/>
              <a:gd name="connsiteY35" fmla="*/ 1732548 h 1876926"/>
              <a:gd name="connsiteX36" fmla="*/ 4684295 w 4781050"/>
              <a:gd name="connsiteY36" fmla="*/ 1764632 h 1876926"/>
              <a:gd name="connsiteX37" fmla="*/ 4732421 w 4781050"/>
              <a:gd name="connsiteY37" fmla="*/ 1812758 h 1876926"/>
              <a:gd name="connsiteX38" fmla="*/ 4780547 w 4781050"/>
              <a:gd name="connsiteY38"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81050" h="1876926">
                <a:moveTo>
                  <a:pt x="0" y="0"/>
                </a:moveTo>
                <a:cubicBezTo>
                  <a:pt x="165206" y="41301"/>
                  <a:pt x="-41872" y="-6435"/>
                  <a:pt x="304800" y="32084"/>
                </a:cubicBezTo>
                <a:cubicBezTo>
                  <a:pt x="321606" y="33951"/>
                  <a:pt x="336100" y="46443"/>
                  <a:pt x="352926" y="48126"/>
                </a:cubicBezTo>
                <a:cubicBezTo>
                  <a:pt x="443537" y="57187"/>
                  <a:pt x="534737" y="58821"/>
                  <a:pt x="625642" y="64169"/>
                </a:cubicBezTo>
                <a:cubicBezTo>
                  <a:pt x="657726" y="74864"/>
                  <a:pt x="703135" y="68113"/>
                  <a:pt x="721895" y="96253"/>
                </a:cubicBezTo>
                <a:cubicBezTo>
                  <a:pt x="761277" y="155326"/>
                  <a:pt x="744135" y="146858"/>
                  <a:pt x="818147" y="176463"/>
                </a:cubicBezTo>
                <a:cubicBezTo>
                  <a:pt x="932666" y="222271"/>
                  <a:pt x="932736" y="210382"/>
                  <a:pt x="1074821" y="224590"/>
                </a:cubicBezTo>
                <a:cubicBezTo>
                  <a:pt x="1171798" y="248834"/>
                  <a:pt x="1118074" y="233660"/>
                  <a:pt x="1235242" y="272716"/>
                </a:cubicBezTo>
                <a:lnTo>
                  <a:pt x="1283368" y="288758"/>
                </a:lnTo>
                <a:cubicBezTo>
                  <a:pt x="1364669" y="370057"/>
                  <a:pt x="1259448" y="274404"/>
                  <a:pt x="1363579" y="336884"/>
                </a:cubicBezTo>
                <a:cubicBezTo>
                  <a:pt x="1376548" y="344666"/>
                  <a:pt x="1382694" y="361187"/>
                  <a:pt x="1395663" y="368969"/>
                </a:cubicBezTo>
                <a:cubicBezTo>
                  <a:pt x="1410163" y="377669"/>
                  <a:pt x="1426943" y="383546"/>
                  <a:pt x="1443789" y="385011"/>
                </a:cubicBezTo>
                <a:cubicBezTo>
                  <a:pt x="1550468" y="394287"/>
                  <a:pt x="1657684" y="395706"/>
                  <a:pt x="1764632" y="401053"/>
                </a:cubicBezTo>
                <a:cubicBezTo>
                  <a:pt x="1791369" y="406400"/>
                  <a:pt x="1817991" y="412357"/>
                  <a:pt x="1844842" y="417095"/>
                </a:cubicBezTo>
                <a:cubicBezTo>
                  <a:pt x="1877196" y="422805"/>
                  <a:pt x="2021597" y="436186"/>
                  <a:pt x="2085474" y="465221"/>
                </a:cubicBezTo>
                <a:cubicBezTo>
                  <a:pt x="2213406" y="523372"/>
                  <a:pt x="2202148" y="521614"/>
                  <a:pt x="2310063" y="593558"/>
                </a:cubicBezTo>
                <a:lnTo>
                  <a:pt x="2406316" y="657726"/>
                </a:lnTo>
                <a:cubicBezTo>
                  <a:pt x="2437442" y="668102"/>
                  <a:pt x="2487474" y="686148"/>
                  <a:pt x="2518611" y="689811"/>
                </a:cubicBezTo>
                <a:cubicBezTo>
                  <a:pt x="2587854" y="697957"/>
                  <a:pt x="2657642" y="700506"/>
                  <a:pt x="2727158" y="705853"/>
                </a:cubicBezTo>
                <a:cubicBezTo>
                  <a:pt x="2743200" y="716548"/>
                  <a:pt x="2765066" y="721587"/>
                  <a:pt x="2775284" y="737937"/>
                </a:cubicBezTo>
                <a:cubicBezTo>
                  <a:pt x="2823911" y="815741"/>
                  <a:pt x="2773273" y="836375"/>
                  <a:pt x="2855495" y="866274"/>
                </a:cubicBezTo>
                <a:cubicBezTo>
                  <a:pt x="2896936" y="881343"/>
                  <a:pt x="2940593" y="889710"/>
                  <a:pt x="2983832" y="898358"/>
                </a:cubicBezTo>
                <a:cubicBezTo>
                  <a:pt x="3014341" y="904460"/>
                  <a:pt x="3079282" y="913999"/>
                  <a:pt x="3112168" y="930442"/>
                </a:cubicBezTo>
                <a:cubicBezTo>
                  <a:pt x="3267231" y="1007973"/>
                  <a:pt x="3018464" y="911345"/>
                  <a:pt x="3240505" y="994611"/>
                </a:cubicBezTo>
                <a:cubicBezTo>
                  <a:pt x="3256338" y="1000549"/>
                  <a:pt x="3272373" y="1006007"/>
                  <a:pt x="3288632" y="1010653"/>
                </a:cubicBezTo>
                <a:cubicBezTo>
                  <a:pt x="3324320" y="1020849"/>
                  <a:pt x="3366309" y="1027352"/>
                  <a:pt x="3400926" y="1042737"/>
                </a:cubicBezTo>
                <a:cubicBezTo>
                  <a:pt x="3433706" y="1057306"/>
                  <a:pt x="3464523" y="1076019"/>
                  <a:pt x="3497179" y="1090863"/>
                </a:cubicBezTo>
                <a:cubicBezTo>
                  <a:pt x="3571017" y="1124426"/>
                  <a:pt x="3570004" y="1121102"/>
                  <a:pt x="3641558" y="1138990"/>
                </a:cubicBezTo>
                <a:cubicBezTo>
                  <a:pt x="3700137" y="1178043"/>
                  <a:pt x="3745228" y="1210978"/>
                  <a:pt x="3818021" y="1235242"/>
                </a:cubicBezTo>
                <a:cubicBezTo>
                  <a:pt x="3904025" y="1263910"/>
                  <a:pt x="3830199" y="1241512"/>
                  <a:pt x="3946358" y="1267326"/>
                </a:cubicBezTo>
                <a:cubicBezTo>
                  <a:pt x="3967881" y="1272109"/>
                  <a:pt x="3989327" y="1277312"/>
                  <a:pt x="4010526" y="1283369"/>
                </a:cubicBezTo>
                <a:cubicBezTo>
                  <a:pt x="4026785" y="1288015"/>
                  <a:pt x="4042071" y="1296095"/>
                  <a:pt x="4058653" y="1299411"/>
                </a:cubicBezTo>
                <a:cubicBezTo>
                  <a:pt x="4346059" y="1356892"/>
                  <a:pt x="4044883" y="1283938"/>
                  <a:pt x="4235116" y="1331495"/>
                </a:cubicBezTo>
                <a:cubicBezTo>
                  <a:pt x="4296593" y="1454449"/>
                  <a:pt x="4226551" y="1343073"/>
                  <a:pt x="4347411" y="1443790"/>
                </a:cubicBezTo>
                <a:cubicBezTo>
                  <a:pt x="4599270" y="1653672"/>
                  <a:pt x="4369793" y="1496142"/>
                  <a:pt x="4507832" y="1588169"/>
                </a:cubicBezTo>
                <a:cubicBezTo>
                  <a:pt x="4546407" y="1646032"/>
                  <a:pt x="4570239" y="1688597"/>
                  <a:pt x="4636168" y="1732548"/>
                </a:cubicBezTo>
                <a:cubicBezTo>
                  <a:pt x="4652210" y="1743243"/>
                  <a:pt x="4669483" y="1752289"/>
                  <a:pt x="4684295" y="1764632"/>
                </a:cubicBezTo>
                <a:cubicBezTo>
                  <a:pt x="4701724" y="1779156"/>
                  <a:pt x="4714993" y="1798234"/>
                  <a:pt x="4732421" y="1812758"/>
                </a:cubicBezTo>
                <a:cubicBezTo>
                  <a:pt x="4789446" y="1860278"/>
                  <a:pt x="4780547" y="1820290"/>
                  <a:pt x="4780547" y="1876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Freihandform 209"/>
          <p:cNvSpPr/>
          <p:nvPr/>
        </p:nvSpPr>
        <p:spPr>
          <a:xfrm>
            <a:off x="5187294" y="3301997"/>
            <a:ext cx="2105254" cy="2865592"/>
          </a:xfrm>
          <a:custGeom>
            <a:avLst/>
            <a:gdLst>
              <a:gd name="connsiteX0" fmla="*/ 0 w 4781050"/>
              <a:gd name="connsiteY0" fmla="*/ 0 h 1876926"/>
              <a:gd name="connsiteX1" fmla="*/ 304800 w 4781050"/>
              <a:gd name="connsiteY1" fmla="*/ 32084 h 1876926"/>
              <a:gd name="connsiteX2" fmla="*/ 352926 w 4781050"/>
              <a:gd name="connsiteY2" fmla="*/ 48126 h 1876926"/>
              <a:gd name="connsiteX3" fmla="*/ 625642 w 4781050"/>
              <a:gd name="connsiteY3" fmla="*/ 64169 h 1876926"/>
              <a:gd name="connsiteX4" fmla="*/ 721895 w 4781050"/>
              <a:gd name="connsiteY4" fmla="*/ 96253 h 1876926"/>
              <a:gd name="connsiteX5" fmla="*/ 818147 w 4781050"/>
              <a:gd name="connsiteY5" fmla="*/ 176463 h 1876926"/>
              <a:gd name="connsiteX6" fmla="*/ 1074821 w 4781050"/>
              <a:gd name="connsiteY6" fmla="*/ 224590 h 1876926"/>
              <a:gd name="connsiteX7" fmla="*/ 1235242 w 4781050"/>
              <a:gd name="connsiteY7" fmla="*/ 272716 h 1876926"/>
              <a:gd name="connsiteX8" fmla="*/ 1283368 w 4781050"/>
              <a:gd name="connsiteY8" fmla="*/ 288758 h 1876926"/>
              <a:gd name="connsiteX9" fmla="*/ 1363579 w 4781050"/>
              <a:gd name="connsiteY9" fmla="*/ 336884 h 1876926"/>
              <a:gd name="connsiteX10" fmla="*/ 1395663 w 4781050"/>
              <a:gd name="connsiteY10" fmla="*/ 368969 h 1876926"/>
              <a:gd name="connsiteX11" fmla="*/ 1443789 w 4781050"/>
              <a:gd name="connsiteY11" fmla="*/ 385011 h 1876926"/>
              <a:gd name="connsiteX12" fmla="*/ 1764632 w 4781050"/>
              <a:gd name="connsiteY12" fmla="*/ 401053 h 1876926"/>
              <a:gd name="connsiteX13" fmla="*/ 1844842 w 4781050"/>
              <a:gd name="connsiteY13" fmla="*/ 417095 h 1876926"/>
              <a:gd name="connsiteX14" fmla="*/ 2085474 w 4781050"/>
              <a:gd name="connsiteY14" fmla="*/ 465221 h 1876926"/>
              <a:gd name="connsiteX15" fmla="*/ 2310063 w 4781050"/>
              <a:gd name="connsiteY15" fmla="*/ 593558 h 1876926"/>
              <a:gd name="connsiteX16" fmla="*/ 2406316 w 4781050"/>
              <a:gd name="connsiteY16" fmla="*/ 657726 h 1876926"/>
              <a:gd name="connsiteX17" fmla="*/ 2518611 w 4781050"/>
              <a:gd name="connsiteY17" fmla="*/ 689811 h 1876926"/>
              <a:gd name="connsiteX18" fmla="*/ 2727158 w 4781050"/>
              <a:gd name="connsiteY18" fmla="*/ 705853 h 1876926"/>
              <a:gd name="connsiteX19" fmla="*/ 2775284 w 4781050"/>
              <a:gd name="connsiteY19" fmla="*/ 737937 h 1876926"/>
              <a:gd name="connsiteX20" fmla="*/ 2855495 w 4781050"/>
              <a:gd name="connsiteY20" fmla="*/ 866274 h 1876926"/>
              <a:gd name="connsiteX21" fmla="*/ 2983832 w 4781050"/>
              <a:gd name="connsiteY21" fmla="*/ 898358 h 1876926"/>
              <a:gd name="connsiteX22" fmla="*/ 3112168 w 4781050"/>
              <a:gd name="connsiteY22" fmla="*/ 930442 h 1876926"/>
              <a:gd name="connsiteX23" fmla="*/ 3240505 w 4781050"/>
              <a:gd name="connsiteY23" fmla="*/ 994611 h 1876926"/>
              <a:gd name="connsiteX24" fmla="*/ 3288632 w 4781050"/>
              <a:gd name="connsiteY24" fmla="*/ 1010653 h 1876926"/>
              <a:gd name="connsiteX25" fmla="*/ 3400926 w 4781050"/>
              <a:gd name="connsiteY25" fmla="*/ 1042737 h 1876926"/>
              <a:gd name="connsiteX26" fmla="*/ 3497179 w 4781050"/>
              <a:gd name="connsiteY26" fmla="*/ 1090863 h 1876926"/>
              <a:gd name="connsiteX27" fmla="*/ 3641558 w 4781050"/>
              <a:gd name="connsiteY27" fmla="*/ 1138990 h 1876926"/>
              <a:gd name="connsiteX28" fmla="*/ 3818021 w 4781050"/>
              <a:gd name="connsiteY28" fmla="*/ 1235242 h 1876926"/>
              <a:gd name="connsiteX29" fmla="*/ 3946358 w 4781050"/>
              <a:gd name="connsiteY29" fmla="*/ 1267326 h 1876926"/>
              <a:gd name="connsiteX30" fmla="*/ 4010526 w 4781050"/>
              <a:gd name="connsiteY30" fmla="*/ 1283369 h 1876926"/>
              <a:gd name="connsiteX31" fmla="*/ 4058653 w 4781050"/>
              <a:gd name="connsiteY31" fmla="*/ 1299411 h 1876926"/>
              <a:gd name="connsiteX32" fmla="*/ 4235116 w 4781050"/>
              <a:gd name="connsiteY32" fmla="*/ 1331495 h 1876926"/>
              <a:gd name="connsiteX33" fmla="*/ 4347411 w 4781050"/>
              <a:gd name="connsiteY33" fmla="*/ 1443790 h 1876926"/>
              <a:gd name="connsiteX34" fmla="*/ 4507832 w 4781050"/>
              <a:gd name="connsiteY34" fmla="*/ 1588169 h 1876926"/>
              <a:gd name="connsiteX35" fmla="*/ 4636168 w 4781050"/>
              <a:gd name="connsiteY35" fmla="*/ 1732548 h 1876926"/>
              <a:gd name="connsiteX36" fmla="*/ 4684295 w 4781050"/>
              <a:gd name="connsiteY36" fmla="*/ 1764632 h 1876926"/>
              <a:gd name="connsiteX37" fmla="*/ 4732421 w 4781050"/>
              <a:gd name="connsiteY37" fmla="*/ 1812758 h 1876926"/>
              <a:gd name="connsiteX38" fmla="*/ 4780547 w 4781050"/>
              <a:gd name="connsiteY38"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81050" h="1876926">
                <a:moveTo>
                  <a:pt x="0" y="0"/>
                </a:moveTo>
                <a:cubicBezTo>
                  <a:pt x="165206" y="41301"/>
                  <a:pt x="-41872" y="-6435"/>
                  <a:pt x="304800" y="32084"/>
                </a:cubicBezTo>
                <a:cubicBezTo>
                  <a:pt x="321606" y="33951"/>
                  <a:pt x="336100" y="46443"/>
                  <a:pt x="352926" y="48126"/>
                </a:cubicBezTo>
                <a:cubicBezTo>
                  <a:pt x="443537" y="57187"/>
                  <a:pt x="534737" y="58821"/>
                  <a:pt x="625642" y="64169"/>
                </a:cubicBezTo>
                <a:cubicBezTo>
                  <a:pt x="657726" y="74864"/>
                  <a:pt x="703135" y="68113"/>
                  <a:pt x="721895" y="96253"/>
                </a:cubicBezTo>
                <a:cubicBezTo>
                  <a:pt x="761277" y="155326"/>
                  <a:pt x="744135" y="146858"/>
                  <a:pt x="818147" y="176463"/>
                </a:cubicBezTo>
                <a:cubicBezTo>
                  <a:pt x="932666" y="222271"/>
                  <a:pt x="932736" y="210382"/>
                  <a:pt x="1074821" y="224590"/>
                </a:cubicBezTo>
                <a:cubicBezTo>
                  <a:pt x="1171798" y="248834"/>
                  <a:pt x="1118074" y="233660"/>
                  <a:pt x="1235242" y="272716"/>
                </a:cubicBezTo>
                <a:lnTo>
                  <a:pt x="1283368" y="288758"/>
                </a:lnTo>
                <a:cubicBezTo>
                  <a:pt x="1364669" y="370057"/>
                  <a:pt x="1259448" y="274404"/>
                  <a:pt x="1363579" y="336884"/>
                </a:cubicBezTo>
                <a:cubicBezTo>
                  <a:pt x="1376548" y="344666"/>
                  <a:pt x="1382694" y="361187"/>
                  <a:pt x="1395663" y="368969"/>
                </a:cubicBezTo>
                <a:cubicBezTo>
                  <a:pt x="1410163" y="377669"/>
                  <a:pt x="1426943" y="383546"/>
                  <a:pt x="1443789" y="385011"/>
                </a:cubicBezTo>
                <a:cubicBezTo>
                  <a:pt x="1550468" y="394287"/>
                  <a:pt x="1657684" y="395706"/>
                  <a:pt x="1764632" y="401053"/>
                </a:cubicBezTo>
                <a:cubicBezTo>
                  <a:pt x="1791369" y="406400"/>
                  <a:pt x="1817991" y="412357"/>
                  <a:pt x="1844842" y="417095"/>
                </a:cubicBezTo>
                <a:cubicBezTo>
                  <a:pt x="1877196" y="422805"/>
                  <a:pt x="2021597" y="436186"/>
                  <a:pt x="2085474" y="465221"/>
                </a:cubicBezTo>
                <a:cubicBezTo>
                  <a:pt x="2213406" y="523372"/>
                  <a:pt x="2202148" y="521614"/>
                  <a:pt x="2310063" y="593558"/>
                </a:cubicBezTo>
                <a:lnTo>
                  <a:pt x="2406316" y="657726"/>
                </a:lnTo>
                <a:cubicBezTo>
                  <a:pt x="2437442" y="668102"/>
                  <a:pt x="2487474" y="686148"/>
                  <a:pt x="2518611" y="689811"/>
                </a:cubicBezTo>
                <a:cubicBezTo>
                  <a:pt x="2587854" y="697957"/>
                  <a:pt x="2657642" y="700506"/>
                  <a:pt x="2727158" y="705853"/>
                </a:cubicBezTo>
                <a:cubicBezTo>
                  <a:pt x="2743200" y="716548"/>
                  <a:pt x="2765066" y="721587"/>
                  <a:pt x="2775284" y="737937"/>
                </a:cubicBezTo>
                <a:cubicBezTo>
                  <a:pt x="2823911" y="815741"/>
                  <a:pt x="2773273" y="836375"/>
                  <a:pt x="2855495" y="866274"/>
                </a:cubicBezTo>
                <a:cubicBezTo>
                  <a:pt x="2896936" y="881343"/>
                  <a:pt x="2940593" y="889710"/>
                  <a:pt x="2983832" y="898358"/>
                </a:cubicBezTo>
                <a:cubicBezTo>
                  <a:pt x="3014341" y="904460"/>
                  <a:pt x="3079282" y="913999"/>
                  <a:pt x="3112168" y="930442"/>
                </a:cubicBezTo>
                <a:cubicBezTo>
                  <a:pt x="3267231" y="1007973"/>
                  <a:pt x="3018464" y="911345"/>
                  <a:pt x="3240505" y="994611"/>
                </a:cubicBezTo>
                <a:cubicBezTo>
                  <a:pt x="3256338" y="1000549"/>
                  <a:pt x="3272373" y="1006007"/>
                  <a:pt x="3288632" y="1010653"/>
                </a:cubicBezTo>
                <a:cubicBezTo>
                  <a:pt x="3324320" y="1020849"/>
                  <a:pt x="3366309" y="1027352"/>
                  <a:pt x="3400926" y="1042737"/>
                </a:cubicBezTo>
                <a:cubicBezTo>
                  <a:pt x="3433706" y="1057306"/>
                  <a:pt x="3464523" y="1076019"/>
                  <a:pt x="3497179" y="1090863"/>
                </a:cubicBezTo>
                <a:cubicBezTo>
                  <a:pt x="3571017" y="1124426"/>
                  <a:pt x="3570004" y="1121102"/>
                  <a:pt x="3641558" y="1138990"/>
                </a:cubicBezTo>
                <a:cubicBezTo>
                  <a:pt x="3700137" y="1178043"/>
                  <a:pt x="3745228" y="1210978"/>
                  <a:pt x="3818021" y="1235242"/>
                </a:cubicBezTo>
                <a:cubicBezTo>
                  <a:pt x="3904025" y="1263910"/>
                  <a:pt x="3830199" y="1241512"/>
                  <a:pt x="3946358" y="1267326"/>
                </a:cubicBezTo>
                <a:cubicBezTo>
                  <a:pt x="3967881" y="1272109"/>
                  <a:pt x="3989327" y="1277312"/>
                  <a:pt x="4010526" y="1283369"/>
                </a:cubicBezTo>
                <a:cubicBezTo>
                  <a:pt x="4026785" y="1288015"/>
                  <a:pt x="4042071" y="1296095"/>
                  <a:pt x="4058653" y="1299411"/>
                </a:cubicBezTo>
                <a:cubicBezTo>
                  <a:pt x="4346059" y="1356892"/>
                  <a:pt x="4044883" y="1283938"/>
                  <a:pt x="4235116" y="1331495"/>
                </a:cubicBezTo>
                <a:cubicBezTo>
                  <a:pt x="4296593" y="1454449"/>
                  <a:pt x="4226551" y="1343073"/>
                  <a:pt x="4347411" y="1443790"/>
                </a:cubicBezTo>
                <a:cubicBezTo>
                  <a:pt x="4599270" y="1653672"/>
                  <a:pt x="4369793" y="1496142"/>
                  <a:pt x="4507832" y="1588169"/>
                </a:cubicBezTo>
                <a:cubicBezTo>
                  <a:pt x="4546407" y="1646032"/>
                  <a:pt x="4570239" y="1688597"/>
                  <a:pt x="4636168" y="1732548"/>
                </a:cubicBezTo>
                <a:cubicBezTo>
                  <a:pt x="4652210" y="1743243"/>
                  <a:pt x="4669483" y="1752289"/>
                  <a:pt x="4684295" y="1764632"/>
                </a:cubicBezTo>
                <a:cubicBezTo>
                  <a:pt x="4701724" y="1779156"/>
                  <a:pt x="4714993" y="1798234"/>
                  <a:pt x="4732421" y="1812758"/>
                </a:cubicBezTo>
                <a:cubicBezTo>
                  <a:pt x="4789446" y="1860278"/>
                  <a:pt x="4780547" y="1820290"/>
                  <a:pt x="4780547" y="1876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Freihandform 210"/>
          <p:cNvSpPr/>
          <p:nvPr/>
        </p:nvSpPr>
        <p:spPr>
          <a:xfrm>
            <a:off x="1911289" y="4895018"/>
            <a:ext cx="1170132" cy="1274202"/>
          </a:xfrm>
          <a:custGeom>
            <a:avLst/>
            <a:gdLst>
              <a:gd name="connsiteX0" fmla="*/ 0 w 4781050"/>
              <a:gd name="connsiteY0" fmla="*/ 0 h 1876926"/>
              <a:gd name="connsiteX1" fmla="*/ 304800 w 4781050"/>
              <a:gd name="connsiteY1" fmla="*/ 32084 h 1876926"/>
              <a:gd name="connsiteX2" fmla="*/ 352926 w 4781050"/>
              <a:gd name="connsiteY2" fmla="*/ 48126 h 1876926"/>
              <a:gd name="connsiteX3" fmla="*/ 625642 w 4781050"/>
              <a:gd name="connsiteY3" fmla="*/ 64169 h 1876926"/>
              <a:gd name="connsiteX4" fmla="*/ 721895 w 4781050"/>
              <a:gd name="connsiteY4" fmla="*/ 96253 h 1876926"/>
              <a:gd name="connsiteX5" fmla="*/ 818147 w 4781050"/>
              <a:gd name="connsiteY5" fmla="*/ 176463 h 1876926"/>
              <a:gd name="connsiteX6" fmla="*/ 1074821 w 4781050"/>
              <a:gd name="connsiteY6" fmla="*/ 224590 h 1876926"/>
              <a:gd name="connsiteX7" fmla="*/ 1235242 w 4781050"/>
              <a:gd name="connsiteY7" fmla="*/ 272716 h 1876926"/>
              <a:gd name="connsiteX8" fmla="*/ 1283368 w 4781050"/>
              <a:gd name="connsiteY8" fmla="*/ 288758 h 1876926"/>
              <a:gd name="connsiteX9" fmla="*/ 1363579 w 4781050"/>
              <a:gd name="connsiteY9" fmla="*/ 336884 h 1876926"/>
              <a:gd name="connsiteX10" fmla="*/ 1395663 w 4781050"/>
              <a:gd name="connsiteY10" fmla="*/ 368969 h 1876926"/>
              <a:gd name="connsiteX11" fmla="*/ 1443789 w 4781050"/>
              <a:gd name="connsiteY11" fmla="*/ 385011 h 1876926"/>
              <a:gd name="connsiteX12" fmla="*/ 1764632 w 4781050"/>
              <a:gd name="connsiteY12" fmla="*/ 401053 h 1876926"/>
              <a:gd name="connsiteX13" fmla="*/ 1844842 w 4781050"/>
              <a:gd name="connsiteY13" fmla="*/ 417095 h 1876926"/>
              <a:gd name="connsiteX14" fmla="*/ 2085474 w 4781050"/>
              <a:gd name="connsiteY14" fmla="*/ 465221 h 1876926"/>
              <a:gd name="connsiteX15" fmla="*/ 2310063 w 4781050"/>
              <a:gd name="connsiteY15" fmla="*/ 593558 h 1876926"/>
              <a:gd name="connsiteX16" fmla="*/ 2406316 w 4781050"/>
              <a:gd name="connsiteY16" fmla="*/ 657726 h 1876926"/>
              <a:gd name="connsiteX17" fmla="*/ 2518611 w 4781050"/>
              <a:gd name="connsiteY17" fmla="*/ 689811 h 1876926"/>
              <a:gd name="connsiteX18" fmla="*/ 2727158 w 4781050"/>
              <a:gd name="connsiteY18" fmla="*/ 705853 h 1876926"/>
              <a:gd name="connsiteX19" fmla="*/ 2775284 w 4781050"/>
              <a:gd name="connsiteY19" fmla="*/ 737937 h 1876926"/>
              <a:gd name="connsiteX20" fmla="*/ 2855495 w 4781050"/>
              <a:gd name="connsiteY20" fmla="*/ 866274 h 1876926"/>
              <a:gd name="connsiteX21" fmla="*/ 2983832 w 4781050"/>
              <a:gd name="connsiteY21" fmla="*/ 898358 h 1876926"/>
              <a:gd name="connsiteX22" fmla="*/ 3112168 w 4781050"/>
              <a:gd name="connsiteY22" fmla="*/ 930442 h 1876926"/>
              <a:gd name="connsiteX23" fmla="*/ 3240505 w 4781050"/>
              <a:gd name="connsiteY23" fmla="*/ 994611 h 1876926"/>
              <a:gd name="connsiteX24" fmla="*/ 3288632 w 4781050"/>
              <a:gd name="connsiteY24" fmla="*/ 1010653 h 1876926"/>
              <a:gd name="connsiteX25" fmla="*/ 3400926 w 4781050"/>
              <a:gd name="connsiteY25" fmla="*/ 1042737 h 1876926"/>
              <a:gd name="connsiteX26" fmla="*/ 3497179 w 4781050"/>
              <a:gd name="connsiteY26" fmla="*/ 1090863 h 1876926"/>
              <a:gd name="connsiteX27" fmla="*/ 3641558 w 4781050"/>
              <a:gd name="connsiteY27" fmla="*/ 1138990 h 1876926"/>
              <a:gd name="connsiteX28" fmla="*/ 3818021 w 4781050"/>
              <a:gd name="connsiteY28" fmla="*/ 1235242 h 1876926"/>
              <a:gd name="connsiteX29" fmla="*/ 3946358 w 4781050"/>
              <a:gd name="connsiteY29" fmla="*/ 1267326 h 1876926"/>
              <a:gd name="connsiteX30" fmla="*/ 4010526 w 4781050"/>
              <a:gd name="connsiteY30" fmla="*/ 1283369 h 1876926"/>
              <a:gd name="connsiteX31" fmla="*/ 4058653 w 4781050"/>
              <a:gd name="connsiteY31" fmla="*/ 1299411 h 1876926"/>
              <a:gd name="connsiteX32" fmla="*/ 4235116 w 4781050"/>
              <a:gd name="connsiteY32" fmla="*/ 1331495 h 1876926"/>
              <a:gd name="connsiteX33" fmla="*/ 4347411 w 4781050"/>
              <a:gd name="connsiteY33" fmla="*/ 1443790 h 1876926"/>
              <a:gd name="connsiteX34" fmla="*/ 4507832 w 4781050"/>
              <a:gd name="connsiteY34" fmla="*/ 1588169 h 1876926"/>
              <a:gd name="connsiteX35" fmla="*/ 4636168 w 4781050"/>
              <a:gd name="connsiteY35" fmla="*/ 1732548 h 1876926"/>
              <a:gd name="connsiteX36" fmla="*/ 4684295 w 4781050"/>
              <a:gd name="connsiteY36" fmla="*/ 1764632 h 1876926"/>
              <a:gd name="connsiteX37" fmla="*/ 4732421 w 4781050"/>
              <a:gd name="connsiteY37" fmla="*/ 1812758 h 1876926"/>
              <a:gd name="connsiteX38" fmla="*/ 4780547 w 4781050"/>
              <a:gd name="connsiteY38"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81050" h="1876926">
                <a:moveTo>
                  <a:pt x="0" y="0"/>
                </a:moveTo>
                <a:cubicBezTo>
                  <a:pt x="165206" y="41301"/>
                  <a:pt x="-41872" y="-6435"/>
                  <a:pt x="304800" y="32084"/>
                </a:cubicBezTo>
                <a:cubicBezTo>
                  <a:pt x="321606" y="33951"/>
                  <a:pt x="336100" y="46443"/>
                  <a:pt x="352926" y="48126"/>
                </a:cubicBezTo>
                <a:cubicBezTo>
                  <a:pt x="443537" y="57187"/>
                  <a:pt x="534737" y="58821"/>
                  <a:pt x="625642" y="64169"/>
                </a:cubicBezTo>
                <a:cubicBezTo>
                  <a:pt x="657726" y="74864"/>
                  <a:pt x="703135" y="68113"/>
                  <a:pt x="721895" y="96253"/>
                </a:cubicBezTo>
                <a:cubicBezTo>
                  <a:pt x="761277" y="155326"/>
                  <a:pt x="744135" y="146858"/>
                  <a:pt x="818147" y="176463"/>
                </a:cubicBezTo>
                <a:cubicBezTo>
                  <a:pt x="932666" y="222271"/>
                  <a:pt x="932736" y="210382"/>
                  <a:pt x="1074821" y="224590"/>
                </a:cubicBezTo>
                <a:cubicBezTo>
                  <a:pt x="1171798" y="248834"/>
                  <a:pt x="1118074" y="233660"/>
                  <a:pt x="1235242" y="272716"/>
                </a:cubicBezTo>
                <a:lnTo>
                  <a:pt x="1283368" y="288758"/>
                </a:lnTo>
                <a:cubicBezTo>
                  <a:pt x="1364669" y="370057"/>
                  <a:pt x="1259448" y="274404"/>
                  <a:pt x="1363579" y="336884"/>
                </a:cubicBezTo>
                <a:cubicBezTo>
                  <a:pt x="1376548" y="344666"/>
                  <a:pt x="1382694" y="361187"/>
                  <a:pt x="1395663" y="368969"/>
                </a:cubicBezTo>
                <a:cubicBezTo>
                  <a:pt x="1410163" y="377669"/>
                  <a:pt x="1426943" y="383546"/>
                  <a:pt x="1443789" y="385011"/>
                </a:cubicBezTo>
                <a:cubicBezTo>
                  <a:pt x="1550468" y="394287"/>
                  <a:pt x="1657684" y="395706"/>
                  <a:pt x="1764632" y="401053"/>
                </a:cubicBezTo>
                <a:cubicBezTo>
                  <a:pt x="1791369" y="406400"/>
                  <a:pt x="1817991" y="412357"/>
                  <a:pt x="1844842" y="417095"/>
                </a:cubicBezTo>
                <a:cubicBezTo>
                  <a:pt x="1877196" y="422805"/>
                  <a:pt x="2021597" y="436186"/>
                  <a:pt x="2085474" y="465221"/>
                </a:cubicBezTo>
                <a:cubicBezTo>
                  <a:pt x="2213406" y="523372"/>
                  <a:pt x="2202148" y="521614"/>
                  <a:pt x="2310063" y="593558"/>
                </a:cubicBezTo>
                <a:lnTo>
                  <a:pt x="2406316" y="657726"/>
                </a:lnTo>
                <a:cubicBezTo>
                  <a:pt x="2437442" y="668102"/>
                  <a:pt x="2487474" y="686148"/>
                  <a:pt x="2518611" y="689811"/>
                </a:cubicBezTo>
                <a:cubicBezTo>
                  <a:pt x="2587854" y="697957"/>
                  <a:pt x="2657642" y="700506"/>
                  <a:pt x="2727158" y="705853"/>
                </a:cubicBezTo>
                <a:cubicBezTo>
                  <a:pt x="2743200" y="716548"/>
                  <a:pt x="2765066" y="721587"/>
                  <a:pt x="2775284" y="737937"/>
                </a:cubicBezTo>
                <a:cubicBezTo>
                  <a:pt x="2823911" y="815741"/>
                  <a:pt x="2773273" y="836375"/>
                  <a:pt x="2855495" y="866274"/>
                </a:cubicBezTo>
                <a:cubicBezTo>
                  <a:pt x="2896936" y="881343"/>
                  <a:pt x="2940593" y="889710"/>
                  <a:pt x="2983832" y="898358"/>
                </a:cubicBezTo>
                <a:cubicBezTo>
                  <a:pt x="3014341" y="904460"/>
                  <a:pt x="3079282" y="913999"/>
                  <a:pt x="3112168" y="930442"/>
                </a:cubicBezTo>
                <a:cubicBezTo>
                  <a:pt x="3267231" y="1007973"/>
                  <a:pt x="3018464" y="911345"/>
                  <a:pt x="3240505" y="994611"/>
                </a:cubicBezTo>
                <a:cubicBezTo>
                  <a:pt x="3256338" y="1000549"/>
                  <a:pt x="3272373" y="1006007"/>
                  <a:pt x="3288632" y="1010653"/>
                </a:cubicBezTo>
                <a:cubicBezTo>
                  <a:pt x="3324320" y="1020849"/>
                  <a:pt x="3366309" y="1027352"/>
                  <a:pt x="3400926" y="1042737"/>
                </a:cubicBezTo>
                <a:cubicBezTo>
                  <a:pt x="3433706" y="1057306"/>
                  <a:pt x="3464523" y="1076019"/>
                  <a:pt x="3497179" y="1090863"/>
                </a:cubicBezTo>
                <a:cubicBezTo>
                  <a:pt x="3571017" y="1124426"/>
                  <a:pt x="3570004" y="1121102"/>
                  <a:pt x="3641558" y="1138990"/>
                </a:cubicBezTo>
                <a:cubicBezTo>
                  <a:pt x="3700137" y="1178043"/>
                  <a:pt x="3745228" y="1210978"/>
                  <a:pt x="3818021" y="1235242"/>
                </a:cubicBezTo>
                <a:cubicBezTo>
                  <a:pt x="3904025" y="1263910"/>
                  <a:pt x="3830199" y="1241512"/>
                  <a:pt x="3946358" y="1267326"/>
                </a:cubicBezTo>
                <a:cubicBezTo>
                  <a:pt x="3967881" y="1272109"/>
                  <a:pt x="3989327" y="1277312"/>
                  <a:pt x="4010526" y="1283369"/>
                </a:cubicBezTo>
                <a:cubicBezTo>
                  <a:pt x="4026785" y="1288015"/>
                  <a:pt x="4042071" y="1296095"/>
                  <a:pt x="4058653" y="1299411"/>
                </a:cubicBezTo>
                <a:cubicBezTo>
                  <a:pt x="4346059" y="1356892"/>
                  <a:pt x="4044883" y="1283938"/>
                  <a:pt x="4235116" y="1331495"/>
                </a:cubicBezTo>
                <a:cubicBezTo>
                  <a:pt x="4296593" y="1454449"/>
                  <a:pt x="4226551" y="1343073"/>
                  <a:pt x="4347411" y="1443790"/>
                </a:cubicBezTo>
                <a:cubicBezTo>
                  <a:pt x="4599270" y="1653672"/>
                  <a:pt x="4369793" y="1496142"/>
                  <a:pt x="4507832" y="1588169"/>
                </a:cubicBezTo>
                <a:cubicBezTo>
                  <a:pt x="4546407" y="1646032"/>
                  <a:pt x="4570239" y="1688597"/>
                  <a:pt x="4636168" y="1732548"/>
                </a:cubicBezTo>
                <a:cubicBezTo>
                  <a:pt x="4652210" y="1743243"/>
                  <a:pt x="4669483" y="1752289"/>
                  <a:pt x="4684295" y="1764632"/>
                </a:cubicBezTo>
                <a:cubicBezTo>
                  <a:pt x="4701724" y="1779156"/>
                  <a:pt x="4714993" y="1798234"/>
                  <a:pt x="4732421" y="1812758"/>
                </a:cubicBezTo>
                <a:cubicBezTo>
                  <a:pt x="4789446" y="1860278"/>
                  <a:pt x="4780547" y="1820290"/>
                  <a:pt x="4780547" y="1876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Freihandform 212"/>
          <p:cNvSpPr/>
          <p:nvPr/>
        </p:nvSpPr>
        <p:spPr>
          <a:xfrm flipH="1">
            <a:off x="5448236" y="5963995"/>
            <a:ext cx="266657" cy="225901"/>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Freihandform 213"/>
          <p:cNvSpPr/>
          <p:nvPr/>
        </p:nvSpPr>
        <p:spPr>
          <a:xfrm rot="17901586" flipV="1">
            <a:off x="4842457" y="5947654"/>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Freihandform 214"/>
          <p:cNvSpPr/>
          <p:nvPr/>
        </p:nvSpPr>
        <p:spPr>
          <a:xfrm rot="17901586" flipV="1">
            <a:off x="5206045" y="5888770"/>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Freihandform 215"/>
          <p:cNvSpPr/>
          <p:nvPr/>
        </p:nvSpPr>
        <p:spPr>
          <a:xfrm rot="17901586">
            <a:off x="5056111" y="6013244"/>
            <a:ext cx="175185" cy="190889"/>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Freihandform 216"/>
          <p:cNvSpPr/>
          <p:nvPr/>
        </p:nvSpPr>
        <p:spPr>
          <a:xfrm rot="8482769">
            <a:off x="8619522" y="6062534"/>
            <a:ext cx="118380" cy="12729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uppierung 24"/>
          <p:cNvGrpSpPr/>
          <p:nvPr/>
        </p:nvGrpSpPr>
        <p:grpSpPr>
          <a:xfrm>
            <a:off x="5918429" y="2963691"/>
            <a:ext cx="913625" cy="1408363"/>
            <a:chOff x="7199440" y="1286664"/>
            <a:chExt cx="913625" cy="1408363"/>
          </a:xfrm>
        </p:grpSpPr>
        <p:sp>
          <p:nvSpPr>
            <p:cNvPr id="218" name="Rechteck 217"/>
            <p:cNvSpPr/>
            <p:nvPr/>
          </p:nvSpPr>
          <p:spPr>
            <a:xfrm flipH="1">
              <a:off x="7629269" y="2081887"/>
              <a:ext cx="37820" cy="6131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Bild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440" y="1286664"/>
              <a:ext cx="913625" cy="803187"/>
            </a:xfrm>
            <a:prstGeom prst="rect">
              <a:avLst/>
            </a:prstGeom>
          </p:spPr>
        </p:pic>
      </p:grpSp>
      <p:grpSp>
        <p:nvGrpSpPr>
          <p:cNvPr id="26" name="Gruppierung 25"/>
          <p:cNvGrpSpPr/>
          <p:nvPr/>
        </p:nvGrpSpPr>
        <p:grpSpPr>
          <a:xfrm>
            <a:off x="7332412" y="1443123"/>
            <a:ext cx="669467" cy="1251904"/>
            <a:chOff x="9878987" y="1315574"/>
            <a:chExt cx="669467" cy="1251904"/>
          </a:xfrm>
        </p:grpSpPr>
        <p:sp>
          <p:nvSpPr>
            <p:cNvPr id="220" name="Rechteck 219"/>
            <p:cNvSpPr/>
            <p:nvPr/>
          </p:nvSpPr>
          <p:spPr>
            <a:xfrm flipH="1">
              <a:off x="10185145" y="1954338"/>
              <a:ext cx="37820" cy="6131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Bild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8987" y="1315574"/>
              <a:ext cx="669467" cy="669467"/>
            </a:xfrm>
            <a:prstGeom prst="rect">
              <a:avLst/>
            </a:prstGeom>
          </p:spPr>
        </p:pic>
      </p:grpSp>
      <p:sp>
        <p:nvSpPr>
          <p:cNvPr id="221" name="Freihandform 220"/>
          <p:cNvSpPr/>
          <p:nvPr/>
        </p:nvSpPr>
        <p:spPr>
          <a:xfrm>
            <a:off x="6058323" y="4400811"/>
            <a:ext cx="247338" cy="225901"/>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Freihandform 221"/>
          <p:cNvSpPr/>
          <p:nvPr/>
        </p:nvSpPr>
        <p:spPr>
          <a:xfrm rot="14822424">
            <a:off x="6309070" y="4400182"/>
            <a:ext cx="177267" cy="157075"/>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Freihandform 222"/>
          <p:cNvSpPr/>
          <p:nvPr/>
        </p:nvSpPr>
        <p:spPr>
          <a:xfrm rot="15416118" flipV="1">
            <a:off x="6410733" y="4309524"/>
            <a:ext cx="215713" cy="137694"/>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Freihandform 223"/>
          <p:cNvSpPr/>
          <p:nvPr/>
        </p:nvSpPr>
        <p:spPr>
          <a:xfrm rot="17901586" flipV="1">
            <a:off x="6137211" y="4196003"/>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Freihandform 224"/>
          <p:cNvSpPr/>
          <p:nvPr/>
        </p:nvSpPr>
        <p:spPr>
          <a:xfrm rot="17901586">
            <a:off x="6804010" y="5082280"/>
            <a:ext cx="170635" cy="166328"/>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Freihandform 225"/>
          <p:cNvSpPr/>
          <p:nvPr/>
        </p:nvSpPr>
        <p:spPr>
          <a:xfrm rot="8482769">
            <a:off x="6921957" y="5219849"/>
            <a:ext cx="118380" cy="12729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Freihandform 226"/>
          <p:cNvSpPr/>
          <p:nvPr/>
        </p:nvSpPr>
        <p:spPr>
          <a:xfrm rot="14822424" flipV="1">
            <a:off x="7092766" y="5878693"/>
            <a:ext cx="177267" cy="169344"/>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Freihandform 227"/>
          <p:cNvSpPr/>
          <p:nvPr/>
        </p:nvSpPr>
        <p:spPr>
          <a:xfrm rot="16501950" flipV="1">
            <a:off x="6907120" y="5972666"/>
            <a:ext cx="191642" cy="19025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Freihandform 228"/>
          <p:cNvSpPr/>
          <p:nvPr/>
        </p:nvSpPr>
        <p:spPr>
          <a:xfrm rot="8482769">
            <a:off x="7272444" y="6053034"/>
            <a:ext cx="118380" cy="12729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0" name="Bild 2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75016">
            <a:off x="6454388" y="2331274"/>
            <a:ext cx="1087774" cy="5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Bild 2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9763678">
            <a:off x="4984626" y="2634775"/>
            <a:ext cx="1087774" cy="5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 name="TextBox 14"/>
          <p:cNvSpPr txBox="1"/>
          <p:nvPr/>
        </p:nvSpPr>
        <p:spPr>
          <a:xfrm>
            <a:off x="342899" y="153968"/>
            <a:ext cx="1993539" cy="400110"/>
          </a:xfrm>
          <a:prstGeom prst="rect">
            <a:avLst/>
          </a:prstGeom>
          <a:noFill/>
        </p:spPr>
        <p:txBody>
          <a:bodyPr wrap="square">
            <a:spAutoFit/>
          </a:bodyPr>
          <a:lstStyle/>
          <a:p>
            <a:pPr>
              <a:defRPr/>
            </a:pPr>
            <a:r>
              <a:rPr lang="de-DE" sz="2000" b="1">
                <a:solidFill>
                  <a:prstClr val="black"/>
                </a:solidFill>
                <a:latin typeface="Calibri Light"/>
              </a:rPr>
              <a:t>Health</a:t>
            </a:r>
          </a:p>
        </p:txBody>
      </p:sp>
    </p:spTree>
    <p:extLst>
      <p:ext uri="{BB962C8B-B14F-4D97-AF65-F5344CB8AC3E}">
        <p14:creationId xmlns:p14="http://schemas.microsoft.com/office/powerpoint/2010/main" val="13891744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1011723"/>
          </a:xfrm>
        </p:spPr>
        <p:txBody>
          <a:bodyPr>
            <a:normAutofit/>
          </a:bodyPr>
          <a:lstStyle/>
          <a:p>
            <a:r>
              <a:rPr lang="en-GB" sz="4400" err="1" smtClean="0"/>
              <a:t>Planetary boundaries</a:t>
            </a:r>
            <a:endParaRPr lang="en-GB" sz="4400"/>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35" y="1561515"/>
            <a:ext cx="7410959" cy="5286098"/>
          </a:xfrm>
          <a:prstGeom prst="rect">
            <a:avLst/>
          </a:prstGeom>
        </p:spPr>
      </p:pic>
      <p:sp>
        <p:nvSpPr>
          <p:cNvPr id="6" name="Textfeld 5"/>
          <p:cNvSpPr txBox="1"/>
          <p:nvPr/>
        </p:nvSpPr>
        <p:spPr>
          <a:xfrm>
            <a:off x="6168739" y="1192183"/>
            <a:ext cx="2706125" cy="369332"/>
          </a:xfrm>
          <a:prstGeom prst="rect">
            <a:avLst/>
          </a:prstGeom>
          <a:noFill/>
        </p:spPr>
        <p:txBody>
          <a:bodyPr wrap="none" rtlCol="0">
            <a:spAutoFit/>
          </a:bodyPr>
          <a:lstStyle/>
          <a:p>
            <a:r>
              <a:rPr lang="en-GB" smtClean="0">
                <a:solidFill>
                  <a:schemeClr val="tx1">
                    <a:lumMod val="50000"/>
                    <a:lumOff val="50000"/>
                  </a:schemeClr>
                </a:solidFill>
              </a:rPr>
              <a:t>Steffen et al., Science 2015</a:t>
            </a:r>
            <a:endParaRPr lang="en-GB">
              <a:solidFill>
                <a:schemeClr val="tx1">
                  <a:lumMod val="50000"/>
                  <a:lumOff val="50000"/>
                </a:schemeClr>
              </a:solidFill>
            </a:endParaRPr>
          </a:p>
        </p:txBody>
      </p:sp>
    </p:spTree>
    <p:extLst>
      <p:ext uri="{BB962C8B-B14F-4D97-AF65-F5344CB8AC3E}">
        <p14:creationId xmlns:p14="http://schemas.microsoft.com/office/powerpoint/2010/main" val="11852178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1360643"/>
          </a:xfrm>
        </p:spPr>
        <p:txBody>
          <a:bodyPr/>
          <a:lstStyle/>
          <a:p>
            <a:r>
              <a:rPr lang="en-GB"/>
              <a:t>Remaining carbon</a:t>
            </a:r>
            <a:r>
              <a:rPr lang="en-GB" baseline="-25000"/>
              <a:t> </a:t>
            </a:r>
            <a:r>
              <a:rPr lang="en-GB"/>
              <a:t>budget</a:t>
            </a:r>
          </a:p>
        </p:txBody>
      </p:sp>
      <p:sp>
        <p:nvSpPr>
          <p:cNvPr id="3" name="Inhaltsplatzhalter 2"/>
          <p:cNvSpPr>
            <a:spLocks noGrp="1"/>
          </p:cNvSpPr>
          <p:nvPr>
            <p:ph idx="1"/>
          </p:nvPr>
        </p:nvSpPr>
        <p:spPr>
          <a:xfrm>
            <a:off x="628650" y="1725769"/>
            <a:ext cx="7886700" cy="4623516"/>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a:t>= How much CO</a:t>
            </a:r>
            <a:r>
              <a:rPr lang="en-GB" baseline="-25000"/>
              <a:t>2 </a:t>
            </a:r>
            <a:r>
              <a:rPr lang="en-GB"/>
              <a:t>can we still emit 			  to have a good chance 					   to keep global warming  				      under </a:t>
            </a:r>
            <a:r>
              <a:rPr lang="en-GB" b="1"/>
              <a:t>1.5°C </a:t>
            </a:r>
            <a:r>
              <a:rPr lang="en-GB"/>
              <a:t>in the long term? </a:t>
            </a:r>
          </a:p>
          <a:p>
            <a:pPr marL="0" marR="0" lvl="0" indent="0" defTabSz="914400" eaLnBrk="1" fontAlgn="auto" latinLnBrk="0" hangingPunct="1">
              <a:lnSpc>
                <a:spcPct val="100000"/>
              </a:lnSpc>
              <a:spcBef>
                <a:spcPts val="0"/>
              </a:spcBef>
              <a:spcAft>
                <a:spcPts val="0"/>
              </a:spcAft>
              <a:buClrTx/>
              <a:buSzTx/>
              <a:buFontTx/>
              <a:buNone/>
              <a:tabLst/>
              <a:defRPr/>
            </a:pPr>
            <a:endParaRPr lang="en-GB"/>
          </a:p>
          <a:p>
            <a:pPr marL="0" marR="0" lvl="0" indent="0" defTabSz="914400" eaLnBrk="1" fontAlgn="auto" latinLnBrk="0" hangingPunct="1">
              <a:lnSpc>
                <a:spcPct val="100000"/>
              </a:lnSpc>
              <a:spcBef>
                <a:spcPts val="0"/>
              </a:spcBef>
              <a:spcAft>
                <a:spcPts val="0"/>
              </a:spcAft>
              <a:buClrTx/>
              <a:buSzTx/>
              <a:buFontTx/>
              <a:buNone/>
              <a:tabLst/>
              <a:defRPr/>
            </a:pPr>
            <a:r>
              <a:rPr lang="en-GB"/>
              <a:t>Remaining from 2020 according to IPCC:</a:t>
            </a:r>
          </a:p>
          <a:p>
            <a:pPr marL="0" marR="0" lvl="0" indent="0" defTabSz="914400" eaLnBrk="1" fontAlgn="auto" latinLnBrk="0" hangingPunct="1">
              <a:lnSpc>
                <a:spcPct val="100000"/>
              </a:lnSpc>
              <a:spcBef>
                <a:spcPts val="0"/>
              </a:spcBef>
              <a:spcAft>
                <a:spcPts val="0"/>
              </a:spcAft>
              <a:buClrTx/>
              <a:buSzTx/>
              <a:buFontTx/>
              <a:buNone/>
              <a:tabLst/>
              <a:defRPr/>
            </a:pPr>
            <a:r>
              <a:rPr lang="en-GB"/>
              <a:t>For 1.5°C (in 67% of models): approx. </a:t>
            </a:r>
            <a:r>
              <a:rPr lang="en-GB" b="1"/>
              <a:t>400 Gt</a:t>
            </a:r>
          </a:p>
          <a:p>
            <a:pPr marL="0" marR="0" lvl="0" indent="0" defTabSz="914400" eaLnBrk="1" fontAlgn="auto" latinLnBrk="0" hangingPunct="1">
              <a:lnSpc>
                <a:spcPct val="100000"/>
              </a:lnSpc>
              <a:spcBef>
                <a:spcPts val="0"/>
              </a:spcBef>
              <a:spcAft>
                <a:spcPts val="0"/>
              </a:spcAft>
              <a:buClrTx/>
              <a:buSzTx/>
              <a:buFontTx/>
              <a:buNone/>
              <a:tabLst/>
              <a:defRPr/>
            </a:pPr>
            <a:endParaRPr lang="en-GB" b="1"/>
          </a:p>
          <a:p>
            <a:pPr marL="0" marR="0" lvl="0" indent="0" defTabSz="914400" eaLnBrk="1" fontAlgn="auto" latinLnBrk="0" hangingPunct="1">
              <a:lnSpc>
                <a:spcPct val="100000"/>
              </a:lnSpc>
              <a:spcBef>
                <a:spcPts val="0"/>
              </a:spcBef>
              <a:spcAft>
                <a:spcPts val="0"/>
              </a:spcAft>
              <a:buClrTx/>
              <a:buSzTx/>
              <a:buFontTx/>
              <a:buNone/>
              <a:tabLst/>
              <a:defRPr/>
            </a:pPr>
            <a:r>
              <a:rPr lang="en-GB"/>
              <a:t>Global emissions per year: approx. </a:t>
            </a:r>
            <a:r>
              <a:rPr lang="en-GB" b="1"/>
              <a:t>42 Gt</a:t>
            </a:r>
          </a:p>
        </p:txBody>
      </p:sp>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9333" y="3704095"/>
            <a:ext cx="2156929" cy="2987953"/>
          </a:xfrm>
          <a:prstGeom prst="rect">
            <a:avLst/>
          </a:prstGeom>
        </p:spPr>
      </p:pic>
      <p:sp>
        <p:nvSpPr>
          <p:cNvPr id="8" name="Textfeld 7"/>
          <p:cNvSpPr txBox="1"/>
          <p:nvPr/>
        </p:nvSpPr>
        <p:spPr>
          <a:xfrm>
            <a:off x="7076685" y="5274171"/>
            <a:ext cx="1882224" cy="830997"/>
          </a:xfrm>
          <a:prstGeom prst="rect">
            <a:avLst/>
          </a:prstGeom>
          <a:noFill/>
        </p:spPr>
        <p:txBody>
          <a:bodyPr wrap="square" rtlCol="0">
            <a:spAutoFit/>
          </a:bodyPr>
          <a:lstStyle/>
          <a:p>
            <a:pPr algn="ctr"/>
            <a:r>
              <a:rPr lang="en-GB" sz="2400" b="1">
                <a:solidFill>
                  <a:schemeClr val="bg1"/>
                </a:solidFill>
              </a:rPr>
              <a:t>CO</a:t>
            </a:r>
            <a:r>
              <a:rPr lang="en-GB" sz="2400" b="1" baseline="-25000">
                <a:solidFill>
                  <a:schemeClr val="bg1"/>
                </a:solidFill>
              </a:rPr>
              <a:t>2</a:t>
            </a:r>
            <a:r>
              <a:rPr lang="en-GB" sz="2400" b="1">
                <a:solidFill>
                  <a:schemeClr val="bg1"/>
                </a:solidFill>
              </a:rPr>
              <a:t> budget:</a:t>
            </a:r>
          </a:p>
          <a:p>
            <a:pPr algn="ctr"/>
            <a:r>
              <a:rPr lang="en-GB" sz="2400" b="1">
                <a:solidFill>
                  <a:schemeClr val="bg1"/>
                </a:solidFill>
              </a:rPr>
              <a:t>400 Gt</a:t>
            </a:r>
          </a:p>
        </p:txBody>
      </p:sp>
      <p:sp>
        <p:nvSpPr>
          <p:cNvPr id="9" name="Textfeld 8"/>
          <p:cNvSpPr txBox="1"/>
          <p:nvPr/>
        </p:nvSpPr>
        <p:spPr>
          <a:xfrm>
            <a:off x="7971470" y="6581001"/>
            <a:ext cx="1161023" cy="276999"/>
          </a:xfrm>
          <a:prstGeom prst="rect">
            <a:avLst/>
          </a:prstGeom>
          <a:noFill/>
        </p:spPr>
        <p:txBody>
          <a:bodyPr wrap="none" rtlCol="0">
            <a:spAutoFit/>
          </a:bodyPr>
          <a:lstStyle/>
          <a:p>
            <a:r>
              <a:rPr lang="en-GB" sz="1200"/>
              <a:t>Source: Pixabay</a:t>
            </a:r>
          </a:p>
        </p:txBody>
      </p:sp>
      <p:sp>
        <p:nvSpPr>
          <p:cNvPr id="10" name="Textfeld 5"/>
          <p:cNvSpPr txBox="1">
            <a:spLocks noChangeArrowheads="1"/>
          </p:cNvSpPr>
          <p:nvPr/>
        </p:nvSpPr>
        <p:spPr bwMode="auto">
          <a:xfrm>
            <a:off x="47625" y="6211669"/>
            <a:ext cx="5060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Sources: </a:t>
            </a:r>
            <a:r>
              <a:rPr lang="en-GB" altLang="x-none">
                <a:hlinkClick r:id="rId4"/>
              </a:rPr>
              <a:t>www.ipcc.ch/report/ar6/wg1</a:t>
            </a:r>
            <a:r>
              <a:rPr lang="en-GB" altLang="x-none"/>
              <a:t>, Table SPM.2,</a:t>
            </a:r>
          </a:p>
          <a:p>
            <a:pPr eaLnBrk="1" hangingPunct="1"/>
            <a:r>
              <a:rPr lang="en-GB" altLang="x-none">
                <a:hlinkClick r:id="rId5"/>
              </a:rPr>
              <a:t>www.mcc-berlin.net/en/research/co2-budget.html</a:t>
            </a:r>
            <a:r>
              <a:rPr lang="en-GB" altLang="x-none"/>
              <a:t>  </a:t>
            </a:r>
          </a:p>
        </p:txBody>
      </p:sp>
    </p:spTree>
    <p:extLst>
      <p:ext uri="{BB962C8B-B14F-4D97-AF65-F5344CB8AC3E}">
        <p14:creationId xmlns:p14="http://schemas.microsoft.com/office/powerpoint/2010/main" val="208560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What does that mean?</a:t>
            </a:r>
          </a:p>
        </p:txBody>
      </p:sp>
      <p:sp>
        <p:nvSpPr>
          <p:cNvPr id="3" name="Inhaltsplatzhalter 2"/>
          <p:cNvSpPr>
            <a:spLocks noGrp="1"/>
          </p:cNvSpPr>
          <p:nvPr>
            <p:ph idx="1"/>
          </p:nvPr>
        </p:nvSpPr>
        <p:spPr>
          <a:xfrm>
            <a:off x="628649" y="1825625"/>
            <a:ext cx="8206257" cy="4351338"/>
          </a:xfrm>
        </p:spPr>
        <p:txBody>
          <a:bodyPr>
            <a:normAutofit/>
          </a:bodyPr>
          <a:lstStyle/>
          <a:p>
            <a:pPr>
              <a:buFont typeface="Wingdings" charset="2"/>
              <a:buChar char="à"/>
            </a:pPr>
            <a:r>
              <a:rPr lang="en-GB">
                <a:sym typeface="Wingdings"/>
              </a:rPr>
              <a:t> Detox! Become clean</a:t>
            </a:r>
          </a:p>
          <a:p>
            <a:pPr lvl="1"/>
            <a:r>
              <a:rPr lang="en-GB">
                <a:sym typeface="Wingdings"/>
              </a:rPr>
              <a:t> Achieve net-zero carbon emissions as soon as possible</a:t>
            </a:r>
          </a:p>
          <a:p>
            <a:pPr lvl="1"/>
            <a:endParaRPr lang="en-GB" sz="1800">
              <a:sym typeface="Wingdings"/>
            </a:endParaRPr>
          </a:p>
          <a:p>
            <a:pPr>
              <a:buFont typeface="Wingdings" charset="2"/>
              <a:buChar char="à"/>
            </a:pPr>
            <a:r>
              <a:rPr lang="en-GB">
                <a:sym typeface="Wingdings"/>
              </a:rPr>
              <a:t> Limited amount of drugs until then</a:t>
            </a:r>
          </a:p>
          <a:p>
            <a:pPr lvl="1"/>
            <a:r>
              <a:rPr lang="en-GB">
                <a:sym typeface="Wingdings"/>
              </a:rPr>
              <a:t>Emit a maximum of 400 Gt </a:t>
            </a:r>
            <a:r>
              <a:rPr lang="en-GB"/>
              <a:t>CO</a:t>
            </a:r>
            <a:r>
              <a:rPr lang="en-GB" baseline="-25000"/>
              <a:t>2</a:t>
            </a:r>
            <a:r>
              <a:rPr lang="en-GB"/>
              <a:t> during the detox</a:t>
            </a:r>
          </a:p>
          <a:p>
            <a:pPr>
              <a:buFont typeface="Wingdings" charset="2"/>
              <a:buChar char="à"/>
            </a:pPr>
            <a:endParaRPr lang="en-GB" sz="2000">
              <a:sym typeface="Wingdings"/>
            </a:endParaRPr>
          </a:p>
          <a:p>
            <a:pPr>
              <a:buFont typeface="Wingdings" charset="2"/>
              <a:buChar char="à"/>
            </a:pPr>
            <a:r>
              <a:rPr lang="en-GB">
                <a:sym typeface="Wingdings"/>
              </a:rPr>
              <a:t> Organize and distribute wisely</a:t>
            </a:r>
          </a:p>
          <a:p>
            <a:pPr lvl="1"/>
            <a:r>
              <a:rPr lang="en-GB">
                <a:sym typeface="Wingdings"/>
              </a:rPr>
              <a:t>Ration, minimize withdrawal symptoms</a:t>
            </a:r>
          </a:p>
          <a:p>
            <a:pPr lvl="1"/>
            <a:r>
              <a:rPr lang="en-GB">
                <a:sym typeface="Wingdings"/>
              </a:rPr>
              <a:t>Distributional justice</a:t>
            </a: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584" y="4378817"/>
            <a:ext cx="2352839" cy="2440546"/>
          </a:xfrm>
          <a:prstGeom prst="rect">
            <a:avLst/>
          </a:prstGeom>
        </p:spPr>
      </p:pic>
      <p:sp>
        <p:nvSpPr>
          <p:cNvPr id="5" name="Textfeld 4"/>
          <p:cNvSpPr txBox="1"/>
          <p:nvPr/>
        </p:nvSpPr>
        <p:spPr>
          <a:xfrm>
            <a:off x="7015457" y="5747353"/>
            <a:ext cx="599844" cy="369332"/>
          </a:xfrm>
          <a:prstGeom prst="rect">
            <a:avLst/>
          </a:prstGeom>
          <a:noFill/>
        </p:spPr>
        <p:txBody>
          <a:bodyPr wrap="none" rtlCol="0">
            <a:spAutoFit/>
          </a:bodyPr>
          <a:lstStyle/>
          <a:p>
            <a:r>
              <a:rPr lang="en-GB" b="1"/>
              <a:t>Coal</a:t>
            </a:r>
          </a:p>
        </p:txBody>
      </p:sp>
      <p:sp>
        <p:nvSpPr>
          <p:cNvPr id="6" name="Textfeld 5"/>
          <p:cNvSpPr txBox="1"/>
          <p:nvPr/>
        </p:nvSpPr>
        <p:spPr>
          <a:xfrm>
            <a:off x="7892539" y="5518928"/>
            <a:ext cx="452368" cy="369332"/>
          </a:xfrm>
          <a:prstGeom prst="rect">
            <a:avLst/>
          </a:prstGeom>
          <a:noFill/>
        </p:spPr>
        <p:txBody>
          <a:bodyPr wrap="none" rtlCol="0">
            <a:spAutoFit/>
          </a:bodyPr>
          <a:lstStyle/>
          <a:p>
            <a:r>
              <a:rPr lang="en-GB" b="1"/>
              <a:t>Oil</a:t>
            </a:r>
          </a:p>
        </p:txBody>
      </p:sp>
      <p:pic>
        <p:nvPicPr>
          <p:cNvPr id="7" name="Bi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8856" y="129713"/>
            <a:ext cx="1507427" cy="2088210"/>
          </a:xfrm>
          <a:prstGeom prst="rect">
            <a:avLst/>
          </a:prstGeom>
        </p:spPr>
      </p:pic>
      <p:sp>
        <p:nvSpPr>
          <p:cNvPr id="8" name="Textfeld 7"/>
          <p:cNvSpPr txBox="1"/>
          <p:nvPr/>
        </p:nvSpPr>
        <p:spPr>
          <a:xfrm>
            <a:off x="7336629" y="1227953"/>
            <a:ext cx="1450411" cy="646331"/>
          </a:xfrm>
          <a:prstGeom prst="rect">
            <a:avLst/>
          </a:prstGeom>
          <a:noFill/>
        </p:spPr>
        <p:txBody>
          <a:bodyPr wrap="square" rtlCol="0">
            <a:spAutoFit/>
          </a:bodyPr>
          <a:lstStyle/>
          <a:p>
            <a:pPr algn="ctr"/>
            <a:r>
              <a:rPr lang="en-GB" b="1">
                <a:solidFill>
                  <a:schemeClr val="bg1"/>
                </a:solidFill>
              </a:rPr>
              <a:t>CO</a:t>
            </a:r>
            <a:r>
              <a:rPr lang="en-GB" b="1" baseline="-25000">
                <a:solidFill>
                  <a:schemeClr val="bg1"/>
                </a:solidFill>
              </a:rPr>
              <a:t>2 </a:t>
            </a:r>
            <a:r>
              <a:rPr lang="en-GB" b="1">
                <a:solidFill>
                  <a:schemeClr val="bg1"/>
                </a:solidFill>
              </a:rPr>
              <a:t>budget:</a:t>
            </a:r>
          </a:p>
          <a:p>
            <a:pPr algn="ctr"/>
            <a:r>
              <a:rPr lang="en-GB" b="1">
                <a:solidFill>
                  <a:schemeClr val="bg1"/>
                </a:solidFill>
              </a:rPr>
              <a:t>400 Gt</a:t>
            </a:r>
          </a:p>
        </p:txBody>
      </p:sp>
      <p:sp>
        <p:nvSpPr>
          <p:cNvPr id="9" name="Textfeld 8"/>
          <p:cNvSpPr txBox="1"/>
          <p:nvPr/>
        </p:nvSpPr>
        <p:spPr>
          <a:xfrm>
            <a:off x="7971470" y="6581001"/>
            <a:ext cx="1161023" cy="276999"/>
          </a:xfrm>
          <a:prstGeom prst="rect">
            <a:avLst/>
          </a:prstGeom>
          <a:noFill/>
        </p:spPr>
        <p:txBody>
          <a:bodyPr wrap="none" rtlCol="0">
            <a:spAutoFit/>
          </a:bodyPr>
          <a:lstStyle/>
          <a:p>
            <a:r>
              <a:rPr lang="en-GB" sz="1200"/>
              <a:t>Source: Pixabay</a:t>
            </a:r>
          </a:p>
        </p:txBody>
      </p:sp>
    </p:spTree>
    <p:extLst>
      <p:ext uri="{BB962C8B-B14F-4D97-AF65-F5344CB8AC3E}">
        <p14:creationId xmlns:p14="http://schemas.microsoft.com/office/powerpoint/2010/main" val="11743074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7"/>
            <a:ext cx="7886700" cy="938574"/>
          </a:xfrm>
        </p:spPr>
        <p:txBody>
          <a:bodyPr/>
          <a:lstStyle/>
          <a:p>
            <a:r>
              <a:rPr lang="en-GB"/>
              <a:t>Reduction scenarios</a:t>
            </a:r>
          </a:p>
        </p:txBody>
      </p:sp>
      <p:cxnSp>
        <p:nvCxnSpPr>
          <p:cNvPr id="4"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 name="Gerade Verbindung mit Pfeil 20"/>
          <p:cNvCxnSpPr>
            <a:cxnSpLocks noChangeShapeType="1"/>
          </p:cNvCxnSpPr>
          <p:nvPr/>
        </p:nvCxnSpPr>
        <p:spPr bwMode="auto">
          <a:xfrm flipH="1" flipV="1">
            <a:off x="824248" y="1854558"/>
            <a:ext cx="2840" cy="4463694"/>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TextBox 13"/>
          <p:cNvSpPr txBox="1"/>
          <p:nvPr/>
        </p:nvSpPr>
        <p:spPr>
          <a:xfrm>
            <a:off x="1043188" y="1668488"/>
            <a:ext cx="1816837" cy="707886"/>
          </a:xfrm>
          <a:prstGeom prst="rect">
            <a:avLst/>
          </a:prstGeom>
          <a:noFill/>
        </p:spPr>
        <p:txBody>
          <a:bodyPr wrap="square">
            <a:spAutoFit/>
          </a:bodyPr>
          <a:lstStyle/>
          <a:p>
            <a:pPr>
              <a:defRPr/>
            </a:pPr>
            <a:r>
              <a:rPr lang="de-DE" sz="2000" b="1">
                <a:latin typeface="+mj-lt"/>
              </a:rPr>
              <a:t>CO</a:t>
            </a:r>
            <a:r>
              <a:rPr lang="de-DE" sz="2000" b="1" baseline="-25000">
                <a:latin typeface="+mj-lt"/>
              </a:rPr>
              <a:t>2 </a:t>
            </a:r>
            <a:r>
              <a:rPr lang="de-DE" sz="2000" b="1">
                <a:latin typeface="+mj-lt"/>
              </a:rPr>
              <a:t>emissions (Gt/year)</a:t>
            </a:r>
          </a:p>
        </p:txBody>
      </p:sp>
      <p:sp>
        <p:nvSpPr>
          <p:cNvPr id="9" name="TextBox 13"/>
          <p:cNvSpPr txBox="1"/>
          <p:nvPr/>
        </p:nvSpPr>
        <p:spPr>
          <a:xfrm>
            <a:off x="765104" y="6303098"/>
            <a:ext cx="7919837" cy="400110"/>
          </a:xfrm>
          <a:prstGeom prst="rect">
            <a:avLst/>
          </a:prstGeom>
          <a:noFill/>
        </p:spPr>
        <p:txBody>
          <a:bodyPr wrap="square">
            <a:spAutoFit/>
          </a:bodyPr>
          <a:lstStyle/>
          <a:p>
            <a:pPr>
              <a:defRPr/>
            </a:pPr>
            <a:r>
              <a:rPr lang="de-DE" sz="2000" b="1">
                <a:latin typeface="+mj-lt"/>
              </a:rPr>
              <a:t>1990           2000           2010           2020           2030           2040           2050</a:t>
            </a:r>
          </a:p>
        </p:txBody>
      </p:sp>
      <p:sp>
        <p:nvSpPr>
          <p:cNvPr id="10" name="Rechteck 9"/>
          <p:cNvSpPr/>
          <p:nvPr/>
        </p:nvSpPr>
        <p:spPr>
          <a:xfrm>
            <a:off x="299014" y="1974243"/>
            <a:ext cx="418704" cy="4401205"/>
          </a:xfrm>
          <a:prstGeom prst="rect">
            <a:avLst/>
          </a:prstGeom>
        </p:spPr>
        <p:txBody>
          <a:bodyPr wrap="none">
            <a:spAutoFit/>
          </a:bodyPr>
          <a:lstStyle/>
          <a:p>
            <a:r>
              <a:rPr lang="de-DE"/>
              <a:t>50</a:t>
            </a:r>
          </a:p>
          <a:p>
            <a:r>
              <a:rPr lang="de-DE"/>
              <a:t> </a:t>
            </a:r>
            <a:endParaRPr lang="de-DE" sz="1600"/>
          </a:p>
          <a:p>
            <a:endParaRPr lang="de-DE"/>
          </a:p>
          <a:p>
            <a:r>
              <a:rPr lang="de-DE"/>
              <a:t>40</a:t>
            </a:r>
          </a:p>
          <a:p>
            <a:endParaRPr lang="de-DE"/>
          </a:p>
          <a:p>
            <a:endParaRPr lang="de-DE" sz="1600"/>
          </a:p>
          <a:p>
            <a:r>
              <a:rPr lang="de-DE"/>
              <a:t>30</a:t>
            </a:r>
          </a:p>
          <a:p>
            <a:endParaRPr lang="de-DE" sz="1600"/>
          </a:p>
          <a:p>
            <a:endParaRPr lang="de-DE"/>
          </a:p>
          <a:p>
            <a:r>
              <a:rPr lang="de-DE"/>
              <a:t>20</a:t>
            </a:r>
          </a:p>
          <a:p>
            <a:endParaRPr lang="de-DE"/>
          </a:p>
          <a:p>
            <a:endParaRPr lang="de-DE" sz="1600"/>
          </a:p>
          <a:p>
            <a:r>
              <a:rPr lang="de-DE"/>
              <a:t>10</a:t>
            </a:r>
          </a:p>
          <a:p>
            <a:endParaRPr lang="de-DE"/>
          </a:p>
          <a:p>
            <a:endParaRPr lang="de-DE" sz="1600"/>
          </a:p>
          <a:p>
            <a:r>
              <a:rPr lang="de-DE"/>
              <a:t>0</a:t>
            </a:r>
          </a:p>
        </p:txBody>
      </p:sp>
      <p:sp>
        <p:nvSpPr>
          <p:cNvPr id="13" name="Freihandform 12"/>
          <p:cNvSpPr/>
          <p:nvPr/>
        </p:nvSpPr>
        <p:spPr>
          <a:xfrm>
            <a:off x="824248" y="2942116"/>
            <a:ext cx="3309870" cy="888643"/>
          </a:xfrm>
          <a:custGeom>
            <a:avLst/>
            <a:gdLst>
              <a:gd name="connsiteX0" fmla="*/ 0 w 3309870"/>
              <a:gd name="connsiteY0" fmla="*/ 888643 h 888643"/>
              <a:gd name="connsiteX1" fmla="*/ 296214 w 3309870"/>
              <a:gd name="connsiteY1" fmla="*/ 785612 h 888643"/>
              <a:gd name="connsiteX2" fmla="*/ 734096 w 3309870"/>
              <a:gd name="connsiteY2" fmla="*/ 824248 h 888643"/>
              <a:gd name="connsiteX3" fmla="*/ 888642 w 3309870"/>
              <a:gd name="connsiteY3" fmla="*/ 798491 h 888643"/>
              <a:gd name="connsiteX4" fmla="*/ 965916 w 3309870"/>
              <a:gd name="connsiteY4" fmla="*/ 605307 h 888643"/>
              <a:gd name="connsiteX5" fmla="*/ 1120462 w 3309870"/>
              <a:gd name="connsiteY5" fmla="*/ 785612 h 888643"/>
              <a:gd name="connsiteX6" fmla="*/ 1519707 w 3309870"/>
              <a:gd name="connsiteY6" fmla="*/ 798491 h 888643"/>
              <a:gd name="connsiteX7" fmla="*/ 1803042 w 3309870"/>
              <a:gd name="connsiteY7" fmla="*/ 656823 h 888643"/>
              <a:gd name="connsiteX8" fmla="*/ 2240924 w 3309870"/>
              <a:gd name="connsiteY8" fmla="*/ 347730 h 888643"/>
              <a:gd name="connsiteX9" fmla="*/ 2511380 w 3309870"/>
              <a:gd name="connsiteY9" fmla="*/ 399245 h 888643"/>
              <a:gd name="connsiteX10" fmla="*/ 2833352 w 3309870"/>
              <a:gd name="connsiteY10" fmla="*/ 154547 h 888643"/>
              <a:gd name="connsiteX11" fmla="*/ 3065172 w 3309870"/>
              <a:gd name="connsiteY11" fmla="*/ 128789 h 888643"/>
              <a:gd name="connsiteX12" fmla="*/ 3309870 w 3309870"/>
              <a:gd name="connsiteY12" fmla="*/ 0 h 888643"/>
              <a:gd name="connsiteX13" fmla="*/ 3309870 w 3309870"/>
              <a:gd name="connsiteY13" fmla="*/ 0 h 88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9870" h="888643">
                <a:moveTo>
                  <a:pt x="0" y="888643"/>
                </a:moveTo>
                <a:cubicBezTo>
                  <a:pt x="86932" y="842493"/>
                  <a:pt x="173865" y="796344"/>
                  <a:pt x="296214" y="785612"/>
                </a:cubicBezTo>
                <a:cubicBezTo>
                  <a:pt x="418563" y="774880"/>
                  <a:pt x="635358" y="822101"/>
                  <a:pt x="734096" y="824248"/>
                </a:cubicBezTo>
                <a:cubicBezTo>
                  <a:pt x="832834" y="826394"/>
                  <a:pt x="850005" y="834981"/>
                  <a:pt x="888642" y="798491"/>
                </a:cubicBezTo>
                <a:cubicBezTo>
                  <a:pt x="927279" y="762001"/>
                  <a:pt x="927279" y="607453"/>
                  <a:pt x="965916" y="605307"/>
                </a:cubicBezTo>
                <a:cubicBezTo>
                  <a:pt x="1004553" y="603160"/>
                  <a:pt x="1028164" y="753415"/>
                  <a:pt x="1120462" y="785612"/>
                </a:cubicBezTo>
                <a:cubicBezTo>
                  <a:pt x="1212760" y="817809"/>
                  <a:pt x="1405944" y="819956"/>
                  <a:pt x="1519707" y="798491"/>
                </a:cubicBezTo>
                <a:cubicBezTo>
                  <a:pt x="1633470" y="777026"/>
                  <a:pt x="1682839" y="731950"/>
                  <a:pt x="1803042" y="656823"/>
                </a:cubicBezTo>
                <a:cubicBezTo>
                  <a:pt x="1923245" y="581696"/>
                  <a:pt x="2122868" y="390660"/>
                  <a:pt x="2240924" y="347730"/>
                </a:cubicBezTo>
                <a:cubicBezTo>
                  <a:pt x="2358980" y="304800"/>
                  <a:pt x="2412642" y="431442"/>
                  <a:pt x="2511380" y="399245"/>
                </a:cubicBezTo>
                <a:cubicBezTo>
                  <a:pt x="2610118" y="367048"/>
                  <a:pt x="2741053" y="199623"/>
                  <a:pt x="2833352" y="154547"/>
                </a:cubicBezTo>
                <a:cubicBezTo>
                  <a:pt x="2925651" y="109471"/>
                  <a:pt x="2985752" y="154547"/>
                  <a:pt x="3065172" y="128789"/>
                </a:cubicBezTo>
                <a:cubicBezTo>
                  <a:pt x="3144592" y="103031"/>
                  <a:pt x="3309870" y="0"/>
                  <a:pt x="3309870" y="0"/>
                </a:cubicBezTo>
                <a:lnTo>
                  <a:pt x="3309870" y="0"/>
                </a:ln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ihandform 13"/>
          <p:cNvSpPr/>
          <p:nvPr/>
        </p:nvSpPr>
        <p:spPr>
          <a:xfrm>
            <a:off x="4134118" y="2942116"/>
            <a:ext cx="3464417" cy="3231672"/>
          </a:xfrm>
          <a:custGeom>
            <a:avLst/>
            <a:gdLst>
              <a:gd name="connsiteX0" fmla="*/ 0 w 3850784"/>
              <a:gd name="connsiteY0" fmla="*/ 0 h 2671673"/>
              <a:gd name="connsiteX1" fmla="*/ 399246 w 3850784"/>
              <a:gd name="connsiteY1" fmla="*/ 64394 h 2671673"/>
              <a:gd name="connsiteX2" fmla="*/ 399246 w 3850784"/>
              <a:gd name="connsiteY2" fmla="*/ 64394 h 2671673"/>
              <a:gd name="connsiteX3" fmla="*/ 850006 w 3850784"/>
              <a:gd name="connsiteY3" fmla="*/ 334850 h 2671673"/>
              <a:gd name="connsiteX4" fmla="*/ 1648496 w 3850784"/>
              <a:gd name="connsiteY4" fmla="*/ 1017431 h 2671673"/>
              <a:gd name="connsiteX5" fmla="*/ 2331077 w 3850784"/>
              <a:gd name="connsiteY5" fmla="*/ 1790163 h 2671673"/>
              <a:gd name="connsiteX6" fmla="*/ 3129567 w 3850784"/>
              <a:gd name="connsiteY6" fmla="*/ 2472743 h 2671673"/>
              <a:gd name="connsiteX7" fmla="*/ 3618964 w 3850784"/>
              <a:gd name="connsiteY7" fmla="*/ 2653047 h 2671673"/>
              <a:gd name="connsiteX8" fmla="*/ 3850784 w 3850784"/>
              <a:gd name="connsiteY8" fmla="*/ 2665926 h 2671673"/>
              <a:gd name="connsiteX9" fmla="*/ 3850784 w 3850784"/>
              <a:gd name="connsiteY9" fmla="*/ 2665926 h 267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0784" h="2671673">
                <a:moveTo>
                  <a:pt x="0" y="0"/>
                </a:moveTo>
                <a:lnTo>
                  <a:pt x="399246" y="64394"/>
                </a:lnTo>
                <a:lnTo>
                  <a:pt x="399246" y="64394"/>
                </a:lnTo>
                <a:cubicBezTo>
                  <a:pt x="474373" y="109470"/>
                  <a:pt x="641798" y="176011"/>
                  <a:pt x="850006" y="334850"/>
                </a:cubicBezTo>
                <a:cubicBezTo>
                  <a:pt x="1058214" y="493690"/>
                  <a:pt x="1401651" y="774879"/>
                  <a:pt x="1648496" y="1017431"/>
                </a:cubicBezTo>
                <a:cubicBezTo>
                  <a:pt x="1895341" y="1259983"/>
                  <a:pt x="2084232" y="1547611"/>
                  <a:pt x="2331077" y="1790163"/>
                </a:cubicBezTo>
                <a:cubicBezTo>
                  <a:pt x="2577922" y="2032715"/>
                  <a:pt x="2914919" y="2328929"/>
                  <a:pt x="3129567" y="2472743"/>
                </a:cubicBezTo>
                <a:cubicBezTo>
                  <a:pt x="3344215" y="2616557"/>
                  <a:pt x="3498761" y="2620850"/>
                  <a:pt x="3618964" y="2653047"/>
                </a:cubicBezTo>
                <a:cubicBezTo>
                  <a:pt x="3739167" y="2685244"/>
                  <a:pt x="3850784" y="2665926"/>
                  <a:pt x="3850784" y="2665926"/>
                </a:cubicBezTo>
                <a:lnTo>
                  <a:pt x="3850784" y="2665926"/>
                </a:lnTo>
              </a:path>
            </a:pathLst>
          </a:cu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ihandform 16"/>
          <p:cNvSpPr/>
          <p:nvPr/>
        </p:nvSpPr>
        <p:spPr>
          <a:xfrm>
            <a:off x="4134119" y="2826643"/>
            <a:ext cx="2704564" cy="3347143"/>
          </a:xfrm>
          <a:custGeom>
            <a:avLst/>
            <a:gdLst>
              <a:gd name="connsiteX0" fmla="*/ 0 w 3219719"/>
              <a:gd name="connsiteY0" fmla="*/ 104145 h 2760068"/>
              <a:gd name="connsiteX1" fmla="*/ 502277 w 3219719"/>
              <a:gd name="connsiteY1" fmla="*/ 1114 h 2760068"/>
              <a:gd name="connsiteX2" fmla="*/ 785612 w 3219719"/>
              <a:gd name="connsiteY2" fmla="*/ 65509 h 2760068"/>
              <a:gd name="connsiteX3" fmla="*/ 1133341 w 3219719"/>
              <a:gd name="connsiteY3" fmla="*/ 297328 h 2760068"/>
              <a:gd name="connsiteX4" fmla="*/ 1700012 w 3219719"/>
              <a:gd name="connsiteY4" fmla="*/ 1070061 h 2760068"/>
              <a:gd name="connsiteX5" fmla="*/ 2292440 w 3219719"/>
              <a:gd name="connsiteY5" fmla="*/ 2048855 h 2760068"/>
              <a:gd name="connsiteX6" fmla="*/ 2871989 w 3219719"/>
              <a:gd name="connsiteY6" fmla="*/ 2667041 h 2760068"/>
              <a:gd name="connsiteX7" fmla="*/ 3219719 w 3219719"/>
              <a:gd name="connsiteY7" fmla="*/ 2757193 h 276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9719" h="2760068">
                <a:moveTo>
                  <a:pt x="0" y="104145"/>
                </a:moveTo>
                <a:cubicBezTo>
                  <a:pt x="185671" y="55849"/>
                  <a:pt x="371342" y="7553"/>
                  <a:pt x="502277" y="1114"/>
                </a:cubicBezTo>
                <a:cubicBezTo>
                  <a:pt x="633212" y="-5325"/>
                  <a:pt x="680435" y="16140"/>
                  <a:pt x="785612" y="65509"/>
                </a:cubicBezTo>
                <a:cubicBezTo>
                  <a:pt x="890789" y="114878"/>
                  <a:pt x="980941" y="129903"/>
                  <a:pt x="1133341" y="297328"/>
                </a:cubicBezTo>
                <a:cubicBezTo>
                  <a:pt x="1285741" y="464753"/>
                  <a:pt x="1506829" y="778140"/>
                  <a:pt x="1700012" y="1070061"/>
                </a:cubicBezTo>
                <a:cubicBezTo>
                  <a:pt x="1893195" y="1361982"/>
                  <a:pt x="2097111" y="1782692"/>
                  <a:pt x="2292440" y="2048855"/>
                </a:cubicBezTo>
                <a:cubicBezTo>
                  <a:pt x="2487770" y="2315018"/>
                  <a:pt x="2717443" y="2548985"/>
                  <a:pt x="2871989" y="2667041"/>
                </a:cubicBezTo>
                <a:cubicBezTo>
                  <a:pt x="3026535" y="2785097"/>
                  <a:pt x="3219719" y="2757193"/>
                  <a:pt x="3219719" y="2757193"/>
                </a:cubicBezTo>
              </a:path>
            </a:pathLst>
          </a:custGeom>
          <a:noFill/>
          <a:ln w="2222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ihandform 18"/>
          <p:cNvSpPr/>
          <p:nvPr/>
        </p:nvSpPr>
        <p:spPr>
          <a:xfrm>
            <a:off x="4134118" y="2733696"/>
            <a:ext cx="1957589" cy="3440090"/>
          </a:xfrm>
          <a:custGeom>
            <a:avLst/>
            <a:gdLst>
              <a:gd name="connsiteX0" fmla="*/ 0 w 2459865"/>
              <a:gd name="connsiteY0" fmla="*/ 186139 h 2890702"/>
              <a:gd name="connsiteX1" fmla="*/ 463640 w 2459865"/>
              <a:gd name="connsiteY1" fmla="*/ 83108 h 2890702"/>
              <a:gd name="connsiteX2" fmla="*/ 940158 w 2459865"/>
              <a:gd name="connsiteY2" fmla="*/ 18713 h 2890702"/>
              <a:gd name="connsiteX3" fmla="*/ 1275009 w 2459865"/>
              <a:gd name="connsiteY3" fmla="*/ 57350 h 2890702"/>
              <a:gd name="connsiteX4" fmla="*/ 1545465 w 2459865"/>
              <a:gd name="connsiteY4" fmla="*/ 598262 h 2890702"/>
              <a:gd name="connsiteX5" fmla="*/ 1803043 w 2459865"/>
              <a:gd name="connsiteY5" fmla="*/ 1383874 h 2890702"/>
              <a:gd name="connsiteX6" fmla="*/ 2073499 w 2459865"/>
              <a:gd name="connsiteY6" fmla="*/ 2298274 h 2890702"/>
              <a:gd name="connsiteX7" fmla="*/ 2292440 w 2459865"/>
              <a:gd name="connsiteY7" fmla="*/ 2736155 h 2890702"/>
              <a:gd name="connsiteX8" fmla="*/ 2459865 w 2459865"/>
              <a:gd name="connsiteY8" fmla="*/ 2890702 h 289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865" h="2890702">
                <a:moveTo>
                  <a:pt x="0" y="186139"/>
                </a:moveTo>
                <a:cubicBezTo>
                  <a:pt x="153473" y="148575"/>
                  <a:pt x="306947" y="111012"/>
                  <a:pt x="463640" y="83108"/>
                </a:cubicBezTo>
                <a:cubicBezTo>
                  <a:pt x="620333" y="55204"/>
                  <a:pt x="804930" y="23006"/>
                  <a:pt x="940158" y="18713"/>
                </a:cubicBezTo>
                <a:cubicBezTo>
                  <a:pt x="1075386" y="14420"/>
                  <a:pt x="1174125" y="-39241"/>
                  <a:pt x="1275009" y="57350"/>
                </a:cubicBezTo>
                <a:cubicBezTo>
                  <a:pt x="1375893" y="153941"/>
                  <a:pt x="1457459" y="377175"/>
                  <a:pt x="1545465" y="598262"/>
                </a:cubicBezTo>
                <a:cubicBezTo>
                  <a:pt x="1633471" y="819349"/>
                  <a:pt x="1715037" y="1100539"/>
                  <a:pt x="1803043" y="1383874"/>
                </a:cubicBezTo>
                <a:cubicBezTo>
                  <a:pt x="1891049" y="1667209"/>
                  <a:pt x="1991933" y="2072894"/>
                  <a:pt x="2073499" y="2298274"/>
                </a:cubicBezTo>
                <a:cubicBezTo>
                  <a:pt x="2155065" y="2523654"/>
                  <a:pt x="2228046" y="2637417"/>
                  <a:pt x="2292440" y="2736155"/>
                </a:cubicBezTo>
                <a:cubicBezTo>
                  <a:pt x="2356834" y="2834893"/>
                  <a:pt x="2459865" y="2890702"/>
                  <a:pt x="2459865" y="2890702"/>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bgerundete rechteckige Legende 19"/>
          <p:cNvSpPr/>
          <p:nvPr/>
        </p:nvSpPr>
        <p:spPr>
          <a:xfrm>
            <a:off x="5636119" y="1196624"/>
            <a:ext cx="2405128" cy="1005663"/>
          </a:xfrm>
          <a:prstGeom prst="wedgeRoundRectCallout">
            <a:avLst>
              <a:gd name="adj1" fmla="val -65334"/>
              <a:gd name="adj2" fmla="val 96769"/>
              <a:gd name="adj3" fmla="val 16667"/>
            </a:avLst>
          </a:prstGeom>
          <a:solidFill>
            <a:schemeClr val="bg1"/>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Inaction until 2025 </a:t>
            </a:r>
          </a:p>
          <a:p>
            <a:pPr algn="ctr"/>
            <a:r>
              <a:rPr lang="en-GB">
                <a:solidFill>
                  <a:schemeClr val="tx1"/>
                </a:solidFill>
                <a:sym typeface="Wingdings"/>
              </a:rPr>
              <a:t></a:t>
            </a:r>
            <a:r>
              <a:rPr lang="en-GB">
                <a:solidFill>
                  <a:schemeClr val="tx1"/>
                </a:solidFill>
              </a:rPr>
              <a:t> </a:t>
            </a:r>
            <a:r>
              <a:rPr lang="de-DE">
                <a:solidFill>
                  <a:schemeClr val="tx1"/>
                </a:solidFill>
              </a:rPr>
              <a:t>Cold turkey then…</a:t>
            </a:r>
            <a:endParaRPr lang="en-GB">
              <a:solidFill>
                <a:schemeClr val="tx1"/>
              </a:solidFill>
            </a:endParaRPr>
          </a:p>
        </p:txBody>
      </p:sp>
      <p:sp>
        <p:nvSpPr>
          <p:cNvPr id="21" name="Abgerundete rechteckige Legende 20"/>
          <p:cNvSpPr/>
          <p:nvPr/>
        </p:nvSpPr>
        <p:spPr>
          <a:xfrm>
            <a:off x="1923381" y="4275081"/>
            <a:ext cx="2622862" cy="888643"/>
          </a:xfrm>
          <a:prstGeom prst="wedgeRoundRectCallout">
            <a:avLst>
              <a:gd name="adj1" fmla="val 47922"/>
              <a:gd name="adj2" fmla="val -166870"/>
              <a:gd name="adj3" fmla="val 16667"/>
            </a:avLst>
          </a:prstGeom>
          <a:solidFill>
            <a:schemeClr val="bg1"/>
          </a:solid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The earlier we start, the less steep the reduction.</a:t>
            </a:r>
          </a:p>
        </p:txBody>
      </p:sp>
      <p:sp>
        <p:nvSpPr>
          <p:cNvPr id="22" name="Textfeld 21"/>
          <p:cNvSpPr txBox="1"/>
          <p:nvPr/>
        </p:nvSpPr>
        <p:spPr>
          <a:xfrm rot="16200000">
            <a:off x="5769915" y="3488207"/>
            <a:ext cx="6335837" cy="338554"/>
          </a:xfrm>
          <a:prstGeom prst="rect">
            <a:avLst/>
          </a:prstGeom>
          <a:noFill/>
        </p:spPr>
        <p:txBody>
          <a:bodyPr wrap="none" rtlCol="0">
            <a:spAutoFit/>
          </a:bodyPr>
          <a:lstStyle/>
          <a:p>
            <a:r>
              <a:rPr lang="en-GB" sz="1600">
                <a:solidFill>
                  <a:schemeClr val="bg1">
                    <a:lumMod val="50000"/>
                  </a:schemeClr>
                </a:solidFill>
              </a:rPr>
              <a:t>Source: adapted from Deutsche Welle, according to Global Carbon Project</a:t>
            </a:r>
          </a:p>
        </p:txBody>
      </p:sp>
      <p:grpSp>
        <p:nvGrpSpPr>
          <p:cNvPr id="3" name="Gruppierung 2"/>
          <p:cNvGrpSpPr/>
          <p:nvPr/>
        </p:nvGrpSpPr>
        <p:grpSpPr>
          <a:xfrm>
            <a:off x="4216271" y="2780188"/>
            <a:ext cx="4442912" cy="3440093"/>
            <a:chOff x="4216271" y="2780188"/>
            <a:chExt cx="4442912" cy="3440093"/>
          </a:xfrm>
        </p:grpSpPr>
        <p:grpSp>
          <p:nvGrpSpPr>
            <p:cNvPr id="15" name="Gruppierung 14"/>
            <p:cNvGrpSpPr/>
            <p:nvPr/>
          </p:nvGrpSpPr>
          <p:grpSpPr>
            <a:xfrm>
              <a:off x="4216271" y="2780188"/>
              <a:ext cx="4442912" cy="3440093"/>
              <a:chOff x="4216271" y="2780188"/>
              <a:chExt cx="4442912" cy="3440093"/>
            </a:xfrm>
          </p:grpSpPr>
          <p:sp>
            <p:nvSpPr>
              <p:cNvPr id="16" name="Freihandform 15"/>
              <p:cNvSpPr/>
              <p:nvPr/>
            </p:nvSpPr>
            <p:spPr>
              <a:xfrm>
                <a:off x="4216271" y="2780188"/>
                <a:ext cx="4442912" cy="3440093"/>
              </a:xfrm>
              <a:custGeom>
                <a:avLst/>
                <a:gdLst>
                  <a:gd name="connsiteX0" fmla="*/ 0 w 3219719"/>
                  <a:gd name="connsiteY0" fmla="*/ 104145 h 2760068"/>
                  <a:gd name="connsiteX1" fmla="*/ 502277 w 3219719"/>
                  <a:gd name="connsiteY1" fmla="*/ 1114 h 2760068"/>
                  <a:gd name="connsiteX2" fmla="*/ 785612 w 3219719"/>
                  <a:gd name="connsiteY2" fmla="*/ 65509 h 2760068"/>
                  <a:gd name="connsiteX3" fmla="*/ 1133341 w 3219719"/>
                  <a:gd name="connsiteY3" fmla="*/ 297328 h 2760068"/>
                  <a:gd name="connsiteX4" fmla="*/ 1700012 w 3219719"/>
                  <a:gd name="connsiteY4" fmla="*/ 1070061 h 2760068"/>
                  <a:gd name="connsiteX5" fmla="*/ 2292440 w 3219719"/>
                  <a:gd name="connsiteY5" fmla="*/ 2048855 h 2760068"/>
                  <a:gd name="connsiteX6" fmla="*/ 2871989 w 3219719"/>
                  <a:gd name="connsiteY6" fmla="*/ 2667041 h 2760068"/>
                  <a:gd name="connsiteX7" fmla="*/ 3219719 w 3219719"/>
                  <a:gd name="connsiteY7" fmla="*/ 2757193 h 276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9719" h="2760068">
                    <a:moveTo>
                      <a:pt x="0" y="104145"/>
                    </a:moveTo>
                    <a:cubicBezTo>
                      <a:pt x="185671" y="55849"/>
                      <a:pt x="371342" y="7553"/>
                      <a:pt x="502277" y="1114"/>
                    </a:cubicBezTo>
                    <a:cubicBezTo>
                      <a:pt x="633212" y="-5325"/>
                      <a:pt x="680435" y="16140"/>
                      <a:pt x="785612" y="65509"/>
                    </a:cubicBezTo>
                    <a:cubicBezTo>
                      <a:pt x="890789" y="114878"/>
                      <a:pt x="980941" y="129903"/>
                      <a:pt x="1133341" y="297328"/>
                    </a:cubicBezTo>
                    <a:cubicBezTo>
                      <a:pt x="1285741" y="464753"/>
                      <a:pt x="1506829" y="778140"/>
                      <a:pt x="1700012" y="1070061"/>
                    </a:cubicBezTo>
                    <a:cubicBezTo>
                      <a:pt x="1893195" y="1361982"/>
                      <a:pt x="2097111" y="1782692"/>
                      <a:pt x="2292440" y="2048855"/>
                    </a:cubicBezTo>
                    <a:cubicBezTo>
                      <a:pt x="2487770" y="2315018"/>
                      <a:pt x="2717443" y="2548985"/>
                      <a:pt x="2871989" y="2667041"/>
                    </a:cubicBezTo>
                    <a:cubicBezTo>
                      <a:pt x="3026535" y="2785097"/>
                      <a:pt x="3219719" y="2757193"/>
                      <a:pt x="3219719" y="2757193"/>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uppierung 17"/>
              <p:cNvGrpSpPr/>
              <p:nvPr/>
            </p:nvGrpSpPr>
            <p:grpSpPr>
              <a:xfrm>
                <a:off x="5282002" y="2949530"/>
                <a:ext cx="2569736" cy="3251283"/>
                <a:chOff x="5282002" y="2949530"/>
                <a:chExt cx="2569736" cy="3251283"/>
              </a:xfrm>
            </p:grpSpPr>
            <p:cxnSp>
              <p:nvCxnSpPr>
                <p:cNvPr id="23" name="Gerade Verbindung 22"/>
                <p:cNvCxnSpPr/>
                <p:nvPr/>
              </p:nvCxnSpPr>
              <p:spPr>
                <a:xfrm flipH="1">
                  <a:off x="5396852" y="3135447"/>
                  <a:ext cx="387457" cy="4502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flipH="1">
                  <a:off x="5512100" y="3402374"/>
                  <a:ext cx="517754" cy="6273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flipH="1">
                  <a:off x="5282002" y="2949530"/>
                  <a:ext cx="230098" cy="2258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flipH="1">
                  <a:off x="5590581" y="3728015"/>
                  <a:ext cx="692476" cy="85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flipH="1">
                  <a:off x="5707136" y="4113890"/>
                  <a:ext cx="854993" cy="10228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flipH="1">
                  <a:off x="5821894" y="4500214"/>
                  <a:ext cx="993438" cy="11955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flipH="1">
                  <a:off x="6027887" y="4884184"/>
                  <a:ext cx="1040648" cy="12318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flipH="1">
                  <a:off x="6582069" y="5224495"/>
                  <a:ext cx="692136" cy="9562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flipH="1">
                  <a:off x="7077481" y="5500117"/>
                  <a:ext cx="455286" cy="7006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flipH="1">
                  <a:off x="7675078" y="5850465"/>
                  <a:ext cx="176660" cy="3401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33" name="Textfeld 32"/>
            <p:cNvSpPr txBox="1"/>
            <p:nvPr/>
          </p:nvSpPr>
          <p:spPr>
            <a:xfrm rot="3031737">
              <a:off x="5919954" y="4214645"/>
              <a:ext cx="849913" cy="523220"/>
            </a:xfrm>
            <a:prstGeom prst="rect">
              <a:avLst/>
            </a:prstGeom>
            <a:noFill/>
          </p:spPr>
          <p:txBody>
            <a:bodyPr wrap="none" rtlCol="0">
              <a:spAutoFit/>
            </a:bodyPr>
            <a:lstStyle/>
            <a:p>
              <a:r>
                <a:rPr lang="en-GB" sz="2800" b="1">
                  <a:solidFill>
                    <a:srgbClr val="FF0000"/>
                  </a:solidFill>
                </a:rPr>
                <a:t>RISK</a:t>
              </a:r>
            </a:p>
          </p:txBody>
        </p:sp>
      </p:grpSp>
    </p:spTree>
    <p:extLst>
      <p:ext uri="{BB962C8B-B14F-4D97-AF65-F5344CB8AC3E}">
        <p14:creationId xmlns:p14="http://schemas.microsoft.com/office/powerpoint/2010/main" val="111827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0050" y="365127"/>
            <a:ext cx="8304112" cy="826454"/>
          </a:xfrm>
        </p:spPr>
        <p:txBody>
          <a:bodyPr>
            <a:normAutofit/>
          </a:bodyPr>
          <a:lstStyle/>
          <a:p>
            <a:r>
              <a:rPr lang="en-GB"/>
              <a:t>Carbon inequality</a:t>
            </a:r>
            <a:endParaRPr lang="en-GB" sz="4400"/>
          </a:p>
        </p:txBody>
      </p:sp>
      <p:sp>
        <p:nvSpPr>
          <p:cNvPr id="6" name="Inhaltsplatzhalter 5"/>
          <p:cNvSpPr>
            <a:spLocks noGrp="1"/>
          </p:cNvSpPr>
          <p:nvPr>
            <p:ph idx="1"/>
          </p:nvPr>
        </p:nvSpPr>
        <p:spPr>
          <a:xfrm>
            <a:off x="400050" y="1658532"/>
            <a:ext cx="2047462" cy="4263198"/>
          </a:xfrm>
        </p:spPr>
        <p:txBody>
          <a:bodyPr>
            <a:normAutofit/>
          </a:bodyPr>
          <a:lstStyle/>
          <a:p>
            <a:r>
              <a:rPr lang="en-GB" sz="2000"/>
              <a:t>Richest 10%</a:t>
            </a:r>
          </a:p>
          <a:p>
            <a:pPr>
              <a:spcBef>
                <a:spcPts val="1200"/>
              </a:spcBef>
            </a:pPr>
            <a:r>
              <a:rPr lang="en-GB" sz="2000"/>
              <a:t>2</a:t>
            </a:r>
            <a:r>
              <a:rPr lang="en-GB" sz="2000" baseline="30000"/>
              <a:t>nd</a:t>
            </a:r>
            <a:r>
              <a:rPr lang="en-GB" sz="2000"/>
              <a:t> </a:t>
            </a:r>
          </a:p>
          <a:p>
            <a:pPr>
              <a:spcBef>
                <a:spcPts val="1200"/>
              </a:spcBef>
            </a:pPr>
            <a:r>
              <a:rPr lang="en-GB" sz="2000"/>
              <a:t>3</a:t>
            </a:r>
            <a:r>
              <a:rPr lang="en-GB" sz="2000" baseline="30000"/>
              <a:t>rd</a:t>
            </a:r>
            <a:r>
              <a:rPr lang="en-GB" sz="2000"/>
              <a:t> </a:t>
            </a:r>
          </a:p>
          <a:p>
            <a:pPr>
              <a:spcBef>
                <a:spcPts val="1200"/>
              </a:spcBef>
            </a:pPr>
            <a:r>
              <a:rPr lang="en-GB" sz="2000"/>
              <a:t>4</a:t>
            </a:r>
            <a:r>
              <a:rPr lang="en-GB" sz="2000" baseline="30000"/>
              <a:t>th</a:t>
            </a:r>
            <a:r>
              <a:rPr lang="en-GB" sz="2000"/>
              <a:t>  </a:t>
            </a:r>
          </a:p>
          <a:p>
            <a:pPr>
              <a:spcBef>
                <a:spcPts val="1200"/>
              </a:spcBef>
            </a:pPr>
            <a:r>
              <a:rPr lang="en-GB" sz="2000"/>
              <a:t>5</a:t>
            </a:r>
            <a:r>
              <a:rPr lang="en-GB" sz="2000" baseline="30000"/>
              <a:t>th</a:t>
            </a:r>
            <a:r>
              <a:rPr lang="en-GB" sz="2000"/>
              <a:t>  </a:t>
            </a:r>
          </a:p>
          <a:p>
            <a:pPr>
              <a:spcBef>
                <a:spcPts val="1800"/>
              </a:spcBef>
            </a:pPr>
            <a:r>
              <a:rPr lang="en-GB" sz="2000"/>
              <a:t>6</a:t>
            </a:r>
            <a:r>
              <a:rPr lang="en-GB" sz="2000" baseline="30000"/>
              <a:t>th</a:t>
            </a:r>
            <a:r>
              <a:rPr lang="en-GB" sz="2000"/>
              <a:t> </a:t>
            </a:r>
          </a:p>
          <a:p>
            <a:pPr>
              <a:spcBef>
                <a:spcPts val="800"/>
              </a:spcBef>
            </a:pPr>
            <a:r>
              <a:rPr lang="en-GB" sz="2000"/>
              <a:t>7</a:t>
            </a:r>
            <a:r>
              <a:rPr lang="en-GB" sz="2000" baseline="30000"/>
              <a:t>th</a:t>
            </a:r>
            <a:r>
              <a:rPr lang="en-GB" sz="2000"/>
              <a:t>  </a:t>
            </a:r>
          </a:p>
          <a:p>
            <a:pPr>
              <a:spcBef>
                <a:spcPts val="800"/>
              </a:spcBef>
            </a:pPr>
            <a:r>
              <a:rPr lang="en-GB" sz="2000"/>
              <a:t>8</a:t>
            </a:r>
            <a:r>
              <a:rPr lang="en-GB" sz="2000" baseline="30000"/>
              <a:t>th</a:t>
            </a:r>
            <a:r>
              <a:rPr lang="en-GB" sz="2000"/>
              <a:t>  </a:t>
            </a:r>
          </a:p>
          <a:p>
            <a:pPr>
              <a:spcBef>
                <a:spcPts val="800"/>
              </a:spcBef>
            </a:pPr>
            <a:r>
              <a:rPr lang="en-GB" sz="2000"/>
              <a:t>9</a:t>
            </a:r>
            <a:r>
              <a:rPr lang="en-GB" sz="2000" baseline="30000"/>
              <a:t>th</a:t>
            </a:r>
            <a:r>
              <a:rPr lang="en-GB" sz="2000"/>
              <a:t> </a:t>
            </a:r>
          </a:p>
          <a:p>
            <a:pPr>
              <a:spcBef>
                <a:spcPts val="800"/>
              </a:spcBef>
            </a:pPr>
            <a:r>
              <a:rPr lang="en-GB" sz="2000"/>
              <a:t>Poorest 10%</a:t>
            </a:r>
          </a:p>
        </p:txBody>
      </p:sp>
      <p:pic>
        <p:nvPicPr>
          <p:cNvPr id="1027" name="Picture 3" descr="C:\Users\sgabrysc\heiBOX\Heidelberg\_Konferenzen+Workshops\_Berlin\Armut+Gesheit 2019\_drafts\coffee3_shrunk-reverted.jpg"/>
          <p:cNvPicPr>
            <a:picLocks noChangeAspect="1" noChangeArrowheads="1"/>
          </p:cNvPicPr>
          <p:nvPr/>
        </p:nvPicPr>
        <p:blipFill rotWithShape="1">
          <a:blip r:embed="rId3">
            <a:extLst>
              <a:ext uri="{28A0092B-C50C-407E-A947-70E740481C1C}">
                <a14:useLocalDpi xmlns:a14="http://schemas.microsoft.com/office/drawing/2010/main" val="0"/>
              </a:ext>
            </a:extLst>
          </a:blip>
          <a:srcRect l="10575" r="15205"/>
          <a:stretch/>
        </p:blipFill>
        <p:spPr bwMode="auto">
          <a:xfrm>
            <a:off x="2461679" y="1585785"/>
            <a:ext cx="5655366" cy="4286250"/>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5"/>
          <p:cNvSpPr txBox="1">
            <a:spLocks/>
          </p:cNvSpPr>
          <p:nvPr/>
        </p:nvSpPr>
        <p:spPr>
          <a:xfrm>
            <a:off x="8117046" y="1757925"/>
            <a:ext cx="655982" cy="41593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t>21</a:t>
            </a:r>
          </a:p>
          <a:p>
            <a:pPr marL="0" indent="0">
              <a:spcBef>
                <a:spcPts val="1200"/>
              </a:spcBef>
              <a:buNone/>
            </a:pPr>
            <a:r>
              <a:rPr lang="en-GB" sz="2000"/>
              <a:t>8</a:t>
            </a:r>
          </a:p>
          <a:p>
            <a:pPr marL="0" indent="0">
              <a:spcBef>
                <a:spcPts val="1200"/>
              </a:spcBef>
              <a:buNone/>
            </a:pPr>
            <a:r>
              <a:rPr lang="en-GB" sz="2000"/>
              <a:t>5</a:t>
            </a:r>
          </a:p>
          <a:p>
            <a:pPr marL="0" indent="0">
              <a:spcBef>
                <a:spcPts val="1200"/>
              </a:spcBef>
              <a:buNone/>
            </a:pPr>
            <a:r>
              <a:rPr lang="en-GB" sz="2000"/>
              <a:t>3</a:t>
            </a:r>
          </a:p>
          <a:p>
            <a:pPr marL="0" indent="0">
              <a:spcBef>
                <a:spcPts val="1200"/>
              </a:spcBef>
              <a:buNone/>
            </a:pPr>
            <a:r>
              <a:rPr lang="en-GB" sz="2000"/>
              <a:t>2</a:t>
            </a:r>
          </a:p>
          <a:p>
            <a:pPr marL="0" indent="0">
              <a:spcBef>
                <a:spcPts val="1800"/>
              </a:spcBef>
              <a:buNone/>
            </a:pPr>
            <a:r>
              <a:rPr lang="en-GB" sz="2000"/>
              <a:t>1</a:t>
            </a:r>
          </a:p>
          <a:p>
            <a:pPr marL="0" indent="0">
              <a:spcBef>
                <a:spcPts val="800"/>
              </a:spcBef>
              <a:buNone/>
            </a:pPr>
            <a:r>
              <a:rPr lang="en-GB" sz="2000"/>
              <a:t>1</a:t>
            </a:r>
          </a:p>
          <a:p>
            <a:pPr marL="0" indent="0">
              <a:spcBef>
                <a:spcPts val="800"/>
              </a:spcBef>
              <a:buNone/>
            </a:pPr>
            <a:r>
              <a:rPr lang="en-GB" sz="2000"/>
              <a:t>1</a:t>
            </a:r>
          </a:p>
          <a:p>
            <a:pPr marL="0" indent="0">
              <a:spcBef>
                <a:spcPts val="800"/>
              </a:spcBef>
              <a:buNone/>
            </a:pPr>
            <a:r>
              <a:rPr lang="en-GB" sz="2000"/>
              <a:t>½</a:t>
            </a:r>
          </a:p>
          <a:p>
            <a:pPr marL="0" indent="0">
              <a:spcBef>
                <a:spcPts val="800"/>
              </a:spcBef>
              <a:buNone/>
            </a:pPr>
            <a:r>
              <a:rPr lang="en-GB" sz="2000"/>
              <a:t>½</a:t>
            </a:r>
          </a:p>
        </p:txBody>
      </p:sp>
      <p:sp>
        <p:nvSpPr>
          <p:cNvPr id="5" name="Right Brace 4"/>
          <p:cNvSpPr/>
          <p:nvPr/>
        </p:nvSpPr>
        <p:spPr>
          <a:xfrm>
            <a:off x="3187235" y="4113499"/>
            <a:ext cx="367748" cy="1461052"/>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TextBox 7"/>
          <p:cNvSpPr txBox="1"/>
          <p:nvPr/>
        </p:nvSpPr>
        <p:spPr>
          <a:xfrm>
            <a:off x="3714010" y="4659359"/>
            <a:ext cx="1882749" cy="646331"/>
          </a:xfrm>
          <a:prstGeom prst="rect">
            <a:avLst/>
          </a:prstGeom>
          <a:solidFill>
            <a:schemeClr val="bg2"/>
          </a:solidFill>
          <a:ln>
            <a:solidFill>
              <a:schemeClr val="tx1"/>
            </a:solidFill>
          </a:ln>
        </p:spPr>
        <p:txBody>
          <a:bodyPr wrap="square" rtlCol="0">
            <a:spAutoFit/>
          </a:bodyPr>
          <a:lstStyle/>
          <a:p>
            <a:r>
              <a:rPr lang="de-DE">
                <a:solidFill>
                  <a:srgbClr val="0070C0"/>
                </a:solidFill>
              </a:rPr>
              <a:t>The poorest 50%</a:t>
            </a:r>
          </a:p>
          <a:p>
            <a:r>
              <a:rPr lang="de-DE">
                <a:solidFill>
                  <a:srgbClr val="0070C0"/>
                </a:solidFill>
              </a:rPr>
              <a:t>emit just 10%.</a:t>
            </a:r>
          </a:p>
        </p:txBody>
      </p:sp>
      <p:sp>
        <p:nvSpPr>
          <p:cNvPr id="9" name="Rounded Rectangular Callout 8"/>
          <p:cNvSpPr/>
          <p:nvPr/>
        </p:nvSpPr>
        <p:spPr>
          <a:xfrm>
            <a:off x="5912069" y="2531847"/>
            <a:ext cx="1962519" cy="691929"/>
          </a:xfrm>
          <a:prstGeom prst="wedgeRoundRectCallout">
            <a:avLst>
              <a:gd name="adj1" fmla="val 64779"/>
              <a:gd name="adj2" fmla="val -103573"/>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rgbClr val="0070C0"/>
                </a:solidFill>
              </a:rPr>
              <a:t>The richest 10% emit 50%.</a:t>
            </a:r>
          </a:p>
        </p:txBody>
      </p:sp>
      <p:sp>
        <p:nvSpPr>
          <p:cNvPr id="12" name="TextBox 11"/>
          <p:cNvSpPr txBox="1"/>
          <p:nvPr/>
        </p:nvSpPr>
        <p:spPr>
          <a:xfrm>
            <a:off x="4198541" y="3618402"/>
            <a:ext cx="2598803" cy="646331"/>
          </a:xfrm>
          <a:prstGeom prst="rect">
            <a:avLst/>
          </a:prstGeom>
          <a:solidFill>
            <a:schemeClr val="bg1"/>
          </a:solidFill>
          <a:ln>
            <a:solidFill>
              <a:schemeClr val="tx1"/>
            </a:solidFill>
          </a:ln>
        </p:spPr>
        <p:txBody>
          <a:bodyPr wrap="square" rtlCol="0">
            <a:spAutoFit/>
          </a:bodyPr>
          <a:lstStyle/>
          <a:p>
            <a:r>
              <a:rPr lang="de-DE"/>
              <a:t>Global annual emissions: 42 Gt CO</a:t>
            </a:r>
            <a:r>
              <a:rPr lang="de-DE" baseline="-25000"/>
              <a:t>2</a:t>
            </a:r>
            <a:endParaRPr lang="de-DE"/>
          </a:p>
        </p:txBody>
      </p:sp>
      <p:sp>
        <p:nvSpPr>
          <p:cNvPr id="10" name="TextBox 9"/>
          <p:cNvSpPr txBox="1"/>
          <p:nvPr/>
        </p:nvSpPr>
        <p:spPr>
          <a:xfrm>
            <a:off x="90152" y="5872035"/>
            <a:ext cx="2198333" cy="646331"/>
          </a:xfrm>
          <a:prstGeom prst="rect">
            <a:avLst/>
          </a:prstGeom>
          <a:noFill/>
        </p:spPr>
        <p:txBody>
          <a:bodyPr wrap="square" rtlCol="0">
            <a:spAutoFit/>
          </a:bodyPr>
          <a:lstStyle/>
          <a:p>
            <a:r>
              <a:rPr lang="en-GB"/>
              <a:t>Global population wealth deciles</a:t>
            </a:r>
          </a:p>
        </p:txBody>
      </p:sp>
      <p:sp>
        <p:nvSpPr>
          <p:cNvPr id="11" name="TextBox 10"/>
          <p:cNvSpPr txBox="1"/>
          <p:nvPr/>
        </p:nvSpPr>
        <p:spPr>
          <a:xfrm>
            <a:off x="2842592" y="6014957"/>
            <a:ext cx="4784643" cy="369332"/>
          </a:xfrm>
          <a:prstGeom prst="rect">
            <a:avLst/>
          </a:prstGeom>
          <a:noFill/>
          <a:ln w="28575">
            <a:solidFill>
              <a:srgbClr val="FF0000"/>
            </a:solidFill>
          </a:ln>
        </p:spPr>
        <p:txBody>
          <a:bodyPr wrap="none" rtlCol="0">
            <a:spAutoFit/>
          </a:bodyPr>
          <a:lstStyle/>
          <a:p>
            <a:r>
              <a:rPr lang="de-DE"/>
              <a:t>Quiz question: Where should we start to reduce?</a:t>
            </a:r>
          </a:p>
        </p:txBody>
      </p:sp>
      <p:sp>
        <p:nvSpPr>
          <p:cNvPr id="3" name="Textfeld 2"/>
          <p:cNvSpPr txBox="1"/>
          <p:nvPr/>
        </p:nvSpPr>
        <p:spPr>
          <a:xfrm>
            <a:off x="5413235" y="6548622"/>
            <a:ext cx="3815660" cy="307777"/>
          </a:xfrm>
          <a:prstGeom prst="rect">
            <a:avLst/>
          </a:prstGeom>
          <a:noFill/>
        </p:spPr>
        <p:txBody>
          <a:bodyPr wrap="none" rtlCol="0">
            <a:spAutoFit/>
          </a:bodyPr>
          <a:lstStyle/>
          <a:p>
            <a:r>
              <a:rPr lang="en-GB" sz="1400"/>
              <a:t>Source: Oxfam “Extreme Carbon Inequality”, 2015</a:t>
            </a:r>
          </a:p>
        </p:txBody>
      </p:sp>
    </p:spTree>
    <p:extLst>
      <p:ext uri="{BB962C8B-B14F-4D97-AF65-F5344CB8AC3E}">
        <p14:creationId xmlns:p14="http://schemas.microsoft.com/office/powerpoint/2010/main" val="16039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5" grpId="0" animBg="1"/>
      <p:bldP spid="8" grpId="0" animBg="1"/>
      <p:bldP spid="9" grpId="0" animBg="1"/>
      <p:bldP spid="12" grpId="0" animBg="1"/>
      <p:bldP spid="10"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ung 8"/>
          <p:cNvGrpSpPr>
            <a:grpSpLocks noChangeAspect="1"/>
          </p:cNvGrpSpPr>
          <p:nvPr/>
        </p:nvGrpSpPr>
        <p:grpSpPr>
          <a:xfrm>
            <a:off x="405987" y="3014663"/>
            <a:ext cx="1996440" cy="3657600"/>
            <a:chOff x="3663951" y="2943225"/>
            <a:chExt cx="1996440" cy="365760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951" y="2943225"/>
              <a:ext cx="1996440" cy="3657600"/>
            </a:xfrm>
            <a:prstGeom prst="rect">
              <a:avLst/>
            </a:prstGeom>
          </p:spPr>
        </p:pic>
        <p:sp>
          <p:nvSpPr>
            <p:cNvPr id="8" name="Textfeld 7"/>
            <p:cNvSpPr txBox="1"/>
            <p:nvPr/>
          </p:nvSpPr>
          <p:spPr>
            <a:xfrm>
              <a:off x="4235001" y="5200650"/>
              <a:ext cx="806631" cy="646331"/>
            </a:xfrm>
            <a:prstGeom prst="rect">
              <a:avLst/>
            </a:prstGeom>
            <a:noFill/>
          </p:spPr>
          <p:txBody>
            <a:bodyPr wrap="none" rtlCol="0">
              <a:spAutoFit/>
            </a:bodyPr>
            <a:lstStyle/>
            <a:p>
              <a:pPr algn="ctr"/>
              <a:r>
                <a:rPr lang="en-GB"/>
                <a:t>Public </a:t>
              </a:r>
            </a:p>
            <a:p>
              <a:pPr algn="ctr"/>
              <a:r>
                <a:rPr lang="en-GB"/>
                <a:t>Health</a:t>
              </a:r>
            </a:p>
          </p:txBody>
        </p:sp>
      </p:grpSp>
      <p:grpSp>
        <p:nvGrpSpPr>
          <p:cNvPr id="12" name="Gruppierung 11"/>
          <p:cNvGrpSpPr>
            <a:grpSpLocks noChangeAspect="1"/>
          </p:cNvGrpSpPr>
          <p:nvPr/>
        </p:nvGrpSpPr>
        <p:grpSpPr>
          <a:xfrm>
            <a:off x="2951712" y="2076621"/>
            <a:ext cx="2508455" cy="4595642"/>
            <a:chOff x="326708" y="1403519"/>
            <a:chExt cx="2836863" cy="5197306"/>
          </a:xfrm>
        </p:grpSpPr>
        <p:pic>
          <p:nvPicPr>
            <p:cNvPr id="6" name="Bild 5"/>
            <p:cNvPicPr>
              <a:picLocks noChangeAspect="1"/>
            </p:cNvPicPr>
            <p:nvPr/>
          </p:nvPicPr>
          <p:blipFill>
            <a:blip r:embed="rId4">
              <a:alphaModFix amt="63000"/>
              <a:extLst>
                <a:ext uri="{28A0092B-C50C-407E-A947-70E740481C1C}">
                  <a14:useLocalDpi xmlns:a14="http://schemas.microsoft.com/office/drawing/2010/main" val="0"/>
                </a:ext>
              </a:extLst>
            </a:blip>
            <a:stretch>
              <a:fillRect/>
            </a:stretch>
          </p:blipFill>
          <p:spPr>
            <a:xfrm>
              <a:off x="326708" y="1403519"/>
              <a:ext cx="2836863" cy="5197306"/>
            </a:xfrm>
            <a:prstGeom prst="rect">
              <a:avLst/>
            </a:prstGeom>
          </p:spPr>
        </p:pic>
        <p:sp>
          <p:nvSpPr>
            <p:cNvPr id="10" name="Textfeld 9"/>
            <p:cNvSpPr txBox="1"/>
            <p:nvPr/>
          </p:nvSpPr>
          <p:spPr>
            <a:xfrm>
              <a:off x="1170302" y="4569708"/>
              <a:ext cx="1149674" cy="954107"/>
            </a:xfrm>
            <a:prstGeom prst="rect">
              <a:avLst/>
            </a:prstGeom>
            <a:noFill/>
          </p:spPr>
          <p:txBody>
            <a:bodyPr wrap="none" rtlCol="0">
              <a:spAutoFit/>
            </a:bodyPr>
            <a:lstStyle/>
            <a:p>
              <a:r>
                <a:rPr lang="en-GB" sz="2400"/>
                <a:t>Global</a:t>
              </a:r>
            </a:p>
            <a:p>
              <a:pPr algn="ctr"/>
              <a:r>
                <a:rPr lang="en-GB" sz="2400"/>
                <a:t>Health</a:t>
              </a:r>
            </a:p>
          </p:txBody>
        </p:sp>
      </p:grpSp>
      <p:grpSp>
        <p:nvGrpSpPr>
          <p:cNvPr id="13" name="Gruppierung 12"/>
          <p:cNvGrpSpPr>
            <a:grpSpLocks noChangeAspect="1"/>
          </p:cNvGrpSpPr>
          <p:nvPr/>
        </p:nvGrpSpPr>
        <p:grpSpPr>
          <a:xfrm>
            <a:off x="5875625" y="1128713"/>
            <a:ext cx="2987358" cy="5543550"/>
            <a:chOff x="6661150" y="156131"/>
            <a:chExt cx="3611563" cy="6701869"/>
          </a:xfrm>
        </p:grpSpPr>
        <p:pic>
          <p:nvPicPr>
            <p:cNvPr id="7" name="Bild 6"/>
            <p:cNvPicPr>
              <a:picLocks noChangeAspect="1"/>
            </p:cNvPicPr>
            <p:nvPr/>
          </p:nvPicPr>
          <p:blipFill>
            <a:blip r:embed="rId5">
              <a:alphaModFix amt="52000"/>
              <a:extLst>
                <a:ext uri="{28A0092B-C50C-407E-A947-70E740481C1C}">
                  <a14:useLocalDpi xmlns:a14="http://schemas.microsoft.com/office/drawing/2010/main" val="0"/>
                </a:ext>
              </a:extLst>
            </a:blip>
            <a:stretch>
              <a:fillRect/>
            </a:stretch>
          </p:blipFill>
          <p:spPr>
            <a:xfrm>
              <a:off x="6661150" y="156131"/>
              <a:ext cx="3611563" cy="6701869"/>
            </a:xfrm>
            <a:prstGeom prst="rect">
              <a:avLst/>
            </a:prstGeom>
          </p:spPr>
        </p:pic>
        <p:sp>
          <p:nvSpPr>
            <p:cNvPr id="11" name="Textfeld 10"/>
            <p:cNvSpPr txBox="1"/>
            <p:nvPr/>
          </p:nvSpPr>
          <p:spPr>
            <a:xfrm>
              <a:off x="7593221" y="4446597"/>
              <a:ext cx="1891980" cy="1153467"/>
            </a:xfrm>
            <a:prstGeom prst="rect">
              <a:avLst/>
            </a:prstGeom>
            <a:noFill/>
          </p:spPr>
          <p:txBody>
            <a:bodyPr wrap="none" rtlCol="0">
              <a:spAutoFit/>
            </a:bodyPr>
            <a:lstStyle/>
            <a:p>
              <a:pPr algn="ctr"/>
              <a:r>
                <a:rPr lang="en-GB" sz="2800"/>
                <a:t>Planetary</a:t>
              </a:r>
            </a:p>
            <a:p>
              <a:pPr algn="ctr"/>
              <a:r>
                <a:rPr lang="en-GB" sz="2800"/>
                <a:t>Health</a:t>
              </a:r>
            </a:p>
          </p:txBody>
        </p:sp>
      </p:grpSp>
      <p:sp>
        <p:nvSpPr>
          <p:cNvPr id="19" name="Titel 18"/>
          <p:cNvSpPr>
            <a:spLocks noGrp="1"/>
          </p:cNvSpPr>
          <p:nvPr>
            <p:ph type="title"/>
          </p:nvPr>
        </p:nvSpPr>
        <p:spPr>
          <a:xfrm>
            <a:off x="628650" y="365126"/>
            <a:ext cx="7886700" cy="1106487"/>
          </a:xfrm>
        </p:spPr>
        <p:txBody>
          <a:bodyPr/>
          <a:lstStyle/>
          <a:p>
            <a:r>
              <a:rPr lang="en-GB"/>
              <a:t>Matryoshka principle</a:t>
            </a:r>
          </a:p>
        </p:txBody>
      </p:sp>
      <p:sp>
        <p:nvSpPr>
          <p:cNvPr id="2" name="Textfeld 1"/>
          <p:cNvSpPr txBox="1"/>
          <p:nvPr/>
        </p:nvSpPr>
        <p:spPr>
          <a:xfrm rot="16200000">
            <a:off x="8042908" y="5749141"/>
            <a:ext cx="1879297" cy="338554"/>
          </a:xfrm>
          <a:prstGeom prst="rect">
            <a:avLst/>
          </a:prstGeom>
          <a:noFill/>
        </p:spPr>
        <p:txBody>
          <a:bodyPr wrap="none" rtlCol="0">
            <a:spAutoFit/>
          </a:bodyPr>
          <a:lstStyle/>
          <a:p>
            <a:r>
              <a:rPr lang="en-GB" sz="1600"/>
              <a:t>Source: Pngimg.com</a:t>
            </a:r>
          </a:p>
        </p:txBody>
      </p:sp>
    </p:spTree>
    <p:extLst>
      <p:ext uri="{BB962C8B-B14F-4D97-AF65-F5344CB8AC3E}">
        <p14:creationId xmlns:p14="http://schemas.microsoft.com/office/powerpoint/2010/main" val="2913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0 L 0.30591 0.00486 " pathEditMode="relative" rAng="0" ptsTypes="AA">
                                      <p:cBhvr>
                                        <p:cTn id="6" dur="2000" fill="hold"/>
                                        <p:tgtEl>
                                          <p:spTgt spid="9"/>
                                        </p:tgtEl>
                                        <p:attrNameLst>
                                          <p:attrName>ppt_x</p:attrName>
                                          <p:attrName>ppt_y</p:attrName>
                                        </p:attrNameLst>
                                      </p:cBhvr>
                                      <p:rCtr x="15295" y="23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77778E-6 1.11022E-16 L -0.35277 0.01875 " pathEditMode="relative" rAng="0" ptsTypes="AA">
                                      <p:cBhvr>
                                        <p:cTn id="10" dur="2000" fill="hold"/>
                                        <p:tgtEl>
                                          <p:spTgt spid="13"/>
                                        </p:tgtEl>
                                        <p:attrNameLst>
                                          <p:attrName>ppt_x</p:attrName>
                                          <p:attrName>ppt_y</p:attrName>
                                        </p:attrNameLst>
                                      </p:cBhvr>
                                      <p:rCtr x="-17639" y="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Fair play!?</a:t>
            </a:r>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344" y="350838"/>
            <a:ext cx="2583656" cy="5167311"/>
          </a:xfrm>
          <a:prstGeom prst="rect">
            <a:avLst/>
          </a:prstGeom>
        </p:spPr>
      </p:pic>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5796" y="2249154"/>
            <a:ext cx="1622884" cy="3245767"/>
          </a:xfrm>
          <a:prstGeom prst="rect">
            <a:avLst/>
          </a:prstGeom>
        </p:spPr>
      </p:pic>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4116" y="4429528"/>
            <a:ext cx="534870" cy="1069740"/>
          </a:xfrm>
          <a:prstGeom prst="rect">
            <a:avLst/>
          </a:prstGeom>
        </p:spPr>
      </p:pic>
      <p:sp>
        <p:nvSpPr>
          <p:cNvPr id="8" name="Textfeld 7"/>
          <p:cNvSpPr txBox="1"/>
          <p:nvPr/>
        </p:nvSpPr>
        <p:spPr>
          <a:xfrm>
            <a:off x="192321" y="5410032"/>
            <a:ext cx="2380332" cy="830997"/>
          </a:xfrm>
          <a:prstGeom prst="rect">
            <a:avLst/>
          </a:prstGeom>
          <a:noFill/>
        </p:spPr>
        <p:txBody>
          <a:bodyPr wrap="none" rtlCol="0">
            <a:spAutoFit/>
          </a:bodyPr>
          <a:lstStyle/>
          <a:p>
            <a:r>
              <a:rPr lang="en-GB" sz="2400"/>
              <a:t>CO</a:t>
            </a:r>
            <a:r>
              <a:rPr lang="en-GB" sz="2400" baseline="-25000"/>
              <a:t>2 </a:t>
            </a:r>
            <a:r>
              <a:rPr lang="en-GB" sz="2400"/>
              <a:t>emissions</a:t>
            </a:r>
          </a:p>
          <a:p>
            <a:r>
              <a:rPr lang="en-GB" sz="2400"/>
              <a:t>per person 2013: </a:t>
            </a:r>
          </a:p>
        </p:txBody>
      </p:sp>
      <p:sp>
        <p:nvSpPr>
          <p:cNvPr id="9" name="Textfeld 8"/>
          <p:cNvSpPr txBox="1"/>
          <p:nvPr/>
        </p:nvSpPr>
        <p:spPr>
          <a:xfrm>
            <a:off x="2697365" y="5791200"/>
            <a:ext cx="744114" cy="461665"/>
          </a:xfrm>
          <a:prstGeom prst="rect">
            <a:avLst/>
          </a:prstGeom>
          <a:noFill/>
        </p:spPr>
        <p:txBody>
          <a:bodyPr wrap="none" rtlCol="0">
            <a:spAutoFit/>
          </a:bodyPr>
          <a:lstStyle/>
          <a:p>
            <a:r>
              <a:rPr lang="en-GB" sz="2400"/>
              <a:t>1.5 t</a:t>
            </a:r>
          </a:p>
        </p:txBody>
      </p:sp>
      <p:sp>
        <p:nvSpPr>
          <p:cNvPr id="10" name="Textfeld 9"/>
          <p:cNvSpPr txBox="1"/>
          <p:nvPr/>
        </p:nvSpPr>
        <p:spPr>
          <a:xfrm>
            <a:off x="5723686" y="5795962"/>
            <a:ext cx="511679" cy="461665"/>
          </a:xfrm>
          <a:prstGeom prst="rect">
            <a:avLst/>
          </a:prstGeom>
          <a:noFill/>
        </p:spPr>
        <p:txBody>
          <a:bodyPr wrap="none" rtlCol="0">
            <a:spAutoFit/>
          </a:bodyPr>
          <a:lstStyle/>
          <a:p>
            <a:r>
              <a:rPr lang="en-GB" sz="2400"/>
              <a:t>9 t</a:t>
            </a:r>
          </a:p>
        </p:txBody>
      </p:sp>
      <p:sp>
        <p:nvSpPr>
          <p:cNvPr id="11" name="Textfeld 10"/>
          <p:cNvSpPr txBox="1"/>
          <p:nvPr/>
        </p:nvSpPr>
        <p:spPr>
          <a:xfrm>
            <a:off x="7538624" y="5791200"/>
            <a:ext cx="667170" cy="461665"/>
          </a:xfrm>
          <a:prstGeom prst="rect">
            <a:avLst/>
          </a:prstGeom>
          <a:noFill/>
        </p:spPr>
        <p:txBody>
          <a:bodyPr wrap="none" rtlCol="0">
            <a:spAutoFit/>
          </a:bodyPr>
          <a:lstStyle/>
          <a:p>
            <a:r>
              <a:rPr lang="en-GB" sz="2400"/>
              <a:t>17 t</a:t>
            </a:r>
          </a:p>
        </p:txBody>
      </p:sp>
      <p:sp>
        <p:nvSpPr>
          <p:cNvPr id="15" name="Textfeld 14"/>
          <p:cNvSpPr txBox="1"/>
          <p:nvPr/>
        </p:nvSpPr>
        <p:spPr>
          <a:xfrm>
            <a:off x="22319" y="6486708"/>
            <a:ext cx="9161547" cy="369332"/>
          </a:xfrm>
          <a:prstGeom prst="rect">
            <a:avLst/>
          </a:prstGeom>
          <a:noFill/>
        </p:spPr>
        <p:txBody>
          <a:bodyPr wrap="none" rtlCol="0">
            <a:spAutoFit/>
          </a:bodyPr>
          <a:lstStyle/>
          <a:p>
            <a:r>
              <a:rPr lang="en-GB"/>
              <a:t>Source: A change of course 2017. </a:t>
            </a:r>
            <a:r>
              <a:rPr lang="en-GB">
                <a:hlinkClick r:id="rId4"/>
              </a:rPr>
              <a:t>https://www.boell.de/sites/default/files/change-of-course.pdf</a:t>
            </a:r>
            <a:endParaRPr lang="en-GB"/>
          </a:p>
        </p:txBody>
      </p:sp>
      <p:sp>
        <p:nvSpPr>
          <p:cNvPr id="16" name="Textfeld 15"/>
          <p:cNvSpPr txBox="1"/>
          <p:nvPr/>
        </p:nvSpPr>
        <p:spPr>
          <a:xfrm>
            <a:off x="2518542" y="3631624"/>
            <a:ext cx="906017" cy="523220"/>
          </a:xfrm>
          <a:prstGeom prst="rect">
            <a:avLst/>
          </a:prstGeom>
          <a:noFill/>
        </p:spPr>
        <p:txBody>
          <a:bodyPr wrap="none" rtlCol="0">
            <a:spAutoFit/>
          </a:bodyPr>
          <a:lstStyle/>
          <a:p>
            <a:r>
              <a:rPr lang="en-GB" sz="2800"/>
              <a:t>India</a:t>
            </a:r>
          </a:p>
        </p:txBody>
      </p:sp>
      <p:sp>
        <p:nvSpPr>
          <p:cNvPr id="17" name="Textfeld 16"/>
          <p:cNvSpPr txBox="1"/>
          <p:nvPr/>
        </p:nvSpPr>
        <p:spPr>
          <a:xfrm>
            <a:off x="5221272" y="1535040"/>
            <a:ext cx="1516505" cy="523220"/>
          </a:xfrm>
          <a:prstGeom prst="rect">
            <a:avLst/>
          </a:prstGeom>
          <a:noFill/>
        </p:spPr>
        <p:txBody>
          <a:bodyPr wrap="none" rtlCol="0">
            <a:spAutoFit/>
          </a:bodyPr>
          <a:lstStyle/>
          <a:p>
            <a:r>
              <a:rPr lang="en-GB" sz="2800"/>
              <a:t>Germany</a:t>
            </a:r>
          </a:p>
        </p:txBody>
      </p:sp>
      <p:sp>
        <p:nvSpPr>
          <p:cNvPr id="18" name="Textfeld 17"/>
          <p:cNvSpPr txBox="1"/>
          <p:nvPr/>
        </p:nvSpPr>
        <p:spPr>
          <a:xfrm>
            <a:off x="6720143" y="374166"/>
            <a:ext cx="786497" cy="523220"/>
          </a:xfrm>
          <a:prstGeom prst="rect">
            <a:avLst/>
          </a:prstGeom>
          <a:noFill/>
        </p:spPr>
        <p:txBody>
          <a:bodyPr wrap="none" rtlCol="0">
            <a:spAutoFit/>
          </a:bodyPr>
          <a:lstStyle/>
          <a:p>
            <a:r>
              <a:rPr lang="en-GB" sz="2800"/>
              <a:t>USA</a:t>
            </a:r>
          </a:p>
        </p:txBody>
      </p:sp>
      <p:sp>
        <p:nvSpPr>
          <p:cNvPr id="20" name="Textfeld 19"/>
          <p:cNvSpPr txBox="1"/>
          <p:nvPr/>
        </p:nvSpPr>
        <p:spPr>
          <a:xfrm>
            <a:off x="4033130" y="5791199"/>
            <a:ext cx="744114" cy="461665"/>
          </a:xfrm>
          <a:prstGeom prst="rect">
            <a:avLst/>
          </a:prstGeom>
          <a:noFill/>
        </p:spPr>
        <p:txBody>
          <a:bodyPr wrap="none" rtlCol="0">
            <a:spAutoFit/>
          </a:bodyPr>
          <a:lstStyle/>
          <a:p>
            <a:r>
              <a:rPr lang="en-GB" sz="2400"/>
              <a:t>5.5 t</a:t>
            </a:r>
          </a:p>
        </p:txBody>
      </p:sp>
      <p:cxnSp>
        <p:nvCxnSpPr>
          <p:cNvPr id="23" name="Gerade Verbindung 22"/>
          <p:cNvCxnSpPr/>
          <p:nvPr/>
        </p:nvCxnSpPr>
        <p:spPr>
          <a:xfrm>
            <a:off x="2563163" y="5494921"/>
            <a:ext cx="608077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2" name="Bild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5657" y="3257438"/>
            <a:ext cx="1131587" cy="2263173"/>
          </a:xfrm>
          <a:prstGeom prst="rect">
            <a:avLst/>
          </a:prstGeom>
        </p:spPr>
      </p:pic>
      <p:sp>
        <p:nvSpPr>
          <p:cNvPr id="24" name="Textfeld 23"/>
          <p:cNvSpPr txBox="1"/>
          <p:nvPr/>
        </p:nvSpPr>
        <p:spPr>
          <a:xfrm>
            <a:off x="3490179" y="2277642"/>
            <a:ext cx="1319785" cy="954107"/>
          </a:xfrm>
          <a:prstGeom prst="rect">
            <a:avLst/>
          </a:prstGeom>
          <a:noFill/>
        </p:spPr>
        <p:txBody>
          <a:bodyPr wrap="none" rtlCol="0">
            <a:spAutoFit/>
          </a:bodyPr>
          <a:lstStyle/>
          <a:p>
            <a:r>
              <a:rPr lang="en-GB" sz="2800">
                <a:solidFill>
                  <a:srgbClr val="C00000"/>
                </a:solidFill>
              </a:rPr>
              <a:t>Global </a:t>
            </a:r>
          </a:p>
          <a:p>
            <a:r>
              <a:rPr lang="en-GB" sz="2800">
                <a:solidFill>
                  <a:srgbClr val="C00000"/>
                </a:solidFill>
              </a:rPr>
              <a:t>average</a:t>
            </a:r>
          </a:p>
        </p:txBody>
      </p:sp>
      <p:sp>
        <p:nvSpPr>
          <p:cNvPr id="25" name="Textfeld 24"/>
          <p:cNvSpPr txBox="1"/>
          <p:nvPr/>
        </p:nvSpPr>
        <p:spPr>
          <a:xfrm>
            <a:off x="406287" y="2359309"/>
            <a:ext cx="2566728" cy="646331"/>
          </a:xfrm>
          <a:prstGeom prst="rect">
            <a:avLst/>
          </a:prstGeom>
          <a:noFill/>
        </p:spPr>
        <p:txBody>
          <a:bodyPr wrap="none" rtlCol="0">
            <a:spAutoFit/>
          </a:bodyPr>
          <a:lstStyle/>
          <a:p>
            <a:r>
              <a:rPr lang="en-GB">
                <a:solidFill>
                  <a:srgbClr val="C00000"/>
                </a:solidFill>
              </a:rPr>
              <a:t>42 Gt / 7.7 billion people </a:t>
            </a:r>
          </a:p>
          <a:p>
            <a:r>
              <a:rPr lang="en-GB">
                <a:solidFill>
                  <a:srgbClr val="C00000"/>
                </a:solidFill>
              </a:rPr>
              <a:t>= 5.5 t / person</a:t>
            </a:r>
          </a:p>
        </p:txBody>
      </p:sp>
    </p:spTree>
    <p:extLst>
      <p:ext uri="{BB962C8B-B14F-4D97-AF65-F5344CB8AC3E}">
        <p14:creationId xmlns:p14="http://schemas.microsoft.com/office/powerpoint/2010/main" val="2785068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707" y="212508"/>
            <a:ext cx="7886700" cy="1325563"/>
          </a:xfrm>
        </p:spPr>
        <p:txBody>
          <a:bodyPr/>
          <a:lstStyle/>
          <a:p>
            <a:r>
              <a:rPr lang="en-GB"/>
              <a:t>Great Transformation</a:t>
            </a:r>
          </a:p>
        </p:txBody>
      </p:sp>
      <p:sp>
        <p:nvSpPr>
          <p:cNvPr id="6" name="Textfeld 5"/>
          <p:cNvSpPr txBox="1"/>
          <p:nvPr/>
        </p:nvSpPr>
        <p:spPr>
          <a:xfrm>
            <a:off x="7971470" y="6581001"/>
            <a:ext cx="1104148" cy="276999"/>
          </a:xfrm>
          <a:prstGeom prst="rect">
            <a:avLst/>
          </a:prstGeom>
          <a:noFill/>
        </p:spPr>
        <p:txBody>
          <a:bodyPr wrap="none" rtlCol="0">
            <a:spAutoFit/>
          </a:bodyPr>
          <a:lstStyle/>
          <a:p>
            <a:r>
              <a:rPr lang="en-GB" sz="1200"/>
              <a:t>Source: WBGU</a:t>
            </a:r>
          </a:p>
        </p:txBody>
      </p:sp>
      <p:pic>
        <p:nvPicPr>
          <p:cNvPr id="4" name="Grafik 3" descr="Ein Bild, das Person enthält.&#10;&#10;Automatisch generierte Beschreibung">
            <a:extLst>
              <a:ext uri="{FF2B5EF4-FFF2-40B4-BE49-F238E27FC236}">
                <a16:creationId xmlns="" xmlns:a16="http://schemas.microsoft.com/office/drawing/2014/main" id="{80C13BE1-83AD-4568-A283-C90288DB5EB3}"/>
              </a:ext>
            </a:extLst>
          </p:cNvPr>
          <p:cNvPicPr>
            <a:picLocks noChangeAspect="1"/>
          </p:cNvPicPr>
          <p:nvPr/>
        </p:nvPicPr>
        <p:blipFill>
          <a:blip r:embed="rId3"/>
          <a:stretch>
            <a:fillRect/>
          </a:stretch>
        </p:blipFill>
        <p:spPr>
          <a:xfrm>
            <a:off x="669593" y="1137173"/>
            <a:ext cx="3977494" cy="5582326"/>
          </a:xfrm>
          <a:prstGeom prst="rect">
            <a:avLst/>
          </a:prstGeom>
        </p:spPr>
      </p:pic>
      <p:pic>
        <p:nvPicPr>
          <p:cNvPr id="9" name="Grafik 8" descr="Ein Bild, das Text, Buch enthält.&#10;&#10;Automatisch generierte Beschreibung">
            <a:extLst>
              <a:ext uri="{FF2B5EF4-FFF2-40B4-BE49-F238E27FC236}">
                <a16:creationId xmlns="" xmlns:a16="http://schemas.microsoft.com/office/drawing/2014/main" id="{5CD1517F-6A06-4DF8-83B0-1BBA8C81F324}"/>
              </a:ext>
            </a:extLst>
          </p:cNvPr>
          <p:cNvPicPr>
            <a:picLocks noChangeAspect="1"/>
          </p:cNvPicPr>
          <p:nvPr/>
        </p:nvPicPr>
        <p:blipFill>
          <a:blip r:embed="rId4"/>
          <a:stretch>
            <a:fillRect/>
          </a:stretch>
        </p:blipFill>
        <p:spPr>
          <a:xfrm>
            <a:off x="4556587" y="1268372"/>
            <a:ext cx="4038689" cy="5319929"/>
          </a:xfrm>
          <a:prstGeom prst="rect">
            <a:avLst/>
          </a:prstGeom>
        </p:spPr>
      </p:pic>
    </p:spTree>
    <p:extLst>
      <p:ext uri="{BB962C8B-B14F-4D97-AF65-F5344CB8AC3E}">
        <p14:creationId xmlns:p14="http://schemas.microsoft.com/office/powerpoint/2010/main" val="13288685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47738"/>
            <a:ext cx="2750945" cy="3410262"/>
          </a:xfrm>
          <a:prstGeom prst="rect">
            <a:avLst/>
          </a:prstGeom>
        </p:spPr>
      </p:pic>
      <p:sp>
        <p:nvSpPr>
          <p:cNvPr id="7" name="Textfeld 6"/>
          <p:cNvSpPr txBox="1"/>
          <p:nvPr/>
        </p:nvSpPr>
        <p:spPr>
          <a:xfrm>
            <a:off x="-6477" y="6488668"/>
            <a:ext cx="2757422" cy="369332"/>
          </a:xfrm>
          <a:prstGeom prst="rect">
            <a:avLst/>
          </a:prstGeom>
          <a:noFill/>
        </p:spPr>
        <p:txBody>
          <a:bodyPr wrap="none" rtlCol="0">
            <a:spAutoFit/>
          </a:bodyPr>
          <a:lstStyle/>
          <a:p>
            <a:r>
              <a:rPr lang="en-GB">
                <a:solidFill>
                  <a:schemeClr val="bg1"/>
                </a:solidFill>
              </a:rPr>
              <a:t>Albert Einstein (1879-1955)</a:t>
            </a:r>
          </a:p>
        </p:txBody>
      </p:sp>
      <p:sp>
        <p:nvSpPr>
          <p:cNvPr id="5" name="Ovale Legende 4"/>
          <p:cNvSpPr/>
          <p:nvPr/>
        </p:nvSpPr>
        <p:spPr>
          <a:xfrm>
            <a:off x="3332837" y="826923"/>
            <a:ext cx="5249701" cy="3116688"/>
          </a:xfrm>
          <a:prstGeom prst="wedgeEllipseCallout">
            <a:avLst>
              <a:gd name="adj1" fmla="val -65939"/>
              <a:gd name="adj2" fmla="val 62458"/>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t>Problems can never be solved with the same </a:t>
            </a:r>
            <a:r>
              <a:rPr lang="de-DE" sz="4000"/>
              <a:t>mindset</a:t>
            </a:r>
            <a:endParaRPr lang="de-DE" sz="2800"/>
          </a:p>
          <a:p>
            <a:pPr algn="ctr"/>
            <a:r>
              <a:rPr lang="de-DE" sz="2800"/>
              <a:t>that created them.</a:t>
            </a:r>
            <a:endParaRPr lang="en-GB" sz="2800"/>
          </a:p>
        </p:txBody>
      </p:sp>
    </p:spTree>
    <p:extLst>
      <p:ext uri="{BB962C8B-B14F-4D97-AF65-F5344CB8AC3E}">
        <p14:creationId xmlns:p14="http://schemas.microsoft.com/office/powerpoint/2010/main" val="14645826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a:t>Planetary Health: Key challenges</a:t>
            </a:r>
          </a:p>
        </p:txBody>
      </p:sp>
      <p:sp>
        <p:nvSpPr>
          <p:cNvPr id="3" name="Content Placeholder 2"/>
          <p:cNvSpPr>
            <a:spLocks noGrp="1"/>
          </p:cNvSpPr>
          <p:nvPr>
            <p:ph idx="1"/>
          </p:nvPr>
        </p:nvSpPr>
        <p:spPr>
          <a:xfrm>
            <a:off x="628651" y="2043113"/>
            <a:ext cx="3936949" cy="4434106"/>
          </a:xfrm>
        </p:spPr>
        <p:txBody>
          <a:bodyPr>
            <a:normAutofit/>
          </a:bodyPr>
          <a:lstStyle/>
          <a:p>
            <a:pPr marL="0" indent="0">
              <a:lnSpc>
                <a:spcPct val="100000"/>
              </a:lnSpc>
              <a:spcBef>
                <a:spcPts val="1350"/>
              </a:spcBef>
              <a:spcAft>
                <a:spcPts val="1800"/>
              </a:spcAft>
              <a:buNone/>
            </a:pPr>
            <a:r>
              <a:rPr lang="en-US" sz="2000"/>
              <a:t>(1) </a:t>
            </a:r>
            <a:r>
              <a:rPr lang="en-US" sz="2000" i="1"/>
              <a:t>Imagination challenge</a:t>
            </a:r>
            <a:r>
              <a:rPr lang="en-US" sz="2000"/>
              <a:t>:     Rethink the relationship between humans and the planet</a:t>
            </a:r>
            <a:endParaRPr lang="de-DE" sz="2000"/>
          </a:p>
          <a:p>
            <a:pPr marL="0" indent="0">
              <a:lnSpc>
                <a:spcPct val="100000"/>
              </a:lnSpc>
              <a:spcAft>
                <a:spcPts val="1800"/>
              </a:spcAft>
              <a:buNone/>
            </a:pPr>
            <a:r>
              <a:rPr lang="en-US" sz="2000">
                <a:solidFill>
                  <a:schemeClr val="bg1">
                    <a:lumMod val="75000"/>
                  </a:schemeClr>
                </a:solidFill>
              </a:rPr>
              <a:t>(2) </a:t>
            </a:r>
            <a:r>
              <a:rPr lang="de-DE" sz="2000" i="1">
                <a:solidFill>
                  <a:schemeClr val="bg1">
                    <a:lumMod val="75000"/>
                  </a:schemeClr>
                </a:solidFill>
              </a:rPr>
              <a:t>Knowledge challenge:     </a:t>
            </a:r>
            <a:r>
              <a:rPr lang="de-DE" sz="2000">
                <a:solidFill>
                  <a:schemeClr val="bg1">
                    <a:lumMod val="75000"/>
                  </a:schemeClr>
                </a:solidFill>
              </a:rPr>
              <a:t>Quantify health impacts of global environmental change </a:t>
            </a:r>
          </a:p>
          <a:p>
            <a:pPr marL="0" lvl="0" indent="0">
              <a:lnSpc>
                <a:spcPct val="100000"/>
              </a:lnSpc>
              <a:buNone/>
            </a:pPr>
            <a:r>
              <a:rPr lang="en-US" sz="2000">
                <a:solidFill>
                  <a:schemeClr val="bg1">
                    <a:lumMod val="75000"/>
                  </a:schemeClr>
                </a:solidFill>
              </a:rPr>
              <a:t>(3) </a:t>
            </a:r>
            <a:r>
              <a:rPr lang="de-DE" sz="2000" i="1">
                <a:solidFill>
                  <a:schemeClr val="bg1">
                    <a:lumMod val="75000"/>
                  </a:schemeClr>
                </a:solidFill>
              </a:rPr>
              <a:t>Implementation challenge: </a:t>
            </a:r>
            <a:r>
              <a:rPr lang="en-US" sz="2000">
                <a:solidFill>
                  <a:schemeClr val="bg1">
                    <a:lumMod val="75000"/>
                  </a:schemeClr>
                </a:solidFill>
              </a:rPr>
              <a:t>Develop and evaluate solution strategies for a sustainable lifestyle </a:t>
            </a:r>
            <a:r>
              <a:rPr lang="de-DE" sz="2000">
                <a:solidFill>
                  <a:schemeClr val="bg1">
                    <a:lumMod val="75000"/>
                  </a:schemeClr>
                </a:solidFill>
              </a:rPr>
              <a:t> </a:t>
            </a:r>
          </a:p>
        </p:txBody>
      </p:sp>
      <p:sp>
        <p:nvSpPr>
          <p:cNvPr id="4" name="Textfeld 3"/>
          <p:cNvSpPr txBox="1"/>
          <p:nvPr/>
        </p:nvSpPr>
        <p:spPr>
          <a:xfrm>
            <a:off x="4961136" y="1360233"/>
            <a:ext cx="3785332" cy="400110"/>
          </a:xfrm>
          <a:prstGeom prst="rect">
            <a:avLst/>
          </a:prstGeom>
          <a:noFill/>
        </p:spPr>
        <p:txBody>
          <a:bodyPr wrap="none" rtlCol="0">
            <a:spAutoFit/>
          </a:bodyPr>
          <a:lstStyle/>
          <a:p>
            <a:r>
              <a:rPr lang="en-GB" sz="2000"/>
              <a:t>based on Lancet Commission 2015</a:t>
            </a:r>
          </a:p>
        </p:txBody>
      </p:sp>
      <p:grpSp>
        <p:nvGrpSpPr>
          <p:cNvPr id="6" name="Gruppierung 5"/>
          <p:cNvGrpSpPr>
            <a:grpSpLocks noChangeAspect="1"/>
          </p:cNvGrpSpPr>
          <p:nvPr/>
        </p:nvGrpSpPr>
        <p:grpSpPr>
          <a:xfrm>
            <a:off x="4931232" y="2043113"/>
            <a:ext cx="3782391" cy="3784481"/>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229927" y="2279650"/>
              <a:ext cx="2558325" cy="1605280"/>
              <a:chOff x="-116273" y="0"/>
              <a:chExt cx="2558325" cy="1605475"/>
            </a:xfrm>
          </p:grpSpPr>
          <p:sp>
            <p:nvSpPr>
              <p:cNvPr id="14" name="Textfeld 13"/>
              <p:cNvSpPr txBox="1"/>
              <p:nvPr/>
            </p:nvSpPr>
            <p:spPr>
              <a:xfrm>
                <a:off x="-116273" y="680397"/>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Humans</a:t>
                </a:r>
                <a:endParaRPr lang="de-DE" sz="1200">
                  <a:effectLst/>
                  <a:ea typeface="Calibri" charset="0"/>
                  <a:cs typeface="Times New Roman" charset="0"/>
                </a:endParaRPr>
              </a:p>
            </p:txBody>
          </p:sp>
          <p:sp>
            <p:nvSpPr>
              <p:cNvPr id="15" name="Textfeld 14"/>
              <p:cNvSpPr txBox="1"/>
              <p:nvPr/>
            </p:nvSpPr>
            <p:spPr>
              <a:xfrm>
                <a:off x="1458437" y="664141"/>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a typeface="Calibri" charset="0"/>
                    <a:cs typeface="Times New Roman" charset="0"/>
                  </a:rPr>
                  <a:t>Planet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02911"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Rechteck 20"/>
          <p:cNvSpPr/>
          <p:nvPr/>
        </p:nvSpPr>
        <p:spPr>
          <a:xfrm>
            <a:off x="1716030" y="6460311"/>
            <a:ext cx="6430404" cy="369332"/>
          </a:xfrm>
          <a:prstGeom prst="rect">
            <a:avLst/>
          </a:prstGeom>
        </p:spPr>
        <p:txBody>
          <a:bodyPr wrap="square">
            <a:spAutoFit/>
          </a:bodyPr>
          <a:lstStyle/>
          <a:p>
            <a:r>
              <a:rPr lang="en-GB">
                <a:solidFill>
                  <a:schemeClr val="tx1">
                    <a:lumMod val="50000"/>
                    <a:lumOff val="50000"/>
                  </a:schemeClr>
                </a:solidFill>
              </a:rPr>
              <a:t>https://www.thelancet.com/commissions/planetary-health</a:t>
            </a:r>
          </a:p>
        </p:txBody>
      </p:sp>
    </p:spTree>
    <p:extLst>
      <p:ext uri="{BB962C8B-B14F-4D97-AF65-F5344CB8AC3E}">
        <p14:creationId xmlns:p14="http://schemas.microsoft.com/office/powerpoint/2010/main" val="18793392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Relationship with nature</a:t>
            </a:r>
          </a:p>
        </p:txBody>
      </p:sp>
      <p:sp>
        <p:nvSpPr>
          <p:cNvPr id="4" name="Oval 3"/>
          <p:cNvSpPr/>
          <p:nvPr/>
        </p:nvSpPr>
        <p:spPr>
          <a:xfrm>
            <a:off x="1543986" y="3537680"/>
            <a:ext cx="1933731"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rPr>
              <a:t>humans</a:t>
            </a:r>
          </a:p>
        </p:txBody>
      </p:sp>
      <p:sp>
        <p:nvSpPr>
          <p:cNvPr id="5" name="Oval 4"/>
          <p:cNvSpPr/>
          <p:nvPr/>
        </p:nvSpPr>
        <p:spPr>
          <a:xfrm>
            <a:off x="5129133" y="3537680"/>
            <a:ext cx="1933731" cy="91440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bg1"/>
                </a:solidFill>
              </a:rPr>
              <a:t>nature</a:t>
            </a:r>
          </a:p>
        </p:txBody>
      </p:sp>
      <p:cxnSp>
        <p:nvCxnSpPr>
          <p:cNvPr id="7" name="Gerade Verbindung 6"/>
          <p:cNvCxnSpPr>
            <a:stCxn id="4" idx="6"/>
            <a:endCxn id="5" idx="2"/>
          </p:cNvCxnSpPr>
          <p:nvPr/>
        </p:nvCxnSpPr>
        <p:spPr>
          <a:xfrm>
            <a:off x="3477717" y="3994880"/>
            <a:ext cx="1651416"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5611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Relationship with nature</a:t>
            </a:r>
          </a:p>
        </p:txBody>
      </p:sp>
      <p:sp>
        <p:nvSpPr>
          <p:cNvPr id="5" name="Oval 4"/>
          <p:cNvSpPr/>
          <p:nvPr/>
        </p:nvSpPr>
        <p:spPr>
          <a:xfrm>
            <a:off x="1154242" y="1424067"/>
            <a:ext cx="6056027" cy="5433934"/>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a:solidFill>
                <a:schemeClr val="bg1"/>
              </a:solidFill>
            </a:endParaRPr>
          </a:p>
        </p:txBody>
      </p:sp>
      <p:sp>
        <p:nvSpPr>
          <p:cNvPr id="4" name="Oval 3"/>
          <p:cNvSpPr/>
          <p:nvPr/>
        </p:nvSpPr>
        <p:spPr>
          <a:xfrm>
            <a:off x="1543986" y="3537680"/>
            <a:ext cx="1933731" cy="914400"/>
          </a:xfrm>
          <a:prstGeom prst="ellipse">
            <a:avLst/>
          </a:prstGeom>
          <a:pattFill prst="dkUpDiag">
            <a:fgClr>
              <a:srgbClr val="FFC000"/>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rPr>
              <a:t>humans</a:t>
            </a:r>
          </a:p>
        </p:txBody>
      </p:sp>
      <p:sp>
        <p:nvSpPr>
          <p:cNvPr id="9" name="Oval 8"/>
          <p:cNvSpPr/>
          <p:nvPr/>
        </p:nvSpPr>
        <p:spPr>
          <a:xfrm>
            <a:off x="5129133" y="3537680"/>
            <a:ext cx="1933731" cy="914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bg1"/>
                </a:solidFill>
              </a:rPr>
              <a:t>nature</a:t>
            </a:r>
          </a:p>
        </p:txBody>
      </p:sp>
    </p:spTree>
    <p:extLst>
      <p:ext uri="{BB962C8B-B14F-4D97-AF65-F5344CB8AC3E}">
        <p14:creationId xmlns:p14="http://schemas.microsoft.com/office/powerpoint/2010/main" val="2689038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Relationship with nature</a:t>
            </a:r>
          </a:p>
        </p:txBody>
      </p:sp>
      <p:sp>
        <p:nvSpPr>
          <p:cNvPr id="5" name="Oval 4"/>
          <p:cNvSpPr/>
          <p:nvPr/>
        </p:nvSpPr>
        <p:spPr>
          <a:xfrm>
            <a:off x="1184222" y="1424065"/>
            <a:ext cx="6026047" cy="5433933"/>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a:solidFill>
                <a:schemeClr val="bg1"/>
              </a:solidFill>
            </a:endParaRPr>
          </a:p>
        </p:txBody>
      </p:sp>
      <p:sp>
        <p:nvSpPr>
          <p:cNvPr id="6" name="Oval 5"/>
          <p:cNvSpPr/>
          <p:nvPr/>
        </p:nvSpPr>
        <p:spPr>
          <a:xfrm>
            <a:off x="1184223" y="1844298"/>
            <a:ext cx="6026046" cy="4510007"/>
          </a:xfrm>
          <a:prstGeom prst="ellipse">
            <a:avLst/>
          </a:prstGeom>
          <a:pattFill prst="dkUpDiag">
            <a:fgClr>
              <a:srgbClr val="FFC000"/>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a:solidFill>
                <a:schemeClr val="tx1"/>
              </a:solidFill>
            </a:endParaRPr>
          </a:p>
        </p:txBody>
      </p:sp>
      <p:sp>
        <p:nvSpPr>
          <p:cNvPr id="4" name="Oval 3"/>
          <p:cNvSpPr/>
          <p:nvPr/>
        </p:nvSpPr>
        <p:spPr>
          <a:xfrm>
            <a:off x="1543986" y="3537680"/>
            <a:ext cx="1933731" cy="914400"/>
          </a:xfrm>
          <a:prstGeom prst="ellipse">
            <a:avLst/>
          </a:prstGeom>
          <a:pattFill prst="dkUpDiag">
            <a:fgClr>
              <a:srgbClr val="FFC000"/>
            </a:fgClr>
            <a:bgClr>
              <a:schemeClr val="accent6">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rPr>
              <a:t>humans</a:t>
            </a:r>
          </a:p>
        </p:txBody>
      </p:sp>
      <p:sp>
        <p:nvSpPr>
          <p:cNvPr id="9" name="Oval 8"/>
          <p:cNvSpPr/>
          <p:nvPr/>
        </p:nvSpPr>
        <p:spPr>
          <a:xfrm>
            <a:off x="5129133" y="3537680"/>
            <a:ext cx="1933731"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bg1"/>
                </a:solidFill>
              </a:rPr>
              <a:t>nature</a:t>
            </a:r>
          </a:p>
        </p:txBody>
      </p:sp>
    </p:spTree>
    <p:extLst>
      <p:ext uri="{BB962C8B-B14F-4D97-AF65-F5344CB8AC3E}">
        <p14:creationId xmlns:p14="http://schemas.microsoft.com/office/powerpoint/2010/main" val="6109624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600" y="272620"/>
            <a:ext cx="4914462" cy="6585380"/>
          </a:xfrm>
          <a:prstGeom prst="rect">
            <a:avLst/>
          </a:prstGeom>
        </p:spPr>
      </p:pic>
      <p:sp>
        <p:nvSpPr>
          <p:cNvPr id="5" name="Ovale Legende 4"/>
          <p:cNvSpPr/>
          <p:nvPr/>
        </p:nvSpPr>
        <p:spPr>
          <a:xfrm>
            <a:off x="4114801" y="272619"/>
            <a:ext cx="2617076" cy="1461587"/>
          </a:xfrm>
          <a:prstGeom prst="wedgeEllipseCallout">
            <a:avLst>
              <a:gd name="adj1" fmla="val -13762"/>
              <a:gd name="adj2" fmla="val 72965"/>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Why should I care about biodiversity?</a:t>
            </a:r>
          </a:p>
        </p:txBody>
      </p:sp>
    </p:spTree>
    <p:extLst>
      <p:ext uri="{BB962C8B-B14F-4D97-AF65-F5344CB8AC3E}">
        <p14:creationId xmlns:p14="http://schemas.microsoft.com/office/powerpoint/2010/main" val="7746653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7" name="Titel 6"/>
          <p:cNvSpPr>
            <a:spLocks noGrp="1"/>
          </p:cNvSpPr>
          <p:nvPr>
            <p:ph type="title"/>
          </p:nvPr>
        </p:nvSpPr>
        <p:spPr/>
        <p:txBody>
          <a:bodyPr/>
          <a:lstStyle/>
          <a:p>
            <a:pPr algn="ctr"/>
            <a:r>
              <a:rPr lang="en-GB"/>
              <a:t>Ethical dimension</a:t>
            </a:r>
          </a:p>
        </p:txBody>
      </p:sp>
      <p:sp>
        <p:nvSpPr>
          <p:cNvPr id="8" name="Textfeld 7"/>
          <p:cNvSpPr txBox="1"/>
          <p:nvPr/>
        </p:nvSpPr>
        <p:spPr>
          <a:xfrm>
            <a:off x="5342021" y="2644170"/>
            <a:ext cx="2231829" cy="1569660"/>
          </a:xfrm>
          <a:prstGeom prst="rect">
            <a:avLst/>
          </a:prstGeom>
          <a:noFill/>
        </p:spPr>
        <p:txBody>
          <a:bodyPr wrap="none" rtlCol="0">
            <a:spAutoFit/>
          </a:bodyPr>
          <a:lstStyle/>
          <a:p>
            <a:r>
              <a:rPr lang="en-GB" sz="2400">
                <a:solidFill>
                  <a:schemeClr val="bg1"/>
                </a:solidFill>
              </a:rPr>
              <a:t>Value?</a:t>
            </a:r>
          </a:p>
          <a:p>
            <a:r>
              <a:rPr lang="en-GB" sz="2400">
                <a:solidFill>
                  <a:schemeClr val="bg1"/>
                </a:solidFill>
              </a:rPr>
              <a:t>Exploitation?</a:t>
            </a:r>
          </a:p>
          <a:p>
            <a:r>
              <a:rPr lang="en-GB" sz="2400">
                <a:solidFill>
                  <a:schemeClr val="bg1"/>
                </a:solidFill>
              </a:rPr>
              <a:t>Awe?</a:t>
            </a:r>
          </a:p>
          <a:p>
            <a:r>
              <a:rPr lang="en-GB" sz="2400">
                <a:solidFill>
                  <a:schemeClr val="bg1"/>
                </a:solidFill>
              </a:rPr>
              <a:t>Connectedness?</a:t>
            </a:r>
          </a:p>
        </p:txBody>
      </p:sp>
      <p:sp>
        <p:nvSpPr>
          <p:cNvPr id="6" name="Textfeld 5"/>
          <p:cNvSpPr txBox="1"/>
          <p:nvPr/>
        </p:nvSpPr>
        <p:spPr>
          <a:xfrm>
            <a:off x="7454941" y="6581001"/>
            <a:ext cx="1753237" cy="276999"/>
          </a:xfrm>
          <a:prstGeom prst="rect">
            <a:avLst/>
          </a:prstGeom>
          <a:noFill/>
        </p:spPr>
        <p:txBody>
          <a:bodyPr wrap="none" rtlCol="0">
            <a:spAutoFit/>
          </a:bodyPr>
          <a:lstStyle/>
          <a:p>
            <a:r>
              <a:rPr lang="en-GB" sz="1200">
                <a:solidFill>
                  <a:schemeClr val="bg1">
                    <a:lumMod val="75000"/>
                  </a:schemeClr>
                </a:solidFill>
              </a:rPr>
              <a:t>Source: Sabine Gabrysch </a:t>
            </a:r>
          </a:p>
        </p:txBody>
      </p:sp>
    </p:spTree>
    <p:extLst>
      <p:ext uri="{BB962C8B-B14F-4D97-AF65-F5344CB8AC3E}">
        <p14:creationId xmlns:p14="http://schemas.microsoft.com/office/powerpoint/2010/main" val="8925412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5" name="Gruppierung 9"/>
          <p:cNvGrpSpPr>
            <a:grpSpLocks noChangeAspect="1"/>
          </p:cNvGrpSpPr>
          <p:nvPr/>
        </p:nvGrpSpPr>
        <p:grpSpPr bwMode="auto">
          <a:xfrm>
            <a:off x="623888" y="330200"/>
            <a:ext cx="1801812" cy="2945745"/>
            <a:chOff x="737936" y="1626520"/>
            <a:chExt cx="3062166" cy="5005976"/>
          </a:xfrm>
        </p:grpSpPr>
        <p:pic>
          <p:nvPicPr>
            <p:cNvPr id="129036" name="Bil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937" y="1626520"/>
              <a:ext cx="2818063" cy="418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11"/>
            <p:cNvSpPr/>
            <p:nvPr/>
          </p:nvSpPr>
          <p:spPr>
            <a:xfrm>
              <a:off x="737936" y="5743340"/>
              <a:ext cx="3062166" cy="889156"/>
            </a:xfrm>
            <a:prstGeom prst="rect">
              <a:avLst/>
            </a:prstGeom>
          </p:spPr>
          <p:txBody>
            <a:bodyPr>
              <a:spAutoFit/>
            </a:bodyPr>
            <a:lstStyle/>
            <a:p>
              <a:pPr eaLnBrk="1" fontAlgn="auto" hangingPunct="1">
                <a:spcBef>
                  <a:spcPts val="0"/>
                </a:spcBef>
                <a:spcAft>
                  <a:spcPts val="0"/>
                </a:spcAft>
                <a:defRPr/>
              </a:pPr>
              <a:r>
                <a:rPr lang="en-GB" sz="1400">
                  <a:latin typeface="+mn-lt"/>
                </a:rPr>
                <a:t>Source: Deutsches Bundesarchiv</a:t>
              </a:r>
            </a:p>
          </p:txBody>
        </p:sp>
      </p:grpSp>
      <p:sp>
        <p:nvSpPr>
          <p:cNvPr id="129026" name="Rechteck 3"/>
          <p:cNvSpPr>
            <a:spLocks noChangeArrowheads="1"/>
          </p:cNvSpPr>
          <p:nvPr/>
        </p:nvSpPr>
        <p:spPr bwMode="auto">
          <a:xfrm>
            <a:off x="2425700" y="482600"/>
            <a:ext cx="4749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Albert Schweitzer’s </a:t>
            </a:r>
          </a:p>
          <a:p>
            <a:pPr eaLnBrk="1" hangingPunct="1"/>
            <a:r>
              <a:rPr lang="en-GB" altLang="x-none" sz="2400" i="1"/>
              <a:t>Ehrfurcht vor dem Leben</a:t>
            </a:r>
            <a:r>
              <a:rPr lang="en-GB" altLang="x-none" sz="2400"/>
              <a:t>:</a:t>
            </a:r>
          </a:p>
          <a:p>
            <a:pPr lvl="0">
              <a:defRPr/>
            </a:pPr>
            <a:r>
              <a:rPr lang="en-GB" altLang="x-none" sz="2400"/>
              <a:t>“</a:t>
            </a:r>
            <a:r>
              <a:rPr lang="en-GB" sz="2400"/>
              <a:t>I am life</a:t>
            </a:r>
          </a:p>
          <a:p>
            <a:pPr lvl="0">
              <a:defRPr/>
            </a:pPr>
            <a:r>
              <a:rPr lang="en-GB" sz="2400"/>
              <a:t>that wants to live </a:t>
            </a:r>
          </a:p>
          <a:p>
            <a:pPr lvl="0">
              <a:defRPr/>
            </a:pPr>
            <a:r>
              <a:rPr lang="en-GB" sz="2400"/>
              <a:t>in the midth of life</a:t>
            </a:r>
          </a:p>
          <a:p>
            <a:pPr lvl="0">
              <a:defRPr/>
            </a:pPr>
            <a:r>
              <a:rPr lang="en-GB" sz="2400"/>
              <a:t>that wants to live</a:t>
            </a:r>
            <a:r>
              <a:rPr lang="en-GB" altLang="x-none" sz="2400"/>
              <a:t>.”</a:t>
            </a:r>
          </a:p>
        </p:txBody>
      </p:sp>
      <p:pic>
        <p:nvPicPr>
          <p:cNvPr id="129027" name="Bild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6363" y="2838450"/>
            <a:ext cx="2501900"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9028" name="Gruppierung 17"/>
          <p:cNvGrpSpPr>
            <a:grpSpLocks/>
          </p:cNvGrpSpPr>
          <p:nvPr/>
        </p:nvGrpSpPr>
        <p:grpSpPr bwMode="auto">
          <a:xfrm>
            <a:off x="6991350" y="222250"/>
            <a:ext cx="1812925" cy="2208213"/>
            <a:chOff x="5022510" y="330479"/>
            <a:chExt cx="1813558" cy="2208274"/>
          </a:xfrm>
        </p:grpSpPr>
        <p:pic>
          <p:nvPicPr>
            <p:cNvPr id="129034" name="Bild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2510" y="330479"/>
              <a:ext cx="1813558" cy="220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5" name="Textfeld 14"/>
            <p:cNvSpPr txBox="1">
              <a:spLocks noChangeArrowheads="1"/>
            </p:cNvSpPr>
            <p:nvPr/>
          </p:nvSpPr>
          <p:spPr bwMode="auto">
            <a:xfrm rot="-5400000">
              <a:off x="6009048" y="1057558"/>
              <a:ext cx="13770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Source: Pixabay</a:t>
              </a:r>
            </a:p>
          </p:txBody>
        </p:sp>
      </p:grpSp>
      <p:sp>
        <p:nvSpPr>
          <p:cNvPr id="129029" name="Textfeld 15"/>
          <p:cNvSpPr txBox="1">
            <a:spLocks noChangeArrowheads="1"/>
          </p:cNvSpPr>
          <p:nvPr/>
        </p:nvSpPr>
        <p:spPr bwMode="auto">
          <a:xfrm>
            <a:off x="6841352" y="2457450"/>
            <a:ext cx="20201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t>Pope Francis</a:t>
            </a:r>
          </a:p>
        </p:txBody>
      </p:sp>
      <p:sp>
        <p:nvSpPr>
          <p:cNvPr id="129030" name="Textfeld 16"/>
          <p:cNvSpPr txBox="1">
            <a:spLocks noChangeArrowheads="1"/>
          </p:cNvSpPr>
          <p:nvPr/>
        </p:nvSpPr>
        <p:spPr bwMode="auto">
          <a:xfrm>
            <a:off x="7380288" y="4398963"/>
            <a:ext cx="652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2015</a:t>
            </a:r>
          </a:p>
        </p:txBody>
      </p:sp>
      <p:pic>
        <p:nvPicPr>
          <p:cNvPr id="129031" name="Bild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025" y="3470275"/>
            <a:ext cx="24765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2" name="Textfeld 19"/>
          <p:cNvSpPr txBox="1">
            <a:spLocks noChangeArrowheads="1"/>
          </p:cNvSpPr>
          <p:nvPr/>
        </p:nvSpPr>
        <p:spPr bwMode="auto">
          <a:xfrm>
            <a:off x="200025" y="6386513"/>
            <a:ext cx="2389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Source: Wikimedia, author: Christopher Michel</a:t>
            </a:r>
          </a:p>
        </p:txBody>
      </p:sp>
      <p:sp>
        <p:nvSpPr>
          <p:cNvPr id="129033" name="Textfeld 20"/>
          <p:cNvSpPr txBox="1">
            <a:spLocks noChangeArrowheads="1"/>
          </p:cNvSpPr>
          <p:nvPr/>
        </p:nvSpPr>
        <p:spPr bwMode="auto">
          <a:xfrm>
            <a:off x="2733675" y="4187825"/>
            <a:ext cx="296068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The Dalai Lama:</a:t>
            </a:r>
          </a:p>
          <a:p>
            <a:pPr lvl="0">
              <a:defRPr/>
            </a:pPr>
            <a:r>
              <a:rPr lang="en-GB" sz="2400"/>
              <a:t>“Love and compassion are necessities, not luxuries. Without them, humanity </a:t>
            </a:r>
          </a:p>
          <a:p>
            <a:pPr lvl="0">
              <a:defRPr/>
            </a:pPr>
            <a:r>
              <a:rPr lang="en-GB" sz="2400"/>
              <a:t>cannot survive.”</a:t>
            </a:r>
          </a:p>
        </p:txBody>
      </p:sp>
    </p:spTree>
    <p:extLst>
      <p:ext uri="{BB962C8B-B14F-4D97-AF65-F5344CB8AC3E}">
        <p14:creationId xmlns:p14="http://schemas.microsoft.com/office/powerpoint/2010/main" val="322590201"/>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ung 5"/>
          <p:cNvGrpSpPr/>
          <p:nvPr/>
        </p:nvGrpSpPr>
        <p:grpSpPr>
          <a:xfrm>
            <a:off x="982781" y="291305"/>
            <a:ext cx="7219590" cy="4670550"/>
            <a:chOff x="982781" y="291305"/>
            <a:chExt cx="7219590" cy="4670550"/>
          </a:xfrm>
        </p:grpSpPr>
        <p:grpSp>
          <p:nvGrpSpPr>
            <p:cNvPr id="5" name="Gruppierung 4"/>
            <p:cNvGrpSpPr/>
            <p:nvPr/>
          </p:nvGrpSpPr>
          <p:grpSpPr>
            <a:xfrm>
              <a:off x="982781" y="291305"/>
              <a:ext cx="7219590" cy="4670550"/>
              <a:chOff x="831273" y="1053305"/>
              <a:chExt cx="7219590" cy="467055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3" y="1053305"/>
                <a:ext cx="7219590" cy="4670550"/>
              </a:xfrm>
              <a:prstGeom prst="rect">
                <a:avLst/>
              </a:prstGeom>
            </p:spPr>
          </p:pic>
          <p:cxnSp>
            <p:nvCxnSpPr>
              <p:cNvPr id="16" name="Gerade Verbindung 15"/>
              <p:cNvCxnSpPr/>
              <p:nvPr/>
            </p:nvCxnSpPr>
            <p:spPr>
              <a:xfrm flipV="1">
                <a:off x="1041070" y="5077691"/>
                <a:ext cx="4837216" cy="207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1041070" y="5298969"/>
                <a:ext cx="41365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Textfeld 19"/>
            <p:cNvSpPr txBox="1"/>
            <p:nvPr/>
          </p:nvSpPr>
          <p:spPr>
            <a:xfrm>
              <a:off x="7072193" y="400500"/>
              <a:ext cx="1130178" cy="523220"/>
            </a:xfrm>
            <a:prstGeom prst="rect">
              <a:avLst/>
            </a:prstGeom>
            <a:noFill/>
          </p:spPr>
          <p:txBody>
            <a:bodyPr wrap="square" rtlCol="0">
              <a:spAutoFit/>
            </a:bodyPr>
            <a:lstStyle/>
            <a:p>
              <a:r>
                <a:rPr lang="en-GB" sz="2800" smtClean="0">
                  <a:solidFill>
                    <a:schemeClr val="bg1"/>
                  </a:solidFill>
                </a:rPr>
                <a:t>2014</a:t>
              </a:r>
              <a:endParaRPr lang="en-GB">
                <a:solidFill>
                  <a:schemeClr val="bg1"/>
                </a:solidFill>
              </a:endParaRPr>
            </a:p>
          </p:txBody>
        </p:sp>
      </p:grpSp>
      <p:sp>
        <p:nvSpPr>
          <p:cNvPr id="22" name="Textfeld 21"/>
          <p:cNvSpPr txBox="1"/>
          <p:nvPr/>
        </p:nvSpPr>
        <p:spPr>
          <a:xfrm>
            <a:off x="155334" y="6426924"/>
            <a:ext cx="8874481" cy="369332"/>
          </a:xfrm>
          <a:prstGeom prst="rect">
            <a:avLst/>
          </a:prstGeom>
          <a:noFill/>
        </p:spPr>
        <p:txBody>
          <a:bodyPr wrap="none" rtlCol="0">
            <a:spAutoFit/>
          </a:bodyPr>
          <a:lstStyle/>
          <a:p>
            <a:r>
              <a:rPr lang="en-GB" smtClean="0"/>
              <a:t>http://</a:t>
            </a:r>
            <a:r>
              <a:rPr lang="en-GB" err="1" smtClean="0"/>
              <a:t>www.thelancet.com</a:t>
            </a:r>
            <a:r>
              <a:rPr lang="en-GB" smtClean="0"/>
              <a:t>/journals/lancet/article/PIIS0140-6736%2814%2960409-8/</a:t>
            </a:r>
            <a:r>
              <a:rPr lang="en-GB" err="1" smtClean="0"/>
              <a:t>fulltext</a:t>
            </a:r>
            <a:endParaRPr lang="en-GB"/>
          </a:p>
        </p:txBody>
      </p:sp>
      <p:sp>
        <p:nvSpPr>
          <p:cNvPr id="4" name="Textfeld 3"/>
          <p:cNvSpPr txBox="1"/>
          <p:nvPr/>
        </p:nvSpPr>
        <p:spPr>
          <a:xfrm>
            <a:off x="982781" y="5416825"/>
            <a:ext cx="7219590" cy="769441"/>
          </a:xfrm>
          <a:prstGeom prst="rect">
            <a:avLst/>
          </a:prstGeom>
          <a:noFill/>
        </p:spPr>
        <p:txBody>
          <a:bodyPr wrap="square" rtlCol="0">
            <a:spAutoFit/>
          </a:bodyPr>
          <a:lstStyle/>
          <a:p>
            <a:r>
              <a:rPr lang="de-DE" sz="2200" i="1">
                <a:ea typeface="Papyrus" charset="0"/>
                <a:cs typeface="Papyrus" charset="0"/>
              </a:rPr>
              <a:t>“The harms we continue to inflict on our planetary systems are a threat to our very existence as a species.“</a:t>
            </a:r>
          </a:p>
        </p:txBody>
      </p:sp>
    </p:spTree>
    <p:extLst>
      <p:ext uri="{BB962C8B-B14F-4D97-AF65-F5344CB8AC3E}">
        <p14:creationId xmlns:p14="http://schemas.microsoft.com/office/powerpoint/2010/main" val="21306074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06190" y="134604"/>
            <a:ext cx="3565682" cy="3305997"/>
          </a:xfrm>
          <a:prstGeom prst="rect">
            <a:avLst/>
          </a:prstGeom>
        </p:spPr>
      </p:pic>
      <p:sp>
        <p:nvSpPr>
          <p:cNvPr id="2" name="Titel 1"/>
          <p:cNvSpPr>
            <a:spLocks noGrp="1"/>
          </p:cNvSpPr>
          <p:nvPr>
            <p:ph type="title"/>
          </p:nvPr>
        </p:nvSpPr>
        <p:spPr/>
        <p:txBody>
          <a:bodyPr/>
          <a:lstStyle/>
          <a:p>
            <a:r>
              <a:rPr lang="en-GB"/>
              <a:t>Old wisdom</a:t>
            </a:r>
            <a:r>
              <a:rPr lang="is-IS"/>
              <a:t>…</a:t>
            </a:r>
            <a:endParaRPr lang="en-GB"/>
          </a:p>
        </p:txBody>
      </p:sp>
      <p:pic>
        <p:nvPicPr>
          <p:cNvPr id="4" name="Bild 3"/>
          <p:cNvPicPr>
            <a:picLocks noChangeAspect="1"/>
          </p:cNvPicPr>
          <p:nvPr/>
        </p:nvPicPr>
        <p:blipFill rotWithShape="1">
          <a:blip r:embed="rId4">
            <a:extLst>
              <a:ext uri="{28A0092B-C50C-407E-A947-70E740481C1C}">
                <a14:useLocalDpi xmlns:a14="http://schemas.microsoft.com/office/drawing/2010/main" val="0"/>
              </a:ext>
            </a:extLst>
          </a:blip>
          <a:srcRect r="12196"/>
          <a:stretch/>
        </p:blipFill>
        <p:spPr>
          <a:xfrm>
            <a:off x="4377575" y="3198601"/>
            <a:ext cx="4619708" cy="3509307"/>
          </a:xfrm>
          <a:prstGeom prst="rect">
            <a:avLst/>
          </a:prstGeom>
        </p:spPr>
      </p:pic>
      <p:pic>
        <p:nvPicPr>
          <p:cNvPr id="6" name="Bild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641" y="3921388"/>
            <a:ext cx="4186321" cy="2786520"/>
          </a:xfrm>
          <a:prstGeom prst="rect">
            <a:avLst/>
          </a:prstGeom>
        </p:spPr>
      </p:pic>
      <p:pic>
        <p:nvPicPr>
          <p:cNvPr id="5" name="Bild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641" y="1561484"/>
            <a:ext cx="5038548" cy="2826311"/>
          </a:xfrm>
          <a:prstGeom prst="rect">
            <a:avLst/>
          </a:prstGeom>
        </p:spPr>
      </p:pic>
      <p:sp>
        <p:nvSpPr>
          <p:cNvPr id="8" name="Textfeld 7"/>
          <p:cNvSpPr txBox="1"/>
          <p:nvPr/>
        </p:nvSpPr>
        <p:spPr>
          <a:xfrm>
            <a:off x="367641" y="6338576"/>
            <a:ext cx="1649491" cy="369332"/>
          </a:xfrm>
          <a:prstGeom prst="rect">
            <a:avLst/>
          </a:prstGeom>
          <a:noFill/>
        </p:spPr>
        <p:txBody>
          <a:bodyPr wrap="none" rtlCol="0">
            <a:spAutoFit/>
          </a:bodyPr>
          <a:lstStyle/>
          <a:p>
            <a:r>
              <a:rPr lang="en-GB">
                <a:solidFill>
                  <a:schemeClr val="bg1"/>
                </a:solidFill>
              </a:rPr>
              <a:t>Source: Pixabay</a:t>
            </a:r>
          </a:p>
        </p:txBody>
      </p:sp>
      <p:sp>
        <p:nvSpPr>
          <p:cNvPr id="9" name="Textfeld 8"/>
          <p:cNvSpPr txBox="1"/>
          <p:nvPr/>
        </p:nvSpPr>
        <p:spPr>
          <a:xfrm>
            <a:off x="7244046" y="6430909"/>
            <a:ext cx="1753237" cy="276999"/>
          </a:xfrm>
          <a:prstGeom prst="rect">
            <a:avLst/>
          </a:prstGeom>
          <a:noFill/>
        </p:spPr>
        <p:txBody>
          <a:bodyPr wrap="none" rtlCol="0">
            <a:spAutoFit/>
          </a:bodyPr>
          <a:lstStyle/>
          <a:p>
            <a:r>
              <a:rPr lang="en-GB" sz="1200">
                <a:solidFill>
                  <a:schemeClr val="bg1">
                    <a:lumMod val="75000"/>
                  </a:schemeClr>
                </a:solidFill>
              </a:rPr>
              <a:t>Source: Sabine Gabrysch </a:t>
            </a:r>
          </a:p>
        </p:txBody>
      </p:sp>
      <p:sp>
        <p:nvSpPr>
          <p:cNvPr id="11" name="Inhaltsplatzhalter 7"/>
          <p:cNvSpPr>
            <a:spLocks noGrp="1"/>
          </p:cNvSpPr>
          <p:nvPr>
            <p:ph sz="half" idx="4294967295"/>
          </p:nvPr>
        </p:nvSpPr>
        <p:spPr>
          <a:xfrm>
            <a:off x="2810668" y="1833564"/>
            <a:ext cx="3833020" cy="3966942"/>
          </a:xfrm>
          <a:prstGeom prst="rect">
            <a:avLst/>
          </a:prstGeom>
          <a:solidFill>
            <a:schemeClr val="accent4">
              <a:lumMod val="20000"/>
              <a:lumOff val="80000"/>
              <a:alpha val="71000"/>
            </a:schemeClr>
          </a:solidFill>
        </p:spPr>
        <p:txBody>
          <a:bodyPr>
            <a:normAutofit/>
          </a:bodyPr>
          <a:lstStyle/>
          <a:p>
            <a:pPr marL="0" lvl="0" indent="0" defTabSz="914400">
              <a:lnSpc>
                <a:spcPct val="100000"/>
              </a:lnSpc>
              <a:spcBef>
                <a:spcPts val="0"/>
              </a:spcBef>
              <a:buNone/>
            </a:pPr>
            <a:r>
              <a:rPr lang="en-GB" sz="2400"/>
              <a:t>“The earth does not belong to man, man belongs to the earth. All things are connected. (</a:t>
            </a:r>
            <a:r>
              <a:rPr lang="is-IS" sz="2400"/>
              <a:t>…)</a:t>
            </a:r>
          </a:p>
          <a:p>
            <a:pPr marL="0" lvl="0" indent="0" defTabSz="914400">
              <a:lnSpc>
                <a:spcPct val="100000"/>
              </a:lnSpc>
              <a:spcBef>
                <a:spcPts val="0"/>
              </a:spcBef>
              <a:buNone/>
            </a:pPr>
            <a:endParaRPr lang="en-GB" sz="1800"/>
          </a:p>
          <a:p>
            <a:pPr marL="0" lvl="0" indent="0" defTabSz="914400">
              <a:lnSpc>
                <a:spcPct val="100000"/>
              </a:lnSpc>
              <a:spcBef>
                <a:spcPts val="0"/>
              </a:spcBef>
              <a:buNone/>
            </a:pPr>
            <a:r>
              <a:rPr lang="en-GB" sz="2400"/>
              <a:t>Man did not weave the web of life, he is merely a strand in it. Whatever he does to the web, he does to himself.”</a:t>
            </a:r>
          </a:p>
          <a:p>
            <a:pPr marL="0" lvl="0" indent="0" defTabSz="914400">
              <a:lnSpc>
                <a:spcPct val="100000"/>
              </a:lnSpc>
              <a:spcBef>
                <a:spcPts val="0"/>
              </a:spcBef>
              <a:buNone/>
            </a:pPr>
            <a:endParaRPr lang="en-GB" sz="2400"/>
          </a:p>
          <a:p>
            <a:pPr marL="0" indent="0" defTabSz="914400">
              <a:lnSpc>
                <a:spcPct val="100000"/>
              </a:lnSpc>
              <a:spcBef>
                <a:spcPts val="0"/>
              </a:spcBef>
              <a:buNone/>
            </a:pPr>
            <a:r>
              <a:rPr lang="en-GB" sz="1600"/>
              <a:t>Source: Speech of Chief Seattle, 1854</a:t>
            </a:r>
          </a:p>
        </p:txBody>
      </p:sp>
    </p:spTree>
    <p:extLst>
      <p:ext uri="{BB962C8B-B14F-4D97-AF65-F5344CB8AC3E}">
        <p14:creationId xmlns:p14="http://schemas.microsoft.com/office/powerpoint/2010/main" val="1108529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 y="0"/>
            <a:ext cx="4421687"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p:nvPr>
        </p:nvSpPr>
        <p:spPr>
          <a:xfrm>
            <a:off x="701576" y="2103437"/>
            <a:ext cx="7886700" cy="1325563"/>
          </a:xfrm>
        </p:spPr>
        <p:txBody>
          <a:bodyPr>
            <a:noAutofit/>
          </a:bodyPr>
          <a:lstStyle/>
          <a:p>
            <a:r>
              <a:rPr lang="en-GB" sz="9600" b="1">
                <a:solidFill>
                  <a:schemeClr val="bg1"/>
                </a:solidFill>
              </a:rPr>
              <a:t>Human </a:t>
            </a:r>
            <a:r>
              <a:rPr lang="en-GB" sz="9600" b="1"/>
              <a:t>nature</a:t>
            </a:r>
          </a:p>
        </p:txBody>
      </p:sp>
    </p:spTree>
    <p:extLst>
      <p:ext uri="{BB962C8B-B14F-4D97-AF65-F5344CB8AC3E}">
        <p14:creationId xmlns:p14="http://schemas.microsoft.com/office/powerpoint/2010/main" val="53862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1703763"/>
            <a:ext cx="4152900" cy="4986597"/>
          </a:xfrm>
          <a:prstGeom prst="rect">
            <a:avLst/>
          </a:prstGeom>
        </p:spPr>
      </p:pic>
      <p:sp>
        <p:nvSpPr>
          <p:cNvPr id="8" name="Titel 7"/>
          <p:cNvSpPr>
            <a:spLocks noGrp="1"/>
          </p:cNvSpPr>
          <p:nvPr>
            <p:ph type="title"/>
          </p:nvPr>
        </p:nvSpPr>
        <p:spPr>
          <a:xfrm>
            <a:off x="628650" y="0"/>
            <a:ext cx="7886700" cy="1690689"/>
          </a:xfrm>
        </p:spPr>
        <p:txBody>
          <a:bodyPr/>
          <a:lstStyle/>
          <a:p>
            <a:pPr algn="ctr"/>
            <a:r>
              <a:rPr lang="en-GB"/>
              <a:t>Fight of two inner wolves</a:t>
            </a:r>
          </a:p>
        </p:txBody>
      </p:sp>
      <p:sp>
        <p:nvSpPr>
          <p:cNvPr id="10" name="Rechteck 9"/>
          <p:cNvSpPr/>
          <p:nvPr/>
        </p:nvSpPr>
        <p:spPr>
          <a:xfrm>
            <a:off x="4572000" y="1569720"/>
            <a:ext cx="4572000" cy="5288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106" y="1714025"/>
            <a:ext cx="4163788" cy="4999670"/>
          </a:xfrm>
          <a:prstGeom prst="rect">
            <a:avLst/>
          </a:prstGeom>
        </p:spPr>
      </p:pic>
      <p:sp>
        <p:nvSpPr>
          <p:cNvPr id="11" name="Textfeld 10"/>
          <p:cNvSpPr txBox="1"/>
          <p:nvPr/>
        </p:nvSpPr>
        <p:spPr>
          <a:xfrm>
            <a:off x="3103586" y="2925690"/>
            <a:ext cx="1043555" cy="1200329"/>
          </a:xfrm>
          <a:prstGeom prst="rect">
            <a:avLst/>
          </a:prstGeom>
          <a:noFill/>
        </p:spPr>
        <p:txBody>
          <a:bodyPr wrap="none" rtlCol="0">
            <a:spAutoFit/>
          </a:bodyPr>
          <a:lstStyle/>
          <a:p>
            <a:r>
              <a:rPr lang="en-GB" sz="2400">
                <a:solidFill>
                  <a:schemeClr val="bg1"/>
                </a:solidFill>
              </a:rPr>
              <a:t>Hatred</a:t>
            </a:r>
          </a:p>
          <a:p>
            <a:r>
              <a:rPr lang="en-GB" sz="2400">
                <a:solidFill>
                  <a:schemeClr val="bg1"/>
                </a:solidFill>
              </a:rPr>
              <a:t>Envy</a:t>
            </a:r>
          </a:p>
          <a:p>
            <a:r>
              <a:rPr lang="en-GB" sz="2400">
                <a:solidFill>
                  <a:schemeClr val="bg1"/>
                </a:solidFill>
              </a:rPr>
              <a:t>Greed </a:t>
            </a:r>
          </a:p>
        </p:txBody>
      </p:sp>
      <p:sp>
        <p:nvSpPr>
          <p:cNvPr id="12" name="Textfeld 11"/>
          <p:cNvSpPr txBox="1"/>
          <p:nvPr/>
        </p:nvSpPr>
        <p:spPr>
          <a:xfrm>
            <a:off x="1563420" y="3971644"/>
            <a:ext cx="1466235" cy="1569660"/>
          </a:xfrm>
          <a:prstGeom prst="rect">
            <a:avLst/>
          </a:prstGeom>
          <a:noFill/>
        </p:spPr>
        <p:txBody>
          <a:bodyPr wrap="none" rtlCol="0">
            <a:spAutoFit/>
          </a:bodyPr>
          <a:lstStyle/>
          <a:p>
            <a:r>
              <a:rPr lang="en-GB" sz="2400">
                <a:solidFill>
                  <a:schemeClr val="bg1"/>
                </a:solidFill>
              </a:rPr>
              <a:t>Arrogance</a:t>
            </a:r>
          </a:p>
          <a:p>
            <a:r>
              <a:rPr lang="en-GB" sz="2400">
                <a:solidFill>
                  <a:schemeClr val="bg1"/>
                </a:solidFill>
              </a:rPr>
              <a:t>Egoism</a:t>
            </a:r>
          </a:p>
          <a:p>
            <a:r>
              <a:rPr lang="en-GB" sz="2400">
                <a:solidFill>
                  <a:schemeClr val="bg1"/>
                </a:solidFill>
              </a:rPr>
              <a:t>Anger</a:t>
            </a:r>
          </a:p>
          <a:p>
            <a:endParaRPr lang="en-GB" sz="2400">
              <a:solidFill>
                <a:schemeClr val="bg1"/>
              </a:solidFill>
            </a:endParaRPr>
          </a:p>
        </p:txBody>
      </p:sp>
      <p:sp>
        <p:nvSpPr>
          <p:cNvPr id="13" name="Textfeld 12"/>
          <p:cNvSpPr txBox="1"/>
          <p:nvPr/>
        </p:nvSpPr>
        <p:spPr>
          <a:xfrm>
            <a:off x="5044573" y="2982535"/>
            <a:ext cx="1545488" cy="1200329"/>
          </a:xfrm>
          <a:prstGeom prst="rect">
            <a:avLst/>
          </a:prstGeom>
          <a:noFill/>
        </p:spPr>
        <p:txBody>
          <a:bodyPr wrap="none" rtlCol="0">
            <a:spAutoFit/>
          </a:bodyPr>
          <a:lstStyle/>
          <a:p>
            <a:r>
              <a:rPr lang="en-GB" sz="2400"/>
              <a:t>Love</a:t>
            </a:r>
          </a:p>
          <a:p>
            <a:r>
              <a:rPr lang="en-GB" sz="2400"/>
              <a:t>Joy</a:t>
            </a:r>
          </a:p>
          <a:p>
            <a:r>
              <a:rPr lang="en-GB" sz="2400"/>
              <a:t>Generosity</a:t>
            </a:r>
          </a:p>
        </p:txBody>
      </p:sp>
      <p:sp>
        <p:nvSpPr>
          <p:cNvPr id="14" name="Textfeld 13"/>
          <p:cNvSpPr txBox="1"/>
          <p:nvPr/>
        </p:nvSpPr>
        <p:spPr>
          <a:xfrm>
            <a:off x="6531051" y="4113991"/>
            <a:ext cx="1699503" cy="1569660"/>
          </a:xfrm>
          <a:prstGeom prst="rect">
            <a:avLst/>
          </a:prstGeom>
          <a:noFill/>
        </p:spPr>
        <p:txBody>
          <a:bodyPr wrap="none" rtlCol="0">
            <a:spAutoFit/>
          </a:bodyPr>
          <a:lstStyle/>
          <a:p>
            <a:r>
              <a:rPr lang="en-GB" sz="2400"/>
              <a:t>Humility</a:t>
            </a:r>
          </a:p>
          <a:p>
            <a:r>
              <a:rPr lang="en-GB" sz="2400"/>
              <a:t>Compassion</a:t>
            </a:r>
          </a:p>
          <a:p>
            <a:r>
              <a:rPr lang="en-GB" sz="2400"/>
              <a:t>Serenity</a:t>
            </a:r>
          </a:p>
          <a:p>
            <a:pPr algn="ctr"/>
            <a:endParaRPr lang="en-GB" sz="2400"/>
          </a:p>
        </p:txBody>
      </p:sp>
      <p:sp>
        <p:nvSpPr>
          <p:cNvPr id="15" name="Textfeld 14"/>
          <p:cNvSpPr txBox="1"/>
          <p:nvPr/>
        </p:nvSpPr>
        <p:spPr>
          <a:xfrm>
            <a:off x="4014208" y="6604337"/>
            <a:ext cx="1161023" cy="276999"/>
          </a:xfrm>
          <a:prstGeom prst="rect">
            <a:avLst/>
          </a:prstGeom>
          <a:noFill/>
        </p:spPr>
        <p:txBody>
          <a:bodyPr wrap="none" rtlCol="0">
            <a:spAutoFit/>
          </a:bodyPr>
          <a:lstStyle/>
          <a:p>
            <a:r>
              <a:rPr lang="en-GB" sz="1200"/>
              <a:t>Source: </a:t>
            </a:r>
            <a:r>
              <a:rPr lang="en-GB" sz="1200">
                <a:solidFill>
                  <a:schemeClr val="bg1">
                    <a:lumMod val="75000"/>
                  </a:schemeClr>
                </a:solidFill>
              </a:rPr>
              <a:t>Pixabay</a:t>
            </a:r>
          </a:p>
        </p:txBody>
      </p:sp>
    </p:spTree>
    <p:extLst>
      <p:ext uri="{BB962C8B-B14F-4D97-AF65-F5344CB8AC3E}">
        <p14:creationId xmlns:p14="http://schemas.microsoft.com/office/powerpoint/2010/main" val="1615846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1703763"/>
            <a:ext cx="4152900" cy="4986597"/>
          </a:xfrm>
          <a:prstGeom prst="rect">
            <a:avLst/>
          </a:prstGeom>
        </p:spPr>
      </p:pic>
      <p:sp>
        <p:nvSpPr>
          <p:cNvPr id="8" name="Titel 7"/>
          <p:cNvSpPr>
            <a:spLocks noGrp="1"/>
          </p:cNvSpPr>
          <p:nvPr>
            <p:ph type="title"/>
          </p:nvPr>
        </p:nvSpPr>
        <p:spPr>
          <a:xfrm>
            <a:off x="628650" y="0"/>
            <a:ext cx="7886700" cy="1690689"/>
          </a:xfrm>
        </p:spPr>
        <p:txBody>
          <a:bodyPr/>
          <a:lstStyle/>
          <a:p>
            <a:pPr algn="ctr"/>
            <a:r>
              <a:rPr lang="en-GB"/>
              <a:t>And which wolf will win?</a:t>
            </a:r>
          </a:p>
        </p:txBody>
      </p:sp>
      <p:sp>
        <p:nvSpPr>
          <p:cNvPr id="10" name="Rechteck 9"/>
          <p:cNvSpPr/>
          <p:nvPr/>
        </p:nvSpPr>
        <p:spPr>
          <a:xfrm>
            <a:off x="4572000" y="1569720"/>
            <a:ext cx="4572000" cy="5288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106" y="1714025"/>
            <a:ext cx="4163788" cy="4999670"/>
          </a:xfrm>
          <a:prstGeom prst="rect">
            <a:avLst/>
          </a:prstGeom>
        </p:spPr>
      </p:pic>
      <p:sp>
        <p:nvSpPr>
          <p:cNvPr id="11" name="Textfeld 10"/>
          <p:cNvSpPr txBox="1"/>
          <p:nvPr/>
        </p:nvSpPr>
        <p:spPr>
          <a:xfrm>
            <a:off x="3103586" y="2925690"/>
            <a:ext cx="1043555" cy="1200329"/>
          </a:xfrm>
          <a:prstGeom prst="rect">
            <a:avLst/>
          </a:prstGeom>
          <a:noFill/>
        </p:spPr>
        <p:txBody>
          <a:bodyPr wrap="none" rtlCol="0">
            <a:spAutoFit/>
          </a:bodyPr>
          <a:lstStyle/>
          <a:p>
            <a:r>
              <a:rPr lang="en-GB" sz="2400">
                <a:solidFill>
                  <a:schemeClr val="bg1"/>
                </a:solidFill>
              </a:rPr>
              <a:t>Hatred</a:t>
            </a:r>
          </a:p>
          <a:p>
            <a:r>
              <a:rPr lang="en-GB" sz="2400">
                <a:solidFill>
                  <a:schemeClr val="bg1"/>
                </a:solidFill>
              </a:rPr>
              <a:t>Envy</a:t>
            </a:r>
          </a:p>
          <a:p>
            <a:r>
              <a:rPr lang="en-GB" sz="2400">
                <a:solidFill>
                  <a:schemeClr val="bg1"/>
                </a:solidFill>
              </a:rPr>
              <a:t>Greed </a:t>
            </a:r>
          </a:p>
        </p:txBody>
      </p:sp>
      <p:sp>
        <p:nvSpPr>
          <p:cNvPr id="12" name="Textfeld 11"/>
          <p:cNvSpPr txBox="1"/>
          <p:nvPr/>
        </p:nvSpPr>
        <p:spPr>
          <a:xfrm>
            <a:off x="1563420" y="3971644"/>
            <a:ext cx="1466235" cy="1569660"/>
          </a:xfrm>
          <a:prstGeom prst="rect">
            <a:avLst/>
          </a:prstGeom>
          <a:noFill/>
        </p:spPr>
        <p:txBody>
          <a:bodyPr wrap="none" rtlCol="0">
            <a:spAutoFit/>
          </a:bodyPr>
          <a:lstStyle/>
          <a:p>
            <a:r>
              <a:rPr lang="en-GB" sz="2400">
                <a:solidFill>
                  <a:schemeClr val="bg1"/>
                </a:solidFill>
              </a:rPr>
              <a:t>Arrogance</a:t>
            </a:r>
          </a:p>
          <a:p>
            <a:r>
              <a:rPr lang="en-GB" sz="2400">
                <a:solidFill>
                  <a:schemeClr val="bg1"/>
                </a:solidFill>
              </a:rPr>
              <a:t>Egoism</a:t>
            </a:r>
          </a:p>
          <a:p>
            <a:r>
              <a:rPr lang="en-GB" sz="2400">
                <a:solidFill>
                  <a:schemeClr val="bg1"/>
                </a:solidFill>
              </a:rPr>
              <a:t>Anger</a:t>
            </a:r>
          </a:p>
          <a:p>
            <a:endParaRPr lang="en-GB" sz="2400">
              <a:solidFill>
                <a:schemeClr val="bg1"/>
              </a:solidFill>
            </a:endParaRPr>
          </a:p>
        </p:txBody>
      </p:sp>
      <p:sp>
        <p:nvSpPr>
          <p:cNvPr id="13" name="Textfeld 12"/>
          <p:cNvSpPr txBox="1"/>
          <p:nvPr/>
        </p:nvSpPr>
        <p:spPr>
          <a:xfrm>
            <a:off x="5044573" y="2982535"/>
            <a:ext cx="1545488" cy="1200329"/>
          </a:xfrm>
          <a:prstGeom prst="rect">
            <a:avLst/>
          </a:prstGeom>
          <a:noFill/>
        </p:spPr>
        <p:txBody>
          <a:bodyPr wrap="none" rtlCol="0">
            <a:spAutoFit/>
          </a:bodyPr>
          <a:lstStyle/>
          <a:p>
            <a:r>
              <a:rPr lang="en-GB" sz="2400"/>
              <a:t>Love</a:t>
            </a:r>
          </a:p>
          <a:p>
            <a:r>
              <a:rPr lang="en-GB" sz="2400"/>
              <a:t>Joy</a:t>
            </a:r>
          </a:p>
          <a:p>
            <a:r>
              <a:rPr lang="en-GB" sz="2400"/>
              <a:t>Generosity</a:t>
            </a:r>
          </a:p>
        </p:txBody>
      </p:sp>
      <p:sp>
        <p:nvSpPr>
          <p:cNvPr id="14" name="Textfeld 13"/>
          <p:cNvSpPr txBox="1"/>
          <p:nvPr/>
        </p:nvSpPr>
        <p:spPr>
          <a:xfrm>
            <a:off x="6531051" y="4113991"/>
            <a:ext cx="1699503" cy="1569660"/>
          </a:xfrm>
          <a:prstGeom prst="rect">
            <a:avLst/>
          </a:prstGeom>
          <a:noFill/>
        </p:spPr>
        <p:txBody>
          <a:bodyPr wrap="none" rtlCol="0">
            <a:spAutoFit/>
          </a:bodyPr>
          <a:lstStyle/>
          <a:p>
            <a:r>
              <a:rPr lang="en-GB" sz="2400"/>
              <a:t>Humility</a:t>
            </a:r>
          </a:p>
          <a:p>
            <a:r>
              <a:rPr lang="en-GB" sz="2400"/>
              <a:t>Compassion</a:t>
            </a:r>
          </a:p>
          <a:p>
            <a:r>
              <a:rPr lang="en-GB" sz="2400"/>
              <a:t>Serenity</a:t>
            </a:r>
          </a:p>
          <a:p>
            <a:pPr algn="ctr"/>
            <a:endParaRPr lang="en-GB" sz="2400"/>
          </a:p>
        </p:txBody>
      </p:sp>
      <p:sp>
        <p:nvSpPr>
          <p:cNvPr id="15" name="Textfeld 14"/>
          <p:cNvSpPr txBox="1"/>
          <p:nvPr/>
        </p:nvSpPr>
        <p:spPr>
          <a:xfrm>
            <a:off x="4014208" y="6604337"/>
            <a:ext cx="1161023" cy="276999"/>
          </a:xfrm>
          <a:prstGeom prst="rect">
            <a:avLst/>
          </a:prstGeom>
          <a:noFill/>
        </p:spPr>
        <p:txBody>
          <a:bodyPr wrap="none" rtlCol="0">
            <a:spAutoFit/>
          </a:bodyPr>
          <a:lstStyle/>
          <a:p>
            <a:r>
              <a:rPr lang="en-GB" sz="1200"/>
              <a:t>Source: </a:t>
            </a:r>
            <a:r>
              <a:rPr lang="en-GB" sz="1200">
                <a:solidFill>
                  <a:schemeClr val="bg1">
                    <a:lumMod val="75000"/>
                  </a:schemeClr>
                </a:solidFill>
              </a:rPr>
              <a:t>Pixabay</a:t>
            </a:r>
          </a:p>
        </p:txBody>
      </p:sp>
      <p:sp>
        <p:nvSpPr>
          <p:cNvPr id="16" name="Textfeld 15"/>
          <p:cNvSpPr txBox="1"/>
          <p:nvPr/>
        </p:nvSpPr>
        <p:spPr>
          <a:xfrm>
            <a:off x="1674070" y="1930208"/>
            <a:ext cx="5706732" cy="923330"/>
          </a:xfrm>
          <a:prstGeom prst="rect">
            <a:avLst/>
          </a:prstGeom>
          <a:solidFill>
            <a:schemeClr val="bg1">
              <a:alpha val="70000"/>
            </a:schemeClr>
          </a:solidFill>
          <a:ln>
            <a:solidFill>
              <a:schemeClr val="tx1"/>
            </a:solidFill>
          </a:ln>
        </p:spPr>
        <p:txBody>
          <a:bodyPr wrap="square" rtlCol="0">
            <a:spAutoFit/>
          </a:bodyPr>
          <a:lstStyle/>
          <a:p>
            <a:pPr algn="ctr"/>
            <a:r>
              <a:rPr lang="en-GB" sz="5400">
                <a:ln>
                  <a:solidFill>
                    <a:schemeClr val="tx1"/>
                  </a:solidFill>
                </a:ln>
                <a:solidFill>
                  <a:srgbClr val="FF0000"/>
                </a:solidFill>
              </a:rPr>
              <a:t>The one you feed!</a:t>
            </a:r>
          </a:p>
        </p:txBody>
      </p:sp>
    </p:spTree>
    <p:extLst>
      <p:ext uri="{BB962C8B-B14F-4D97-AF65-F5344CB8AC3E}">
        <p14:creationId xmlns:p14="http://schemas.microsoft.com/office/powerpoint/2010/main" val="1632526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760153"/>
            <a:ext cx="6311212" cy="5640646"/>
          </a:xfrm>
          <a:prstGeom prst="rect">
            <a:avLst/>
          </a:prstGeom>
        </p:spPr>
      </p:pic>
      <p:sp>
        <p:nvSpPr>
          <p:cNvPr id="5" name="Textfeld 4"/>
          <p:cNvSpPr txBox="1"/>
          <p:nvPr/>
        </p:nvSpPr>
        <p:spPr>
          <a:xfrm>
            <a:off x="2065829" y="1282270"/>
            <a:ext cx="1442446" cy="707886"/>
          </a:xfrm>
          <a:prstGeom prst="rect">
            <a:avLst/>
          </a:prstGeom>
          <a:noFill/>
        </p:spPr>
        <p:txBody>
          <a:bodyPr wrap="none" rtlCol="0">
            <a:spAutoFit/>
          </a:bodyPr>
          <a:lstStyle/>
          <a:p>
            <a:pPr algn="ctr"/>
            <a:r>
              <a:rPr lang="en-GB" sz="2000" b="1">
                <a:solidFill>
                  <a:prstClr val="white"/>
                </a:solidFill>
                <a:latin typeface="Calibri" charset="0"/>
              </a:rPr>
              <a:t>Biodiversity</a:t>
            </a:r>
          </a:p>
          <a:p>
            <a:pPr algn="ctr"/>
            <a:r>
              <a:rPr lang="en-GB" sz="2000" b="1">
                <a:solidFill>
                  <a:prstClr val="white"/>
                </a:solidFill>
                <a:latin typeface="Calibri" charset="0"/>
              </a:rPr>
              <a:t>loss</a:t>
            </a:r>
            <a:endParaRPr lang="en-GB" sz="1600" b="1">
              <a:solidFill>
                <a:prstClr val="white"/>
              </a:solidFill>
              <a:latin typeface="Calibri" charset="0"/>
            </a:endParaRPr>
          </a:p>
        </p:txBody>
      </p:sp>
      <p:sp>
        <p:nvSpPr>
          <p:cNvPr id="6" name="Textfeld 5"/>
          <p:cNvSpPr txBox="1"/>
          <p:nvPr/>
        </p:nvSpPr>
        <p:spPr>
          <a:xfrm>
            <a:off x="5353193" y="1141838"/>
            <a:ext cx="1079142" cy="707886"/>
          </a:xfrm>
          <a:prstGeom prst="rect">
            <a:avLst/>
          </a:prstGeom>
          <a:noFill/>
        </p:spPr>
        <p:txBody>
          <a:bodyPr wrap="none" rtlCol="0">
            <a:spAutoFit/>
          </a:bodyPr>
          <a:lstStyle/>
          <a:p>
            <a:r>
              <a:rPr lang="en-GB" sz="2000" b="1">
                <a:solidFill>
                  <a:prstClr val="white"/>
                </a:solidFill>
                <a:latin typeface="Calibri" charset="0"/>
              </a:rPr>
              <a:t>Chronic </a:t>
            </a:r>
          </a:p>
          <a:p>
            <a:r>
              <a:rPr lang="en-GB" sz="2000" b="1">
                <a:solidFill>
                  <a:prstClr val="white"/>
                </a:solidFill>
                <a:latin typeface="Calibri" charset="0"/>
              </a:rPr>
              <a:t>diseases</a:t>
            </a:r>
          </a:p>
        </p:txBody>
      </p:sp>
      <p:sp>
        <p:nvSpPr>
          <p:cNvPr id="7" name="Textfeld 6"/>
          <p:cNvSpPr txBox="1"/>
          <p:nvPr/>
        </p:nvSpPr>
        <p:spPr>
          <a:xfrm>
            <a:off x="1371600" y="2472480"/>
            <a:ext cx="1143968" cy="400110"/>
          </a:xfrm>
          <a:prstGeom prst="rect">
            <a:avLst/>
          </a:prstGeom>
          <a:noFill/>
        </p:spPr>
        <p:txBody>
          <a:bodyPr wrap="none" rtlCol="0">
            <a:spAutoFit/>
          </a:bodyPr>
          <a:lstStyle/>
          <a:p>
            <a:r>
              <a:rPr lang="en-GB" sz="2000" b="1">
                <a:solidFill>
                  <a:prstClr val="white"/>
                </a:solidFill>
                <a:latin typeface="Calibri" charset="0"/>
              </a:rPr>
              <a:t>Pollution</a:t>
            </a:r>
            <a:endParaRPr lang="en-GB" b="1">
              <a:solidFill>
                <a:prstClr val="white"/>
              </a:solidFill>
              <a:latin typeface="Calibri" charset="0"/>
            </a:endParaRPr>
          </a:p>
        </p:txBody>
      </p:sp>
      <p:sp>
        <p:nvSpPr>
          <p:cNvPr id="8" name="Textfeld 7"/>
          <p:cNvSpPr txBox="1"/>
          <p:nvPr/>
        </p:nvSpPr>
        <p:spPr>
          <a:xfrm>
            <a:off x="2897264" y="2872590"/>
            <a:ext cx="1059906" cy="707886"/>
          </a:xfrm>
          <a:prstGeom prst="rect">
            <a:avLst/>
          </a:prstGeom>
          <a:noFill/>
        </p:spPr>
        <p:txBody>
          <a:bodyPr wrap="none" rtlCol="0">
            <a:spAutoFit/>
          </a:bodyPr>
          <a:lstStyle/>
          <a:p>
            <a:pPr algn="ctr"/>
            <a:r>
              <a:rPr lang="en-GB" sz="2000" b="1">
                <a:solidFill>
                  <a:prstClr val="white"/>
                </a:solidFill>
                <a:latin typeface="Calibri" charset="0"/>
              </a:rPr>
              <a:t>Stress</a:t>
            </a:r>
          </a:p>
          <a:p>
            <a:pPr algn="ctr"/>
            <a:r>
              <a:rPr lang="en-GB" sz="2000" b="1">
                <a:solidFill>
                  <a:prstClr val="white"/>
                </a:solidFill>
                <a:latin typeface="Calibri" charset="0"/>
              </a:rPr>
              <a:t>Burnout</a:t>
            </a:r>
            <a:endParaRPr lang="en-GB" sz="1600" b="1">
              <a:solidFill>
                <a:prstClr val="white"/>
              </a:solidFill>
              <a:latin typeface="Calibri" charset="0"/>
            </a:endParaRPr>
          </a:p>
        </p:txBody>
      </p:sp>
      <p:sp>
        <p:nvSpPr>
          <p:cNvPr id="9" name="Textfeld 8"/>
          <p:cNvSpPr txBox="1"/>
          <p:nvPr/>
        </p:nvSpPr>
        <p:spPr>
          <a:xfrm>
            <a:off x="3837147" y="928327"/>
            <a:ext cx="933269" cy="707886"/>
          </a:xfrm>
          <a:prstGeom prst="rect">
            <a:avLst/>
          </a:prstGeom>
          <a:noFill/>
        </p:spPr>
        <p:txBody>
          <a:bodyPr wrap="none" rtlCol="0">
            <a:spAutoFit/>
          </a:bodyPr>
          <a:lstStyle/>
          <a:p>
            <a:pPr algn="ctr"/>
            <a:r>
              <a:rPr lang="en-GB" sz="2000" b="1">
                <a:solidFill>
                  <a:prstClr val="white"/>
                </a:solidFill>
                <a:latin typeface="Calibri" charset="0"/>
              </a:rPr>
              <a:t>Pan-</a:t>
            </a:r>
            <a:endParaRPr lang="en-GB" sz="2400" b="1">
              <a:solidFill>
                <a:prstClr val="white"/>
              </a:solidFill>
              <a:latin typeface="Calibri" charset="0"/>
            </a:endParaRPr>
          </a:p>
          <a:p>
            <a:pPr algn="ctr"/>
            <a:r>
              <a:rPr lang="en-GB" sz="2000" b="1">
                <a:solidFill>
                  <a:prstClr val="white"/>
                </a:solidFill>
                <a:latin typeface="Calibri" charset="0"/>
              </a:rPr>
              <a:t>demics</a:t>
            </a:r>
            <a:endParaRPr lang="en-GB" sz="2400" b="1">
              <a:solidFill>
                <a:prstClr val="white"/>
              </a:solidFill>
              <a:latin typeface="Calibri" charset="0"/>
            </a:endParaRPr>
          </a:p>
        </p:txBody>
      </p:sp>
      <p:sp>
        <p:nvSpPr>
          <p:cNvPr id="17" name="Textfeld 16"/>
          <p:cNvSpPr txBox="1"/>
          <p:nvPr/>
        </p:nvSpPr>
        <p:spPr>
          <a:xfrm>
            <a:off x="-74294" y="6643360"/>
            <a:ext cx="1161215" cy="276999"/>
          </a:xfrm>
          <a:prstGeom prst="rect">
            <a:avLst/>
          </a:prstGeom>
          <a:noFill/>
        </p:spPr>
        <p:txBody>
          <a:bodyPr wrap="none" rtlCol="0">
            <a:spAutoFit/>
          </a:bodyPr>
          <a:lstStyle/>
          <a:p>
            <a:r>
              <a:rPr lang="en-GB" sz="1200">
                <a:solidFill>
                  <a:prstClr val="black">
                    <a:lumMod val="50000"/>
                    <a:lumOff val="50000"/>
                  </a:prstClr>
                </a:solidFill>
                <a:latin typeface="Calibri" charset="0"/>
              </a:rPr>
              <a:t>Source: Pixabay</a:t>
            </a:r>
          </a:p>
        </p:txBody>
      </p:sp>
      <p:sp>
        <p:nvSpPr>
          <p:cNvPr id="19" name="Textfeld 18"/>
          <p:cNvSpPr txBox="1"/>
          <p:nvPr/>
        </p:nvSpPr>
        <p:spPr>
          <a:xfrm>
            <a:off x="6484691" y="2075374"/>
            <a:ext cx="993605" cy="707886"/>
          </a:xfrm>
          <a:prstGeom prst="rect">
            <a:avLst/>
          </a:prstGeom>
          <a:noFill/>
        </p:spPr>
        <p:txBody>
          <a:bodyPr wrap="none" rtlCol="0">
            <a:spAutoFit/>
          </a:bodyPr>
          <a:lstStyle/>
          <a:p>
            <a:pPr algn="ctr"/>
            <a:r>
              <a:rPr lang="en-GB" sz="2000" b="1">
                <a:solidFill>
                  <a:prstClr val="white"/>
                </a:solidFill>
                <a:latin typeface="Calibri" charset="0"/>
              </a:rPr>
              <a:t>Climate</a:t>
            </a:r>
          </a:p>
          <a:p>
            <a:pPr algn="ctr"/>
            <a:r>
              <a:rPr lang="en-GB" sz="2000" b="1">
                <a:solidFill>
                  <a:prstClr val="white"/>
                </a:solidFill>
                <a:latin typeface="Calibri" charset="0"/>
              </a:rPr>
              <a:t>change</a:t>
            </a:r>
            <a:endParaRPr lang="en-GB" sz="1600" b="1">
              <a:solidFill>
                <a:prstClr val="white"/>
              </a:solidFill>
              <a:latin typeface="Calibri" charset="0"/>
            </a:endParaRPr>
          </a:p>
        </p:txBody>
      </p:sp>
    </p:spTree>
    <p:extLst>
      <p:ext uri="{BB962C8B-B14F-4D97-AF65-F5344CB8AC3E}">
        <p14:creationId xmlns:p14="http://schemas.microsoft.com/office/powerpoint/2010/main" val="18750009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a:t>Planetary Health: Key challenges</a:t>
            </a:r>
          </a:p>
        </p:txBody>
      </p:sp>
      <p:sp>
        <p:nvSpPr>
          <p:cNvPr id="3" name="Content Placeholder 2"/>
          <p:cNvSpPr>
            <a:spLocks noGrp="1"/>
          </p:cNvSpPr>
          <p:nvPr>
            <p:ph idx="1"/>
          </p:nvPr>
        </p:nvSpPr>
        <p:spPr>
          <a:xfrm>
            <a:off x="628651" y="2043113"/>
            <a:ext cx="3936949" cy="4434106"/>
          </a:xfrm>
        </p:spPr>
        <p:txBody>
          <a:bodyPr>
            <a:normAutofit/>
          </a:bodyPr>
          <a:lstStyle/>
          <a:p>
            <a:pPr marL="0" indent="0">
              <a:lnSpc>
                <a:spcPct val="100000"/>
              </a:lnSpc>
              <a:spcBef>
                <a:spcPts val="1350"/>
              </a:spcBef>
              <a:spcAft>
                <a:spcPts val="1800"/>
              </a:spcAft>
              <a:buNone/>
            </a:pPr>
            <a:r>
              <a:rPr lang="en-US" sz="2000">
                <a:solidFill>
                  <a:schemeClr val="bg1">
                    <a:lumMod val="75000"/>
                  </a:schemeClr>
                </a:solidFill>
              </a:rPr>
              <a:t>(1) </a:t>
            </a:r>
            <a:r>
              <a:rPr lang="en-US" sz="2000" i="1">
                <a:solidFill>
                  <a:schemeClr val="bg1">
                    <a:lumMod val="75000"/>
                  </a:schemeClr>
                </a:solidFill>
              </a:rPr>
              <a:t>Imagination challenge</a:t>
            </a:r>
            <a:r>
              <a:rPr lang="en-US" sz="2000">
                <a:solidFill>
                  <a:schemeClr val="bg1">
                    <a:lumMod val="75000"/>
                  </a:schemeClr>
                </a:solidFill>
              </a:rPr>
              <a:t>:     Rethink the relationship between humans and the planet</a:t>
            </a:r>
            <a:endParaRPr lang="de-DE" sz="2000">
              <a:solidFill>
                <a:schemeClr val="bg1">
                  <a:lumMod val="75000"/>
                </a:schemeClr>
              </a:solidFill>
            </a:endParaRPr>
          </a:p>
          <a:p>
            <a:pPr marL="0" indent="0">
              <a:lnSpc>
                <a:spcPct val="100000"/>
              </a:lnSpc>
              <a:spcAft>
                <a:spcPts val="1800"/>
              </a:spcAft>
              <a:buNone/>
            </a:pPr>
            <a:r>
              <a:rPr lang="en-US" sz="2000">
                <a:solidFill>
                  <a:schemeClr val="bg1">
                    <a:lumMod val="75000"/>
                  </a:schemeClr>
                </a:solidFill>
              </a:rPr>
              <a:t>(2) </a:t>
            </a:r>
            <a:r>
              <a:rPr lang="de-DE" sz="2000" i="1">
                <a:solidFill>
                  <a:schemeClr val="bg1">
                    <a:lumMod val="75000"/>
                  </a:schemeClr>
                </a:solidFill>
              </a:rPr>
              <a:t>Knowledge challenge:     </a:t>
            </a:r>
            <a:r>
              <a:rPr lang="de-DE" sz="2000">
                <a:solidFill>
                  <a:schemeClr val="bg1">
                    <a:lumMod val="75000"/>
                  </a:schemeClr>
                </a:solidFill>
              </a:rPr>
              <a:t>Quantify health impacts of global environmental change </a:t>
            </a:r>
          </a:p>
          <a:p>
            <a:pPr marL="0" lvl="0" indent="0">
              <a:lnSpc>
                <a:spcPct val="100000"/>
              </a:lnSpc>
              <a:buNone/>
            </a:pPr>
            <a:r>
              <a:rPr lang="en-US" sz="2000"/>
              <a:t>(3) </a:t>
            </a:r>
            <a:r>
              <a:rPr lang="de-DE" sz="2000" i="1"/>
              <a:t>Implementation challenge: </a:t>
            </a:r>
            <a:r>
              <a:rPr lang="en-US" sz="2000"/>
              <a:t>Develop and evaluate solution strategies for a sustainable lifestyle </a:t>
            </a:r>
            <a:r>
              <a:rPr lang="de-DE" sz="2000"/>
              <a:t> </a:t>
            </a:r>
          </a:p>
        </p:txBody>
      </p:sp>
      <p:sp>
        <p:nvSpPr>
          <p:cNvPr id="4" name="Textfeld 3"/>
          <p:cNvSpPr txBox="1"/>
          <p:nvPr/>
        </p:nvSpPr>
        <p:spPr>
          <a:xfrm>
            <a:off x="4961136" y="1360233"/>
            <a:ext cx="3790140" cy="400110"/>
          </a:xfrm>
          <a:prstGeom prst="rect">
            <a:avLst/>
          </a:prstGeom>
          <a:noFill/>
        </p:spPr>
        <p:txBody>
          <a:bodyPr wrap="none" rtlCol="0">
            <a:spAutoFit/>
          </a:bodyPr>
          <a:lstStyle/>
          <a:p>
            <a:r>
              <a:rPr lang="en-GB" sz="2000"/>
              <a:t>based on Lancet Commission 2015</a:t>
            </a:r>
          </a:p>
        </p:txBody>
      </p:sp>
      <p:grpSp>
        <p:nvGrpSpPr>
          <p:cNvPr id="6" name="Gruppierung 5"/>
          <p:cNvGrpSpPr>
            <a:grpSpLocks noChangeAspect="1"/>
          </p:cNvGrpSpPr>
          <p:nvPr/>
        </p:nvGrpSpPr>
        <p:grpSpPr>
          <a:xfrm>
            <a:off x="4931232" y="2043113"/>
            <a:ext cx="3782391" cy="3784481"/>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229927" y="2279650"/>
              <a:ext cx="2558325" cy="1605280"/>
              <a:chOff x="-116273" y="0"/>
              <a:chExt cx="2558325" cy="1605475"/>
            </a:xfrm>
          </p:grpSpPr>
          <p:sp>
            <p:nvSpPr>
              <p:cNvPr id="14" name="Textfeld 13"/>
              <p:cNvSpPr txBox="1"/>
              <p:nvPr/>
            </p:nvSpPr>
            <p:spPr>
              <a:xfrm>
                <a:off x="-116273" y="680397"/>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Humans</a:t>
                </a:r>
                <a:endParaRPr lang="de-DE" sz="1200">
                  <a:effectLst/>
                  <a:ea typeface="Calibri" charset="0"/>
                  <a:cs typeface="Times New Roman" charset="0"/>
                </a:endParaRPr>
              </a:p>
            </p:txBody>
          </p:sp>
          <p:sp>
            <p:nvSpPr>
              <p:cNvPr id="15" name="Textfeld 14"/>
              <p:cNvSpPr txBox="1"/>
              <p:nvPr/>
            </p:nvSpPr>
            <p:spPr>
              <a:xfrm>
                <a:off x="1458437" y="664141"/>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a typeface="Calibri" charset="0"/>
                    <a:cs typeface="Times New Roman" charset="0"/>
                  </a:rPr>
                  <a:t>Planet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02911"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Rechteck 20"/>
          <p:cNvSpPr/>
          <p:nvPr/>
        </p:nvSpPr>
        <p:spPr>
          <a:xfrm>
            <a:off x="1716030" y="6460311"/>
            <a:ext cx="6430404" cy="369332"/>
          </a:xfrm>
          <a:prstGeom prst="rect">
            <a:avLst/>
          </a:prstGeom>
        </p:spPr>
        <p:txBody>
          <a:bodyPr wrap="square">
            <a:spAutoFit/>
          </a:bodyPr>
          <a:lstStyle/>
          <a:p>
            <a:r>
              <a:rPr lang="en-GB">
                <a:solidFill>
                  <a:schemeClr val="tx1">
                    <a:lumMod val="50000"/>
                    <a:lumOff val="50000"/>
                  </a:schemeClr>
                </a:solidFill>
              </a:rPr>
              <a:t>https://www.thelancet.com/commissions/planetary-health</a:t>
            </a:r>
          </a:p>
        </p:txBody>
      </p:sp>
    </p:spTree>
    <p:extLst>
      <p:ext uri="{BB962C8B-B14F-4D97-AF65-F5344CB8AC3E}">
        <p14:creationId xmlns:p14="http://schemas.microsoft.com/office/powerpoint/2010/main" val="3100193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en-GB"/>
              <a:t>Taking action!</a:t>
            </a:r>
          </a:p>
        </p:txBody>
      </p:sp>
      <p:sp>
        <p:nvSpPr>
          <p:cNvPr id="4" name="Inhaltsplatzhalter 3"/>
          <p:cNvSpPr>
            <a:spLocks noGrp="1"/>
          </p:cNvSpPr>
          <p:nvPr>
            <p:ph sz="half" idx="1"/>
          </p:nvPr>
        </p:nvSpPr>
        <p:spPr>
          <a:xfrm>
            <a:off x="512498" y="1825625"/>
            <a:ext cx="4369468" cy="4351338"/>
          </a:xfrm>
        </p:spPr>
        <p:txBody>
          <a:bodyPr/>
          <a:lstStyle/>
          <a:p>
            <a:pPr marL="0" indent="0">
              <a:buNone/>
            </a:pPr>
            <a:r>
              <a:rPr lang="en-GB" b="1"/>
              <a:t>ECOLOGICAL FOOTPRINT</a:t>
            </a:r>
          </a:p>
          <a:p>
            <a:pPr marL="0" indent="0">
              <a:buNone/>
            </a:pPr>
            <a:r>
              <a:rPr lang="en-GB"/>
              <a:t>= Human demand on nature</a:t>
            </a:r>
          </a:p>
          <a:p>
            <a:pPr marL="0" indent="0">
              <a:buNone/>
            </a:pPr>
            <a:r>
              <a:rPr lang="en-GB" sz="2400">
                <a:hlinkClick r:id="rId3"/>
              </a:rPr>
              <a:t>www.footprintcalculator.org</a:t>
            </a:r>
            <a:endParaRPr lang="en-GB" sz="2400"/>
          </a:p>
          <a:p>
            <a:r>
              <a:rPr lang="en-GB"/>
              <a:t>Change own consumption</a:t>
            </a:r>
          </a:p>
        </p:txBody>
      </p:sp>
      <p:sp>
        <p:nvSpPr>
          <p:cNvPr id="5" name="Inhaltsplatzhalter 4"/>
          <p:cNvSpPr>
            <a:spLocks noGrp="1"/>
          </p:cNvSpPr>
          <p:nvPr>
            <p:ph sz="half" idx="2"/>
          </p:nvPr>
        </p:nvSpPr>
        <p:spPr>
          <a:xfrm>
            <a:off x="4881966" y="1825625"/>
            <a:ext cx="4002352" cy="43513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b="1"/>
              <a:t>ECOLOGICAL HANDPRINT</a:t>
            </a:r>
          </a:p>
          <a:p>
            <a:pPr defTabSz="914400">
              <a:lnSpc>
                <a:spcPct val="100000"/>
              </a:lnSpc>
              <a:spcBef>
                <a:spcPts val="600"/>
              </a:spcBef>
            </a:pPr>
            <a:r>
              <a:rPr lang="en-GB"/>
              <a:t>Jointly influence political decision-making</a:t>
            </a:r>
          </a:p>
          <a:p>
            <a:pPr defTabSz="914400">
              <a:lnSpc>
                <a:spcPct val="100000"/>
              </a:lnSpc>
              <a:spcBef>
                <a:spcPts val="0"/>
              </a:spcBef>
            </a:pPr>
            <a:r>
              <a:rPr lang="en-GB"/>
              <a:t>Change structures</a:t>
            </a:r>
          </a:p>
        </p:txBody>
      </p:sp>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200" y="4016673"/>
            <a:ext cx="2065524" cy="2628101"/>
          </a:xfrm>
          <a:prstGeom prst="rect">
            <a:avLst/>
          </a:prstGeom>
        </p:spPr>
      </p:pic>
      <p:pic>
        <p:nvPicPr>
          <p:cNvPr id="9" name="Bild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4924" y="3866147"/>
            <a:ext cx="2153622" cy="2790116"/>
          </a:xfrm>
          <a:prstGeom prst="rect">
            <a:avLst/>
          </a:prstGeom>
        </p:spPr>
      </p:pic>
      <p:sp>
        <p:nvSpPr>
          <p:cNvPr id="7" name="Textfeld 6"/>
          <p:cNvSpPr txBox="1"/>
          <p:nvPr/>
        </p:nvSpPr>
        <p:spPr>
          <a:xfrm>
            <a:off x="7999841" y="6581001"/>
            <a:ext cx="1161023" cy="276999"/>
          </a:xfrm>
          <a:prstGeom prst="rect">
            <a:avLst/>
          </a:prstGeom>
          <a:noFill/>
        </p:spPr>
        <p:txBody>
          <a:bodyPr wrap="none" rtlCol="0">
            <a:spAutoFit/>
          </a:bodyPr>
          <a:lstStyle/>
          <a:p>
            <a:r>
              <a:rPr lang="en-GB" sz="1200">
                <a:solidFill>
                  <a:schemeClr val="tx1">
                    <a:lumMod val="65000"/>
                    <a:lumOff val="35000"/>
                  </a:schemeClr>
                </a:solidFill>
              </a:rPr>
              <a:t>Source: Pixabay</a:t>
            </a:r>
          </a:p>
        </p:txBody>
      </p:sp>
    </p:spTree>
    <p:extLst>
      <p:ext uri="{BB962C8B-B14F-4D97-AF65-F5344CB8AC3E}">
        <p14:creationId xmlns:p14="http://schemas.microsoft.com/office/powerpoint/2010/main" val="1444728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0" y="264918"/>
            <a:ext cx="9144000" cy="1325563"/>
          </a:xfrm>
        </p:spPr>
        <p:txBody>
          <a:bodyPr>
            <a:normAutofit/>
          </a:bodyPr>
          <a:lstStyle/>
          <a:p>
            <a:pPr algn="ctr"/>
            <a:r>
              <a:rPr lang="en-GB" sz="4300"/>
              <a:t>Changing the rules</a:t>
            </a:r>
          </a:p>
        </p:txBody>
      </p:sp>
      <p:sp>
        <p:nvSpPr>
          <p:cNvPr id="5" name="Halbbogen 4"/>
          <p:cNvSpPr/>
          <p:nvPr/>
        </p:nvSpPr>
        <p:spPr>
          <a:xfrm>
            <a:off x="3785935" y="5502435"/>
            <a:ext cx="1540043" cy="1524001"/>
          </a:xfrm>
          <a:prstGeom prst="blockArc">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Halbbogen 5"/>
          <p:cNvSpPr/>
          <p:nvPr/>
        </p:nvSpPr>
        <p:spPr>
          <a:xfrm>
            <a:off x="2121566" y="3930310"/>
            <a:ext cx="4760496" cy="4584033"/>
          </a:xfrm>
          <a:prstGeom prst="blockArc">
            <a:avLst>
              <a:gd name="adj1" fmla="val 10800000"/>
              <a:gd name="adj2" fmla="val 42636"/>
              <a:gd name="adj3" fmla="val 2024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Halbbogen 6"/>
          <p:cNvSpPr/>
          <p:nvPr/>
        </p:nvSpPr>
        <p:spPr>
          <a:xfrm>
            <a:off x="0" y="1572120"/>
            <a:ext cx="9071808" cy="9328485"/>
          </a:xfrm>
          <a:prstGeom prst="blockArc">
            <a:avLst>
              <a:gd name="adj1" fmla="val 10800000"/>
              <a:gd name="adj2" fmla="val 17652"/>
              <a:gd name="adj3" fmla="val 163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Pfeil nach unten 7"/>
          <p:cNvSpPr/>
          <p:nvPr/>
        </p:nvSpPr>
        <p:spPr>
          <a:xfrm>
            <a:off x="3497174" y="2844144"/>
            <a:ext cx="1251285" cy="142774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feil nach unten 8"/>
          <p:cNvSpPr/>
          <p:nvPr/>
        </p:nvSpPr>
        <p:spPr>
          <a:xfrm>
            <a:off x="3882181" y="4798617"/>
            <a:ext cx="689813" cy="89749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9"/>
          <p:cNvSpPr txBox="1"/>
          <p:nvPr/>
        </p:nvSpPr>
        <p:spPr>
          <a:xfrm>
            <a:off x="3864084" y="5721613"/>
            <a:ext cx="1343638" cy="400110"/>
          </a:xfrm>
          <a:prstGeom prst="rect">
            <a:avLst/>
          </a:prstGeom>
          <a:noFill/>
        </p:spPr>
        <p:txBody>
          <a:bodyPr wrap="none" rtlCol="0">
            <a:spAutoFit/>
          </a:bodyPr>
          <a:lstStyle/>
          <a:p>
            <a:r>
              <a:rPr lang="en-GB" sz="2000" b="1"/>
              <a:t>Individuals</a:t>
            </a:r>
          </a:p>
        </p:txBody>
      </p:sp>
      <p:sp>
        <p:nvSpPr>
          <p:cNvPr id="11" name="Textfeld 10"/>
          <p:cNvSpPr txBox="1"/>
          <p:nvPr/>
        </p:nvSpPr>
        <p:spPr>
          <a:xfrm>
            <a:off x="4021898" y="4231985"/>
            <a:ext cx="1103059" cy="461665"/>
          </a:xfrm>
          <a:prstGeom prst="rect">
            <a:avLst/>
          </a:prstGeom>
          <a:noFill/>
        </p:spPr>
        <p:txBody>
          <a:bodyPr wrap="none" rtlCol="0">
            <a:spAutoFit/>
          </a:bodyPr>
          <a:lstStyle/>
          <a:p>
            <a:r>
              <a:rPr lang="en-GB" sz="2400" b="1"/>
              <a:t>Groups</a:t>
            </a:r>
            <a:endParaRPr lang="en-GB" sz="2000" b="1"/>
          </a:p>
        </p:txBody>
      </p:sp>
      <p:sp>
        <p:nvSpPr>
          <p:cNvPr id="12" name="Textfeld 11"/>
          <p:cNvSpPr txBox="1"/>
          <p:nvPr/>
        </p:nvSpPr>
        <p:spPr>
          <a:xfrm>
            <a:off x="3939480" y="2003305"/>
            <a:ext cx="1244893" cy="523220"/>
          </a:xfrm>
          <a:prstGeom prst="rect">
            <a:avLst/>
          </a:prstGeom>
          <a:noFill/>
        </p:spPr>
        <p:txBody>
          <a:bodyPr wrap="none" rtlCol="0">
            <a:spAutoFit/>
          </a:bodyPr>
          <a:lstStyle/>
          <a:p>
            <a:r>
              <a:rPr lang="en-GB" sz="2800" b="1">
                <a:solidFill>
                  <a:schemeClr val="bg1"/>
                </a:solidFill>
              </a:rPr>
              <a:t>Politics</a:t>
            </a:r>
            <a:endParaRPr lang="en-GB" sz="2000" b="1">
              <a:solidFill>
                <a:schemeClr val="bg1"/>
              </a:solidFill>
            </a:endParaRPr>
          </a:p>
        </p:txBody>
      </p:sp>
      <p:sp>
        <p:nvSpPr>
          <p:cNvPr id="15" name="Pfeil nach unten 14"/>
          <p:cNvSpPr/>
          <p:nvPr/>
        </p:nvSpPr>
        <p:spPr>
          <a:xfrm rot="10800000">
            <a:off x="4535904" y="2815028"/>
            <a:ext cx="1251285" cy="142774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feil nach unten 15"/>
          <p:cNvSpPr/>
          <p:nvPr/>
        </p:nvSpPr>
        <p:spPr>
          <a:xfrm rot="10800000">
            <a:off x="4560618" y="4769502"/>
            <a:ext cx="689813" cy="89749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29909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628649" y="365126"/>
            <a:ext cx="8174387" cy="1046579"/>
          </a:xfrm>
        </p:spPr>
        <p:txBody>
          <a:bodyPr>
            <a:normAutofit/>
          </a:bodyPr>
          <a:lstStyle/>
          <a:p>
            <a:r>
              <a:rPr lang="en-GB"/>
              <a:t>Solutions with synergies: Win-win!</a:t>
            </a:r>
          </a:p>
        </p:txBody>
      </p:sp>
      <p:pic>
        <p:nvPicPr>
          <p:cNvPr id="10" name="Bild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3" y="1686584"/>
            <a:ext cx="3766088" cy="4884428"/>
          </a:xfrm>
          <a:prstGeom prst="rect">
            <a:avLst/>
          </a:prstGeom>
        </p:spPr>
      </p:pic>
      <p:pic>
        <p:nvPicPr>
          <p:cNvPr id="11" name="Bild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3062" y="1543600"/>
            <a:ext cx="5560938" cy="3744579"/>
          </a:xfrm>
          <a:prstGeom prst="rect">
            <a:avLst/>
          </a:prstGeom>
        </p:spPr>
      </p:pic>
      <p:sp>
        <p:nvSpPr>
          <p:cNvPr id="12" name="Textfeld 11"/>
          <p:cNvSpPr txBox="1"/>
          <p:nvPr/>
        </p:nvSpPr>
        <p:spPr>
          <a:xfrm>
            <a:off x="1" y="6550223"/>
            <a:ext cx="9144000" cy="323165"/>
          </a:xfrm>
          <a:prstGeom prst="rect">
            <a:avLst/>
          </a:prstGeom>
          <a:noFill/>
        </p:spPr>
        <p:txBody>
          <a:bodyPr wrap="square" rtlCol="0">
            <a:spAutoFit/>
          </a:bodyPr>
          <a:lstStyle/>
          <a:p>
            <a:pPr>
              <a:spcAft>
                <a:spcPts val="600"/>
              </a:spcAft>
            </a:pPr>
            <a:r>
              <a:rPr lang="en-GB" sz="1500"/>
              <a:t>https://drawdown.org/publications/climate-poverty-connections-report, </a:t>
            </a:r>
            <a:r>
              <a:rPr lang="hr-HR" sz="1500"/>
              <a:t>https://doi.org/10.3390/ijerph182413339</a:t>
            </a:r>
            <a:endParaRPr lang="en-GB" sz="1500"/>
          </a:p>
        </p:txBody>
      </p:sp>
      <p:pic>
        <p:nvPicPr>
          <p:cNvPr id="13" name="Bild 12"/>
          <p:cNvPicPr>
            <a:picLocks noChangeAspect="1"/>
          </p:cNvPicPr>
          <p:nvPr/>
        </p:nvPicPr>
        <p:blipFill rotWithShape="1">
          <a:blip r:embed="rId5">
            <a:extLst>
              <a:ext uri="{28A0092B-C50C-407E-A947-70E740481C1C}">
                <a14:useLocalDpi xmlns:a14="http://schemas.microsoft.com/office/drawing/2010/main" val="0"/>
              </a:ext>
            </a:extLst>
          </a:blip>
          <a:srcRect t="32998" r="7898" b="21835"/>
          <a:stretch/>
        </p:blipFill>
        <p:spPr>
          <a:xfrm>
            <a:off x="4033175" y="5749871"/>
            <a:ext cx="4831856" cy="668457"/>
          </a:xfrm>
          <a:prstGeom prst="rect">
            <a:avLst/>
          </a:prstGeom>
        </p:spPr>
      </p:pic>
    </p:spTree>
    <p:extLst>
      <p:ext uri="{BB962C8B-B14F-4D97-AF65-F5344CB8AC3E}">
        <p14:creationId xmlns:p14="http://schemas.microsoft.com/office/powerpoint/2010/main" val="18115470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el 1"/>
          <p:cNvSpPr>
            <a:spLocks noGrp="1"/>
          </p:cNvSpPr>
          <p:nvPr>
            <p:ph type="title"/>
          </p:nvPr>
        </p:nvSpPr>
        <p:spPr>
          <a:xfrm>
            <a:off x="304800" y="498475"/>
            <a:ext cx="8362950" cy="849313"/>
          </a:xfrm>
        </p:spPr>
        <p:txBody>
          <a:bodyPr/>
          <a:lstStyle/>
          <a:p>
            <a:r>
              <a:rPr lang="en-GB" altLang="x-none"/>
              <a:t>Transport and mobility</a:t>
            </a:r>
          </a:p>
        </p:txBody>
      </p:sp>
      <p:grpSp>
        <p:nvGrpSpPr>
          <p:cNvPr id="147458" name="Gruppierung 11"/>
          <p:cNvGrpSpPr>
            <a:grpSpLocks/>
          </p:cNvGrpSpPr>
          <p:nvPr/>
        </p:nvGrpSpPr>
        <p:grpSpPr bwMode="auto">
          <a:xfrm>
            <a:off x="0" y="3971925"/>
            <a:ext cx="4384297" cy="2886075"/>
            <a:chOff x="382137" y="1419179"/>
            <a:chExt cx="4384350" cy="2886261"/>
          </a:xfrm>
        </p:grpSpPr>
        <p:pic>
          <p:nvPicPr>
            <p:cNvPr id="147468" name="Bild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137" y="1419179"/>
              <a:ext cx="4339988" cy="288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9" name="Textfeld 6"/>
            <p:cNvSpPr txBox="1">
              <a:spLocks noChangeArrowheads="1"/>
            </p:cNvSpPr>
            <p:nvPr/>
          </p:nvSpPr>
          <p:spPr bwMode="auto">
            <a:xfrm>
              <a:off x="2322391" y="3997663"/>
              <a:ext cx="2444096" cy="27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1"/>
                  </a:solidFill>
                </a:rPr>
                <a:t>Source: Wikimedia, Shyaulis Andrjus</a:t>
              </a:r>
              <a:endParaRPr lang="en-GB" altLang="x-none" sz="1200">
                <a:solidFill>
                  <a:schemeClr val="bg1"/>
                </a:solidFill>
              </a:endParaRPr>
            </a:p>
          </p:txBody>
        </p:sp>
      </p:grpSp>
      <p:grpSp>
        <p:nvGrpSpPr>
          <p:cNvPr id="147459" name="Gruppierung 14"/>
          <p:cNvGrpSpPr>
            <a:grpSpLocks/>
          </p:cNvGrpSpPr>
          <p:nvPr/>
        </p:nvGrpSpPr>
        <p:grpSpPr bwMode="auto">
          <a:xfrm>
            <a:off x="5838825" y="1604963"/>
            <a:ext cx="3305176" cy="2170112"/>
            <a:chOff x="415549" y="4062758"/>
            <a:chExt cx="3305552" cy="2169160"/>
          </a:xfrm>
        </p:grpSpPr>
        <p:pic>
          <p:nvPicPr>
            <p:cNvPr id="147466" name="Inhaltsplatzhalter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901" y="4062758"/>
              <a:ext cx="3251200" cy="216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7" name="Textfeld 16"/>
            <p:cNvSpPr txBox="1">
              <a:spLocks noChangeArrowheads="1"/>
            </p:cNvSpPr>
            <p:nvPr/>
          </p:nvSpPr>
          <p:spPr bwMode="auto">
            <a:xfrm>
              <a:off x="415549" y="5756175"/>
              <a:ext cx="1224192" cy="4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Source: Pixabay, </a:t>
              </a:r>
            </a:p>
            <a:p>
              <a:pPr eaLnBrk="1" hangingPunct="1"/>
              <a:r>
                <a:rPr lang="en-GB" altLang="x-none" sz="1200"/>
                <a:t>MabelAmber</a:t>
              </a:r>
            </a:p>
          </p:txBody>
        </p:sp>
      </p:grpSp>
      <p:sp>
        <p:nvSpPr>
          <p:cNvPr id="24" name="Pfeil nach links und rechts 23"/>
          <p:cNvSpPr/>
          <p:nvPr/>
        </p:nvSpPr>
        <p:spPr>
          <a:xfrm>
            <a:off x="3846513" y="2840038"/>
            <a:ext cx="1979612" cy="59055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47462" name="Picture 2" descr="Afbeeldingsresultaat voor Copenhagen b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6663" y="3775075"/>
            <a:ext cx="41021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3" name="Textfeld 18"/>
          <p:cNvSpPr txBox="1">
            <a:spLocks noChangeArrowheads="1"/>
          </p:cNvSpPr>
          <p:nvPr/>
        </p:nvSpPr>
        <p:spPr bwMode="auto">
          <a:xfrm>
            <a:off x="5229225" y="6403975"/>
            <a:ext cx="35575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rgbClr val="0070C0"/>
                </a:solidFill>
              </a:rPr>
              <a:t>https://sharingcitiesalliance.knowledgeowl.com/help/copenhagen</a:t>
            </a:r>
          </a:p>
        </p:txBody>
      </p:sp>
      <p:pic>
        <p:nvPicPr>
          <p:cNvPr id="15" name="Bild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9" y="1512259"/>
            <a:ext cx="3691526" cy="2459480"/>
          </a:xfrm>
          <a:prstGeom prst="rect">
            <a:avLst/>
          </a:prstGeom>
        </p:spPr>
      </p:pic>
      <p:sp>
        <p:nvSpPr>
          <p:cNvPr id="16" name="Textfeld 15"/>
          <p:cNvSpPr txBox="1"/>
          <p:nvPr/>
        </p:nvSpPr>
        <p:spPr>
          <a:xfrm>
            <a:off x="961587" y="3663962"/>
            <a:ext cx="2992485" cy="307777"/>
          </a:xfrm>
          <a:prstGeom prst="rect">
            <a:avLst/>
          </a:prstGeom>
          <a:noFill/>
        </p:spPr>
        <p:txBody>
          <a:bodyPr wrap="square" rtlCol="0">
            <a:spAutoFit/>
          </a:bodyPr>
          <a:lstStyle/>
          <a:p>
            <a:r>
              <a:rPr lang="en-GB" sz="1400">
                <a:solidFill>
                  <a:schemeClr val="bg1">
                    <a:lumMod val="50000"/>
                  </a:schemeClr>
                </a:solidFill>
              </a:rPr>
              <a:t>Source: Wikimedia, Kentaro Iemoto</a:t>
            </a:r>
          </a:p>
        </p:txBody>
      </p:sp>
    </p:spTree>
    <p:extLst>
      <p:ext uri="{BB962C8B-B14F-4D97-AF65-F5344CB8AC3E}">
        <p14:creationId xmlns:p14="http://schemas.microsoft.com/office/powerpoint/2010/main" val="3449392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19068"/>
            <a:ext cx="8128000" cy="6769100"/>
          </a:xfrm>
          <a:prstGeom prst="rect">
            <a:avLst/>
          </a:prstGeom>
        </p:spPr>
      </p:pic>
      <p:sp>
        <p:nvSpPr>
          <p:cNvPr id="11" name="Textfeld 10"/>
          <p:cNvSpPr txBox="1"/>
          <p:nvPr/>
        </p:nvSpPr>
        <p:spPr>
          <a:xfrm>
            <a:off x="1169232" y="1829904"/>
            <a:ext cx="6670623" cy="4093428"/>
          </a:xfrm>
          <a:prstGeom prst="rect">
            <a:avLst/>
          </a:prstGeom>
          <a:noFill/>
        </p:spPr>
        <p:txBody>
          <a:bodyPr wrap="square" rtlCol="0">
            <a:spAutoFit/>
          </a:bodyPr>
          <a:lstStyle/>
          <a:p>
            <a:pPr marL="342900" indent="-342900">
              <a:spcAft>
                <a:spcPts val="1200"/>
              </a:spcAft>
              <a:buFont typeface="Arial" charset="0"/>
              <a:buChar char="•"/>
            </a:pPr>
            <a:r>
              <a:rPr lang="en-GB" sz="2000">
                <a:latin typeface="Papyrus" charset="0"/>
                <a:ea typeface="Papyrus" charset="0"/>
                <a:cs typeface="Papyrus" charset="0"/>
              </a:rPr>
              <a:t>Our </a:t>
            </a:r>
            <a:r>
              <a:rPr lang="en-GB" sz="2000" b="1">
                <a:latin typeface="Papyrus" charset="0"/>
                <a:ea typeface="Papyrus" charset="0"/>
                <a:cs typeface="Papyrus" charset="0"/>
              </a:rPr>
              <a:t>patterns of overconsumption </a:t>
            </a:r>
            <a:r>
              <a:rPr lang="en-GB" sz="2000">
                <a:latin typeface="Papyrus" charset="0"/>
                <a:ea typeface="Papyrus" charset="0"/>
                <a:cs typeface="Papyrus" charset="0"/>
              </a:rPr>
              <a:t>are unsustainable and will ultimately cause the collapse of our civilisation.</a:t>
            </a:r>
          </a:p>
          <a:p>
            <a:pPr marL="342900" indent="-342900">
              <a:spcAft>
                <a:spcPts val="1200"/>
              </a:spcAft>
              <a:buFont typeface="Arial" charset="0"/>
              <a:buChar char="•"/>
            </a:pPr>
            <a:r>
              <a:rPr lang="de-DE" sz="2000">
                <a:latin typeface="Papyrus" charset="0"/>
                <a:ea typeface="Papyrus" charset="0"/>
                <a:cs typeface="Papyrus" charset="0"/>
              </a:rPr>
              <a:t>The </a:t>
            </a:r>
            <a:r>
              <a:rPr lang="de-DE" sz="2000" b="1">
                <a:latin typeface="Papyrus" charset="0"/>
                <a:ea typeface="Papyrus" charset="0"/>
                <a:cs typeface="Papyrus" charset="0"/>
              </a:rPr>
              <a:t>gains made in health and wellbeing </a:t>
            </a:r>
            <a:r>
              <a:rPr lang="de-DE" sz="2000">
                <a:latin typeface="Papyrus" charset="0"/>
                <a:ea typeface="Papyrus" charset="0"/>
                <a:cs typeface="Papyrus" charset="0"/>
              </a:rPr>
              <a:t>over recent centuries, including through public health actions, are not irreversible; they </a:t>
            </a:r>
            <a:r>
              <a:rPr lang="de-DE" sz="2000" b="1">
                <a:latin typeface="Papyrus" charset="0"/>
                <a:ea typeface="Papyrus" charset="0"/>
                <a:cs typeface="Papyrus" charset="0"/>
              </a:rPr>
              <a:t>can easily be lost</a:t>
            </a:r>
            <a:r>
              <a:rPr lang="de-DE" sz="2000">
                <a:latin typeface="Papyrus" charset="0"/>
                <a:ea typeface="Papyrus" charset="0"/>
                <a:cs typeface="Papyrus" charset="0"/>
              </a:rPr>
              <a:t>.</a:t>
            </a:r>
          </a:p>
          <a:p>
            <a:pPr marL="342900" indent="-342900">
              <a:spcAft>
                <a:spcPts val="1200"/>
              </a:spcAft>
              <a:buFont typeface="Arial" charset="0"/>
              <a:buChar char="•"/>
            </a:pPr>
            <a:r>
              <a:rPr lang="en-GB" sz="2000">
                <a:latin typeface="Papyrus" charset="0"/>
                <a:ea typeface="Papyrus" charset="0"/>
                <a:cs typeface="Papyrus" charset="0"/>
              </a:rPr>
              <a:t>We have created an </a:t>
            </a:r>
            <a:r>
              <a:rPr lang="en-GB" sz="2000" b="1">
                <a:latin typeface="Papyrus" charset="0"/>
                <a:ea typeface="Papyrus" charset="0"/>
                <a:cs typeface="Papyrus" charset="0"/>
              </a:rPr>
              <a:t>unjust global economic system </a:t>
            </a:r>
            <a:r>
              <a:rPr lang="en-GB" sz="2000">
                <a:latin typeface="Papyrus" charset="0"/>
                <a:ea typeface="Papyrus" charset="0"/>
                <a:cs typeface="Papyrus" charset="0"/>
              </a:rPr>
              <a:t>that favours a small, wealthy elite over the many who have so little.</a:t>
            </a:r>
          </a:p>
          <a:p>
            <a:pPr marL="342900" indent="-342900">
              <a:spcAft>
                <a:spcPts val="1200"/>
              </a:spcAft>
              <a:buFont typeface="Arial" charset="0"/>
              <a:buChar char="•"/>
            </a:pPr>
            <a:r>
              <a:rPr lang="en-GB" sz="2000">
                <a:latin typeface="Papyrus" charset="0"/>
                <a:ea typeface="Papyrus" charset="0"/>
                <a:cs typeface="Papyrus" charset="0"/>
              </a:rPr>
              <a:t>The idea of </a:t>
            </a:r>
            <a:r>
              <a:rPr lang="en-GB" sz="2000" b="1">
                <a:latin typeface="Papyrus" charset="0"/>
                <a:ea typeface="Papyrus" charset="0"/>
                <a:cs typeface="Papyrus" charset="0"/>
              </a:rPr>
              <a:t>unconstrained progress </a:t>
            </a:r>
            <a:r>
              <a:rPr lang="en-GB" sz="2000">
                <a:latin typeface="Papyrus" charset="0"/>
                <a:ea typeface="Papyrus" charset="0"/>
                <a:cs typeface="Papyrus" charset="0"/>
              </a:rPr>
              <a:t>is a</a:t>
            </a:r>
            <a:r>
              <a:rPr lang="en-GB" sz="2000" b="1">
                <a:latin typeface="Papyrus" charset="0"/>
                <a:ea typeface="Papyrus" charset="0"/>
                <a:cs typeface="Papyrus" charset="0"/>
              </a:rPr>
              <a:t> dangerous human illusion</a:t>
            </a:r>
            <a:r>
              <a:rPr lang="en-GB" sz="2000">
                <a:latin typeface="Papyrus" charset="0"/>
                <a:ea typeface="Papyrus" charset="0"/>
                <a:cs typeface="Papyrus" charset="0"/>
              </a:rPr>
              <a:t>. </a:t>
            </a:r>
          </a:p>
          <a:p>
            <a:pPr marL="342900" indent="-342900">
              <a:spcAft>
                <a:spcPts val="1200"/>
              </a:spcAft>
              <a:buFont typeface="Arial" charset="0"/>
              <a:buChar char="•"/>
            </a:pPr>
            <a:endParaRPr lang="en-GB" sz="2000">
              <a:latin typeface="Papyrus" charset="0"/>
              <a:ea typeface="Papyrus" charset="0"/>
              <a:cs typeface="Papyrus" charset="0"/>
            </a:endParaRPr>
          </a:p>
        </p:txBody>
      </p:sp>
      <p:pic>
        <p:nvPicPr>
          <p:cNvPr id="12" name="Bild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280" y="430009"/>
            <a:ext cx="6820525" cy="1096798"/>
          </a:xfrm>
          <a:prstGeom prst="rect">
            <a:avLst/>
          </a:prstGeom>
        </p:spPr>
      </p:pic>
      <p:sp>
        <p:nvSpPr>
          <p:cNvPr id="10" name="Textfeld 9"/>
          <p:cNvSpPr txBox="1"/>
          <p:nvPr/>
        </p:nvSpPr>
        <p:spPr>
          <a:xfrm>
            <a:off x="7187112" y="766244"/>
            <a:ext cx="652743" cy="369332"/>
          </a:xfrm>
          <a:prstGeom prst="rect">
            <a:avLst/>
          </a:prstGeom>
          <a:noFill/>
        </p:spPr>
        <p:txBody>
          <a:bodyPr wrap="none" rtlCol="0">
            <a:spAutoFit/>
          </a:bodyPr>
          <a:lstStyle/>
          <a:p>
            <a:r>
              <a:rPr lang="en-GB">
                <a:solidFill>
                  <a:schemeClr val="bg1"/>
                </a:solidFill>
              </a:rPr>
              <a:t>2014</a:t>
            </a:r>
          </a:p>
        </p:txBody>
      </p:sp>
      <p:sp>
        <p:nvSpPr>
          <p:cNvPr id="7" name="Textfeld 6"/>
          <p:cNvSpPr txBox="1"/>
          <p:nvPr/>
        </p:nvSpPr>
        <p:spPr>
          <a:xfrm>
            <a:off x="155336" y="6470004"/>
            <a:ext cx="8874481" cy="369332"/>
          </a:xfrm>
          <a:prstGeom prst="rect">
            <a:avLst/>
          </a:prstGeom>
          <a:noFill/>
        </p:spPr>
        <p:txBody>
          <a:bodyPr wrap="none" rtlCol="0">
            <a:spAutoFit/>
          </a:bodyPr>
          <a:lstStyle/>
          <a:p>
            <a:r>
              <a:rPr lang="en-GB" smtClean="0">
                <a:solidFill>
                  <a:schemeClr val="tx1">
                    <a:lumMod val="50000"/>
                    <a:lumOff val="50000"/>
                  </a:schemeClr>
                </a:solidFill>
              </a:rPr>
              <a:t>http://</a:t>
            </a:r>
            <a:r>
              <a:rPr lang="en-GB" err="1" smtClean="0">
                <a:solidFill>
                  <a:schemeClr val="tx1">
                    <a:lumMod val="50000"/>
                    <a:lumOff val="50000"/>
                  </a:schemeClr>
                </a:solidFill>
              </a:rPr>
              <a:t>www.thelancet.com</a:t>
            </a:r>
            <a:r>
              <a:rPr lang="en-GB" smtClean="0">
                <a:solidFill>
                  <a:schemeClr val="tx1">
                    <a:lumMod val="50000"/>
                    <a:lumOff val="50000"/>
                  </a:schemeClr>
                </a:solidFill>
              </a:rPr>
              <a:t>/journals/lancet/article/PIIS0140-6736%2814%2960409-8/</a:t>
            </a:r>
            <a:r>
              <a:rPr lang="en-GB" err="1" smtClean="0">
                <a:solidFill>
                  <a:schemeClr val="tx1">
                    <a:lumMod val="50000"/>
                    <a:lumOff val="50000"/>
                  </a:schemeClr>
                </a:solidFill>
              </a:rPr>
              <a:t>fulltext</a:t>
            </a:r>
            <a:endParaRPr lang="en-GB">
              <a:solidFill>
                <a:schemeClr val="tx1">
                  <a:lumMod val="50000"/>
                  <a:lumOff val="50000"/>
                </a:schemeClr>
              </a:solidFill>
            </a:endParaRPr>
          </a:p>
        </p:txBody>
      </p:sp>
    </p:spTree>
    <p:extLst>
      <p:ext uri="{BB962C8B-B14F-4D97-AF65-F5344CB8AC3E}">
        <p14:creationId xmlns:p14="http://schemas.microsoft.com/office/powerpoint/2010/main" val="701574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Renewable instead of fossil fuels</a:t>
            </a:r>
          </a:p>
        </p:txBody>
      </p:sp>
      <p:sp>
        <p:nvSpPr>
          <p:cNvPr id="4" name="Inhaltsplatzhalter 3"/>
          <p:cNvSpPr>
            <a:spLocks noGrp="1"/>
          </p:cNvSpPr>
          <p:nvPr>
            <p:ph sz="half" idx="2"/>
          </p:nvPr>
        </p:nvSpPr>
        <p:spPr>
          <a:xfrm>
            <a:off x="521303" y="1690688"/>
            <a:ext cx="8172450" cy="942975"/>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GB">
                <a:sym typeface="Wingdings"/>
              </a:rPr>
              <a:t> Avoiding 3.6 million deaths per year globally due to outdoor air pollution</a:t>
            </a:r>
          </a:p>
        </p:txBody>
      </p:sp>
      <p:pic>
        <p:nvPicPr>
          <p:cNvPr id="7" name="Content Placeholder 3">
            <a:extLst>
              <a:ext uri="{FF2B5EF4-FFF2-40B4-BE49-F238E27FC236}">
                <a16:creationId xmlns="" xmlns:a16="http://schemas.microsoft.com/office/drawing/2014/main" id="{6A8FB9D1-8A5C-4CA2-95ED-CFC4D30333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 t="-4108" r="15580" b="51588"/>
          <a:stretch/>
        </p:blipFill>
        <p:spPr>
          <a:xfrm>
            <a:off x="178403" y="2417763"/>
            <a:ext cx="5522953" cy="3899980"/>
          </a:xfrm>
          <a:prstGeom prst="rect">
            <a:avLst/>
          </a:prstGeom>
        </p:spPr>
      </p:pic>
      <p:sp>
        <p:nvSpPr>
          <p:cNvPr id="8" name="Textfeld 7"/>
          <p:cNvSpPr txBox="1"/>
          <p:nvPr/>
        </p:nvSpPr>
        <p:spPr>
          <a:xfrm>
            <a:off x="74578" y="6334780"/>
            <a:ext cx="8454302" cy="523220"/>
          </a:xfrm>
          <a:prstGeom prst="rect">
            <a:avLst/>
          </a:prstGeom>
          <a:noFill/>
        </p:spPr>
        <p:txBody>
          <a:bodyPr wrap="none" rtlCol="0">
            <a:spAutoFit/>
          </a:bodyPr>
          <a:lstStyle/>
          <a:p>
            <a:pPr lvl="0"/>
            <a:r>
              <a:rPr lang="en-GB" sz="1400"/>
              <a:t>Source: Lelieveld et al., PNAS 2019; </a:t>
            </a:r>
            <a:r>
              <a:rPr lang="pt-BR" sz="1400"/>
              <a:t>https://www.pnas.org/cgi/doi/10.1073/pnas.1819989116</a:t>
            </a:r>
            <a:endParaRPr lang="en-GB" sz="1400"/>
          </a:p>
          <a:p>
            <a:pPr lvl="0"/>
            <a:r>
              <a:rPr lang="en-GB" sz="1400"/>
              <a:t>Photo right: </a:t>
            </a:r>
            <a:r>
              <a:rPr lang="de-DE" sz="1400"/>
              <a:t>Pixabay; andreas160578 ; https://pixabay.com/de/photos/photovoltaik-photovoltaikanlage-2138992/</a:t>
            </a:r>
          </a:p>
        </p:txBody>
      </p:sp>
      <p:pic>
        <p:nvPicPr>
          <p:cNvPr id="9" name="photovoltaic-2138992_1920.jpg" descr="photovoltaic-2138992_1920.jpg">
            <a:extLst>
              <a:ext uri="{FF2B5EF4-FFF2-40B4-BE49-F238E27FC236}">
                <a16:creationId xmlns="" xmlns:a16="http://schemas.microsoft.com/office/drawing/2014/main" id="{DCD46EBF-9650-364E-B8FA-C72ECCCB08DD}"/>
              </a:ext>
            </a:extLst>
          </p:cNvPr>
          <p:cNvPicPr>
            <a:picLocks noChangeAspect="1"/>
          </p:cNvPicPr>
          <p:nvPr/>
        </p:nvPicPr>
        <p:blipFill rotWithShape="1">
          <a:blip r:embed="rId4"/>
          <a:srcRect r="26157"/>
          <a:stretch/>
        </p:blipFill>
        <p:spPr>
          <a:xfrm>
            <a:off x="5701356" y="3016251"/>
            <a:ext cx="3445644" cy="3067049"/>
          </a:xfrm>
          <a:prstGeom prst="rect">
            <a:avLst/>
          </a:prstGeom>
          <a:ln w="12700">
            <a:miter lim="400000"/>
          </a:ln>
        </p:spPr>
      </p:pic>
    </p:spTree>
    <p:extLst>
      <p:ext uri="{BB962C8B-B14F-4D97-AF65-F5344CB8AC3E}">
        <p14:creationId xmlns:p14="http://schemas.microsoft.com/office/powerpoint/2010/main" val="9322533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l="11667"/>
          <a:stretch/>
        </p:blipFill>
        <p:spPr>
          <a:xfrm>
            <a:off x="0" y="0"/>
            <a:ext cx="9144000" cy="6858001"/>
          </a:xfrm>
          <a:prstGeom prst="rect">
            <a:avLst/>
          </a:prstGeom>
        </p:spPr>
      </p:pic>
      <p:sp>
        <p:nvSpPr>
          <p:cNvPr id="4" name="Textfeld 3"/>
          <p:cNvSpPr txBox="1"/>
          <p:nvPr/>
        </p:nvSpPr>
        <p:spPr>
          <a:xfrm>
            <a:off x="0" y="6488669"/>
            <a:ext cx="1939955" cy="369332"/>
          </a:xfrm>
          <a:prstGeom prst="rect">
            <a:avLst/>
          </a:prstGeom>
          <a:noFill/>
        </p:spPr>
        <p:txBody>
          <a:bodyPr wrap="none" rtlCol="0">
            <a:spAutoFit/>
          </a:bodyPr>
          <a:lstStyle/>
          <a:p>
            <a:r>
              <a:rPr lang="en-GB">
                <a:solidFill>
                  <a:schemeClr val="bg1"/>
                </a:solidFill>
              </a:rPr>
              <a:t>Source: Wikimedia</a:t>
            </a:r>
          </a:p>
        </p:txBody>
      </p:sp>
      <p:sp>
        <p:nvSpPr>
          <p:cNvPr id="5" name="Titel 1"/>
          <p:cNvSpPr>
            <a:spLocks noGrp="1"/>
          </p:cNvSpPr>
          <p:nvPr>
            <p:ph type="title"/>
          </p:nvPr>
        </p:nvSpPr>
        <p:spPr>
          <a:xfrm>
            <a:off x="1939956" y="2248708"/>
            <a:ext cx="5003286" cy="3144701"/>
          </a:xfrm>
          <a:solidFill>
            <a:schemeClr val="accent6">
              <a:lumMod val="50000"/>
              <a:alpha val="60000"/>
            </a:schemeClr>
          </a:solidFill>
        </p:spPr>
        <p:txBody>
          <a:bodyPr>
            <a:normAutofit/>
          </a:bodyPr>
          <a:lstStyle/>
          <a:p>
            <a:r>
              <a:rPr lang="en-GB" sz="3600">
                <a:solidFill>
                  <a:schemeClr val="bg1"/>
                </a:solidFill>
              </a:rPr>
              <a:t>Agroecology</a:t>
            </a:r>
            <a:br>
              <a:rPr lang="en-GB" sz="3600">
                <a:solidFill>
                  <a:schemeClr val="bg1"/>
                </a:solidFill>
              </a:rPr>
            </a:br>
            <a:r>
              <a:rPr lang="en-GB" sz="3600">
                <a:solidFill>
                  <a:schemeClr val="bg1"/>
                </a:solidFill>
              </a:rPr>
              <a:t>Permaculture</a:t>
            </a:r>
            <a:br>
              <a:rPr lang="en-GB" sz="3600">
                <a:solidFill>
                  <a:schemeClr val="bg1"/>
                </a:solidFill>
              </a:rPr>
            </a:br>
            <a:r>
              <a:rPr lang="en-GB" sz="3600">
                <a:solidFill>
                  <a:schemeClr val="bg1"/>
                </a:solidFill>
              </a:rPr>
              <a:t>Agroforestry</a:t>
            </a:r>
            <a:br>
              <a:rPr lang="en-GB" sz="3600">
                <a:solidFill>
                  <a:schemeClr val="bg1"/>
                </a:solidFill>
              </a:rPr>
            </a:br>
            <a:r>
              <a:rPr lang="en-GB" sz="3600">
                <a:solidFill>
                  <a:schemeClr val="bg1"/>
                </a:solidFill>
              </a:rPr>
              <a:t>Regenerative agriculture</a:t>
            </a:r>
            <a:br>
              <a:rPr lang="en-GB" sz="3600">
                <a:solidFill>
                  <a:schemeClr val="bg1"/>
                </a:solidFill>
              </a:rPr>
            </a:br>
            <a:r>
              <a:rPr lang="en-GB" sz="3600">
                <a:solidFill>
                  <a:schemeClr val="bg1"/>
                </a:solidFill>
              </a:rPr>
              <a:t>etc.</a:t>
            </a:r>
          </a:p>
        </p:txBody>
      </p:sp>
      <p:sp>
        <p:nvSpPr>
          <p:cNvPr id="6" name="Titel 1"/>
          <p:cNvSpPr txBox="1">
            <a:spLocks/>
          </p:cNvSpPr>
          <p:nvPr/>
        </p:nvSpPr>
        <p:spPr>
          <a:xfrm>
            <a:off x="1101754" y="365126"/>
            <a:ext cx="7160683" cy="1325563"/>
          </a:xfrm>
          <a:prstGeom prst="rect">
            <a:avLst/>
          </a:prstGeom>
          <a:solidFill>
            <a:schemeClr val="bg1">
              <a:alpha val="53000"/>
            </a:schemeClr>
          </a:solidFill>
        </p:spPr>
        <p:txBody>
          <a:bodyPr vert="horz" lIns="91440" tIns="45720" rIns="91440" bIns="45720" rtlCol="0" anchor="ctr">
            <a:normAutofit/>
          </a:bodyPr>
          <a:lstStyle>
            <a:lvl1pPr algn="l" defTabSz="6858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r>
              <a:rPr lang="en-GB"/>
              <a:t>Agriculture </a:t>
            </a:r>
          </a:p>
        </p:txBody>
      </p:sp>
    </p:spTree>
    <p:extLst>
      <p:ext uri="{BB962C8B-B14F-4D97-AF65-F5344CB8AC3E}">
        <p14:creationId xmlns:p14="http://schemas.microsoft.com/office/powerpoint/2010/main" val="14619032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el 1"/>
          <p:cNvSpPr>
            <a:spLocks noGrp="1"/>
          </p:cNvSpPr>
          <p:nvPr>
            <p:ph type="title"/>
          </p:nvPr>
        </p:nvSpPr>
        <p:spPr>
          <a:xfrm>
            <a:off x="300038" y="608013"/>
            <a:ext cx="4529137" cy="1325562"/>
          </a:xfrm>
        </p:spPr>
        <p:txBody>
          <a:bodyPr/>
          <a:lstStyle/>
          <a:p>
            <a:r>
              <a:rPr lang="en-GB" altLang="x-none"/>
              <a:t>Planetary Health diet:</a:t>
            </a:r>
          </a:p>
        </p:txBody>
      </p:sp>
      <p:sp>
        <p:nvSpPr>
          <p:cNvPr id="151554" name="Textfeld 2"/>
          <p:cNvSpPr txBox="1">
            <a:spLocks noChangeArrowheads="1"/>
          </p:cNvSpPr>
          <p:nvPr/>
        </p:nvSpPr>
        <p:spPr bwMode="auto">
          <a:xfrm>
            <a:off x="160338" y="155575"/>
            <a:ext cx="430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hlinkClick r:id="rId3"/>
              </a:rPr>
              <a:t>www.thelancet.com/commissions/EAT</a:t>
            </a:r>
            <a:r>
              <a:rPr lang="en-GB" altLang="x-none" sz="2000"/>
              <a:t>  </a:t>
            </a:r>
          </a:p>
        </p:txBody>
      </p:sp>
      <p:sp>
        <p:nvSpPr>
          <p:cNvPr id="151555" name="Textfeld 3"/>
          <p:cNvSpPr txBox="1">
            <a:spLocks noChangeArrowheads="1"/>
          </p:cNvSpPr>
          <p:nvPr/>
        </p:nvSpPr>
        <p:spPr bwMode="auto">
          <a:xfrm>
            <a:off x="300038" y="6488113"/>
            <a:ext cx="85699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Source: www.daserste.de/information/wissen-kultur/w-wie-wissen/ernaehrung-136.html</a:t>
            </a:r>
          </a:p>
        </p:txBody>
      </p:sp>
      <p:pic>
        <p:nvPicPr>
          <p:cNvPr id="2" name="Bild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700" y="355600"/>
            <a:ext cx="4267200" cy="5854700"/>
          </a:xfrm>
          <a:prstGeom prst="rect">
            <a:avLst/>
          </a:prstGeom>
        </p:spPr>
      </p:pic>
      <p:pic>
        <p:nvPicPr>
          <p:cNvPr id="3" name="Bild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731" y="1933575"/>
            <a:ext cx="4356100" cy="4356100"/>
          </a:xfrm>
          <a:prstGeom prst="rect">
            <a:avLst/>
          </a:prstGeom>
        </p:spPr>
      </p:pic>
    </p:spTree>
    <p:extLst>
      <p:ext uri="{BB962C8B-B14F-4D97-AF65-F5344CB8AC3E}">
        <p14:creationId xmlns:p14="http://schemas.microsoft.com/office/powerpoint/2010/main" val="2926175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el 1"/>
          <p:cNvSpPr>
            <a:spLocks noGrp="1"/>
          </p:cNvSpPr>
          <p:nvPr>
            <p:ph type="title"/>
          </p:nvPr>
        </p:nvSpPr>
        <p:spPr>
          <a:xfrm>
            <a:off x="300038" y="608013"/>
            <a:ext cx="4529137" cy="1325562"/>
          </a:xfrm>
        </p:spPr>
        <p:txBody>
          <a:bodyPr/>
          <a:lstStyle/>
          <a:p>
            <a:r>
              <a:rPr lang="en-GB" altLang="x-none"/>
              <a:t>Planetary Health diet:</a:t>
            </a:r>
          </a:p>
        </p:txBody>
      </p:sp>
      <p:sp>
        <p:nvSpPr>
          <p:cNvPr id="151554" name="Textfeld 2"/>
          <p:cNvSpPr txBox="1">
            <a:spLocks noChangeArrowheads="1"/>
          </p:cNvSpPr>
          <p:nvPr/>
        </p:nvSpPr>
        <p:spPr bwMode="auto">
          <a:xfrm>
            <a:off x="160338" y="155575"/>
            <a:ext cx="430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hlinkClick r:id="rId3"/>
              </a:rPr>
              <a:t>www.thelancet.com/commissions/EAT</a:t>
            </a:r>
            <a:r>
              <a:rPr lang="en-GB" altLang="x-none" sz="2000"/>
              <a:t>  </a:t>
            </a:r>
          </a:p>
        </p:txBody>
      </p:sp>
      <p:sp>
        <p:nvSpPr>
          <p:cNvPr id="151555" name="Textfeld 3"/>
          <p:cNvSpPr txBox="1">
            <a:spLocks noChangeArrowheads="1"/>
          </p:cNvSpPr>
          <p:nvPr/>
        </p:nvSpPr>
        <p:spPr bwMode="auto">
          <a:xfrm>
            <a:off x="300038" y="6488113"/>
            <a:ext cx="85699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Source: www.daserste.de/information/wissen-kultur/w-wie-wissen/ernaehrung-136.html</a:t>
            </a:r>
          </a:p>
        </p:txBody>
      </p:sp>
      <p:sp>
        <p:nvSpPr>
          <p:cNvPr id="9" name="Titel 1"/>
          <p:cNvSpPr txBox="1">
            <a:spLocks/>
          </p:cNvSpPr>
          <p:nvPr/>
        </p:nvSpPr>
        <p:spPr bwMode="auto">
          <a:xfrm>
            <a:off x="5200650" y="587375"/>
            <a:ext cx="37941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Calibri" charset="0"/>
              </a:defRPr>
            </a:lvl1pPr>
            <a:lvl2pPr marL="742950" indent="-285750" defTabSz="685800">
              <a:defRPr>
                <a:solidFill>
                  <a:schemeClr val="tx1"/>
                </a:solidFill>
                <a:latin typeface="Calibri" charset="0"/>
              </a:defRPr>
            </a:lvl2pPr>
            <a:lvl3pPr marL="1143000" indent="-228600" defTabSz="685800">
              <a:defRPr>
                <a:solidFill>
                  <a:schemeClr val="tx1"/>
                </a:solidFill>
                <a:latin typeface="Calibri" charset="0"/>
              </a:defRPr>
            </a:lvl3pPr>
            <a:lvl4pPr marL="1600200" indent="-228600" defTabSz="685800">
              <a:defRPr>
                <a:solidFill>
                  <a:schemeClr val="tx1"/>
                </a:solidFill>
                <a:latin typeface="Calibri" charset="0"/>
              </a:defRPr>
            </a:lvl4pPr>
            <a:lvl5pPr marL="2057400" indent="-228600" defTabSz="685800">
              <a:defRPr>
                <a:solidFill>
                  <a:schemeClr val="tx1"/>
                </a:solidFill>
                <a:latin typeface="Calibri" charset="0"/>
              </a:defRPr>
            </a:lvl5pPr>
            <a:lvl6pPr marL="2514600" indent="-228600" defTabSz="685800" fontAlgn="base">
              <a:spcBef>
                <a:spcPct val="0"/>
              </a:spcBef>
              <a:spcAft>
                <a:spcPct val="0"/>
              </a:spcAft>
              <a:defRPr>
                <a:solidFill>
                  <a:schemeClr val="tx1"/>
                </a:solidFill>
                <a:latin typeface="Calibri" charset="0"/>
              </a:defRPr>
            </a:lvl6pPr>
            <a:lvl7pPr marL="2971800" indent="-228600" defTabSz="685800" fontAlgn="base">
              <a:spcBef>
                <a:spcPct val="0"/>
              </a:spcBef>
              <a:spcAft>
                <a:spcPct val="0"/>
              </a:spcAft>
              <a:defRPr>
                <a:solidFill>
                  <a:schemeClr val="tx1"/>
                </a:solidFill>
                <a:latin typeface="Calibri" charset="0"/>
              </a:defRPr>
            </a:lvl7pPr>
            <a:lvl8pPr marL="3429000" indent="-228600" defTabSz="685800" fontAlgn="base">
              <a:spcBef>
                <a:spcPct val="0"/>
              </a:spcBef>
              <a:spcAft>
                <a:spcPct val="0"/>
              </a:spcAft>
              <a:defRPr>
                <a:solidFill>
                  <a:schemeClr val="tx1"/>
                </a:solidFill>
                <a:latin typeface="Calibri" charset="0"/>
              </a:defRPr>
            </a:lvl8pPr>
            <a:lvl9pPr marL="3886200" indent="-228600" defTabSz="685800" fontAlgn="base">
              <a:spcBef>
                <a:spcPct val="0"/>
              </a:spcBef>
              <a:spcAft>
                <a:spcPct val="0"/>
              </a:spcAft>
              <a:defRPr>
                <a:solidFill>
                  <a:schemeClr val="tx1"/>
                </a:solidFill>
                <a:latin typeface="Calibri" charset="0"/>
              </a:defRPr>
            </a:lvl9pPr>
          </a:lstStyle>
          <a:p>
            <a:pPr eaLnBrk="1" hangingPunct="1">
              <a:lnSpc>
                <a:spcPct val="90000"/>
              </a:lnSpc>
            </a:pPr>
            <a:r>
              <a:rPr lang="en-GB" altLang="x-none" sz="4400">
                <a:latin typeface="Calibri Light" charset="0"/>
              </a:rPr>
              <a:t>Germany:</a:t>
            </a:r>
          </a:p>
        </p:txBody>
      </p:sp>
      <p:pic>
        <p:nvPicPr>
          <p:cNvPr id="10" name="Bild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31" y="1933575"/>
            <a:ext cx="4356100" cy="4356100"/>
          </a:xfrm>
          <a:prstGeom prst="rect">
            <a:avLst/>
          </a:prstGeom>
        </p:spPr>
      </p:pic>
      <p:pic>
        <p:nvPicPr>
          <p:cNvPr id="4" name="Bild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138" y="1912938"/>
            <a:ext cx="4366254" cy="4356100"/>
          </a:xfrm>
          <a:prstGeom prst="rect">
            <a:avLst/>
          </a:prstGeom>
        </p:spPr>
      </p:pic>
    </p:spTree>
    <p:extLst>
      <p:ext uri="{BB962C8B-B14F-4D97-AF65-F5344CB8AC3E}">
        <p14:creationId xmlns:p14="http://schemas.microsoft.com/office/powerpoint/2010/main" val="9209399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2"/>
          </p:nvPr>
        </p:nvSpPr>
        <p:spPr>
          <a:xfrm>
            <a:off x="4876800" y="1825625"/>
            <a:ext cx="3445790" cy="4662488"/>
          </a:xfrm>
        </p:spPr>
        <p:txBody>
          <a:bodyPr>
            <a:normAutofit/>
          </a:bodyPr>
          <a:lstStyle/>
          <a:p>
            <a:pPr marR="0" lvl="0" defTabSz="914400" eaLnBrk="1" fontAlgn="auto" latinLnBrk="0" hangingPunct="1">
              <a:lnSpc>
                <a:spcPct val="100000"/>
              </a:lnSpc>
              <a:spcBef>
                <a:spcPts val="0"/>
              </a:spcBef>
              <a:spcAft>
                <a:spcPts val="0"/>
              </a:spcAft>
              <a:buClrTx/>
              <a:buSzTx/>
              <a:buFont typeface="Wingdings" charset="2"/>
              <a:buChar char="à"/>
              <a:tabLst/>
              <a:defRPr/>
            </a:pPr>
            <a:r>
              <a:rPr lang="en-GB">
                <a:sym typeface="Wingdings"/>
              </a:rPr>
              <a:t>  Can avoid about 11 million premature deaths per year globally, a reduction by around 20%!</a:t>
            </a:r>
          </a:p>
          <a:p>
            <a:pPr marR="0" lvl="0" defTabSz="914400" eaLnBrk="1" fontAlgn="auto" latinLnBrk="0" hangingPunct="1">
              <a:lnSpc>
                <a:spcPct val="100000"/>
              </a:lnSpc>
              <a:spcBef>
                <a:spcPts val="0"/>
              </a:spcBef>
              <a:spcAft>
                <a:spcPts val="0"/>
              </a:spcAft>
              <a:buClrTx/>
              <a:buSzTx/>
              <a:buFont typeface="Wingdings" charset="2"/>
              <a:buChar char="à"/>
              <a:tabLst/>
              <a:defRPr/>
            </a:pPr>
            <a:endParaRPr lang="en-GB">
              <a:sym typeface="Wingdings"/>
            </a:endParaRPr>
          </a:p>
          <a:p>
            <a:pPr marR="0" lvl="0" defTabSz="914400" eaLnBrk="1" fontAlgn="auto" latinLnBrk="0" hangingPunct="1">
              <a:lnSpc>
                <a:spcPct val="100000"/>
              </a:lnSpc>
              <a:spcBef>
                <a:spcPts val="0"/>
              </a:spcBef>
              <a:spcAft>
                <a:spcPts val="0"/>
              </a:spcAft>
              <a:buClrTx/>
              <a:buSzTx/>
              <a:buFont typeface="Wingdings" charset="2"/>
              <a:buChar char="à"/>
              <a:tabLst/>
              <a:defRPr/>
            </a:pPr>
            <a:r>
              <a:rPr lang="en-GB">
                <a:sym typeface="Wingdings"/>
              </a:rPr>
              <a:t> Can feed about    10 billion people within planetary boundaries</a:t>
            </a:r>
            <a:endParaRPr lang="en-GB"/>
          </a:p>
        </p:txBody>
      </p:sp>
      <p:sp>
        <p:nvSpPr>
          <p:cNvPr id="151554" name="Textfeld 2"/>
          <p:cNvSpPr txBox="1">
            <a:spLocks noChangeArrowheads="1"/>
          </p:cNvSpPr>
          <p:nvPr/>
        </p:nvSpPr>
        <p:spPr bwMode="auto">
          <a:xfrm>
            <a:off x="160338" y="155575"/>
            <a:ext cx="430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hlinkClick r:id="rId3"/>
              </a:rPr>
              <a:t>www.thelancet.com/commissions/EAT</a:t>
            </a:r>
            <a:r>
              <a:rPr lang="en-GB" altLang="x-none" sz="2000"/>
              <a:t>  </a:t>
            </a:r>
          </a:p>
        </p:txBody>
      </p:sp>
      <p:sp>
        <p:nvSpPr>
          <p:cNvPr id="151555" name="Textfeld 3"/>
          <p:cNvSpPr txBox="1">
            <a:spLocks noChangeArrowheads="1"/>
          </p:cNvSpPr>
          <p:nvPr/>
        </p:nvSpPr>
        <p:spPr bwMode="auto">
          <a:xfrm>
            <a:off x="300038" y="6488113"/>
            <a:ext cx="85699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Source: www.daserste.de/information/wissen-kultur/w-wie-wissen/ernaehrung-136.html</a:t>
            </a:r>
          </a:p>
        </p:txBody>
      </p:sp>
      <p:sp>
        <p:nvSpPr>
          <p:cNvPr id="10" name="Titel 1"/>
          <p:cNvSpPr>
            <a:spLocks noGrp="1"/>
          </p:cNvSpPr>
          <p:nvPr>
            <p:ph type="title"/>
          </p:nvPr>
        </p:nvSpPr>
        <p:spPr>
          <a:xfrm>
            <a:off x="300038" y="608013"/>
            <a:ext cx="4529137" cy="1325562"/>
          </a:xfrm>
        </p:spPr>
        <p:txBody>
          <a:bodyPr/>
          <a:lstStyle/>
          <a:p>
            <a:r>
              <a:rPr lang="en-GB" altLang="x-none"/>
              <a:t>Planetary Health diet:</a:t>
            </a:r>
          </a:p>
        </p:txBody>
      </p:sp>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31" y="1933575"/>
            <a:ext cx="4356100" cy="4356100"/>
          </a:xfrm>
          <a:prstGeom prst="rect">
            <a:avLst/>
          </a:prstGeom>
        </p:spPr>
      </p:pic>
    </p:spTree>
    <p:extLst>
      <p:ext uri="{BB962C8B-B14F-4D97-AF65-F5344CB8AC3E}">
        <p14:creationId xmlns:p14="http://schemas.microsoft.com/office/powerpoint/2010/main" val="17136310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Conclusions</a:t>
            </a:r>
            <a:endParaRPr lang="en-GB" i="1"/>
          </a:p>
        </p:txBody>
      </p:sp>
      <p:sp>
        <p:nvSpPr>
          <p:cNvPr id="3" name="Inhaltsplatzhalter 2"/>
          <p:cNvSpPr>
            <a:spLocks noGrp="1"/>
          </p:cNvSpPr>
          <p:nvPr>
            <p:ph sz="half" idx="1"/>
          </p:nvPr>
        </p:nvSpPr>
        <p:spPr>
          <a:xfrm>
            <a:off x="628650" y="1825625"/>
            <a:ext cx="3772869" cy="4351338"/>
          </a:xfrm>
          <a:solidFill>
            <a:schemeClr val="tx1"/>
          </a:solidFill>
        </p:spPr>
        <p:txBody>
          <a:bodyPr>
            <a:normAutofit lnSpcReduction="10000"/>
          </a:bodyPr>
          <a:lstStyle/>
          <a:p>
            <a:pPr marL="0" indent="0">
              <a:buNone/>
            </a:pPr>
            <a:endParaRPr lang="de-DE">
              <a:solidFill>
                <a:schemeClr val="bg1"/>
              </a:solidFill>
            </a:endParaRPr>
          </a:p>
          <a:p>
            <a:pPr marL="0" indent="0">
              <a:lnSpc>
                <a:spcPct val="150000"/>
              </a:lnSpc>
              <a:buNone/>
            </a:pPr>
            <a:r>
              <a:rPr lang="de-DE">
                <a:solidFill>
                  <a:schemeClr val="bg1"/>
                </a:solidFill>
              </a:rPr>
              <a:t>"Climate change is</a:t>
            </a:r>
            <a:r>
              <a:rPr lang="de-DE" b="1">
                <a:solidFill>
                  <a:schemeClr val="bg1"/>
                </a:solidFill>
              </a:rPr>
              <a:t> the biggest global health threat</a:t>
            </a:r>
            <a:r>
              <a:rPr lang="de-DE">
                <a:solidFill>
                  <a:schemeClr val="bg1"/>
                </a:solidFill>
              </a:rPr>
              <a:t> of the 21st century.</a:t>
            </a:r>
            <a:r>
              <a:rPr lang="ru-RU">
                <a:solidFill>
                  <a:schemeClr val="bg1"/>
                </a:solidFill>
              </a:rPr>
              <a:t>“</a:t>
            </a:r>
            <a:endParaRPr lang="de-DE">
              <a:solidFill>
                <a:schemeClr val="bg1"/>
              </a:solidFill>
            </a:endParaRPr>
          </a:p>
          <a:p>
            <a:pPr marL="0" indent="0">
              <a:lnSpc>
                <a:spcPct val="150000"/>
              </a:lnSpc>
              <a:buNone/>
            </a:pPr>
            <a:endParaRPr lang="de-DE">
              <a:solidFill>
                <a:schemeClr val="bg1"/>
              </a:solidFill>
            </a:endParaRPr>
          </a:p>
          <a:p>
            <a:pPr marL="0" indent="0">
              <a:lnSpc>
                <a:spcPct val="150000"/>
              </a:lnSpc>
              <a:buNone/>
            </a:pPr>
            <a:r>
              <a:rPr lang="de-DE" sz="2400" i="1">
                <a:solidFill>
                  <a:schemeClr val="bg1"/>
                </a:solidFill>
              </a:rPr>
              <a:t>The Lancet 2009</a:t>
            </a:r>
            <a:endParaRPr lang="ru-RU" sz="2400" i="1">
              <a:solidFill>
                <a:schemeClr val="bg1"/>
              </a:solidFill>
            </a:endParaRPr>
          </a:p>
          <a:p>
            <a:pPr marL="0" indent="0">
              <a:lnSpc>
                <a:spcPct val="150000"/>
              </a:lnSpc>
              <a:buNone/>
            </a:pPr>
            <a:endParaRPr lang="de-DE">
              <a:solidFill>
                <a:schemeClr val="bg1"/>
              </a:solidFill>
            </a:endParaRPr>
          </a:p>
        </p:txBody>
      </p:sp>
      <p:sp>
        <p:nvSpPr>
          <p:cNvPr id="4" name="Inhaltsplatzhalter 3"/>
          <p:cNvSpPr>
            <a:spLocks noGrp="1"/>
          </p:cNvSpPr>
          <p:nvPr>
            <p:ph sz="half" idx="2"/>
          </p:nvPr>
        </p:nvSpPr>
        <p:spPr>
          <a:xfrm>
            <a:off x="4514850" y="1825625"/>
            <a:ext cx="4000500" cy="4351338"/>
          </a:xfrm>
          <a:ln>
            <a:solidFill>
              <a:schemeClr val="tx1"/>
            </a:solidFill>
          </a:ln>
        </p:spPr>
        <p:txBody>
          <a:bodyPr>
            <a:normAutofit lnSpcReduction="10000"/>
          </a:bodyPr>
          <a:lstStyle/>
          <a:p>
            <a:pPr lvl="1"/>
            <a:endParaRPr lang="de-DE"/>
          </a:p>
          <a:p>
            <a:pPr marL="0" indent="0">
              <a:lnSpc>
                <a:spcPct val="150000"/>
              </a:lnSpc>
              <a:buNone/>
            </a:pPr>
            <a:r>
              <a:rPr lang="de-DE"/>
              <a:t>"Tackling climate change could be the </a:t>
            </a:r>
            <a:r>
              <a:rPr lang="de-DE" b="1"/>
              <a:t>greatest global health opportunity </a:t>
            </a:r>
            <a:r>
              <a:rPr lang="de-DE"/>
              <a:t>of the 21st century.“</a:t>
            </a:r>
          </a:p>
          <a:p>
            <a:pPr marL="0" indent="0">
              <a:lnSpc>
                <a:spcPct val="150000"/>
              </a:lnSpc>
              <a:buNone/>
            </a:pPr>
            <a:endParaRPr lang="de-DE" sz="3200"/>
          </a:p>
          <a:p>
            <a:pPr marL="0" indent="0">
              <a:lnSpc>
                <a:spcPct val="150000"/>
              </a:lnSpc>
              <a:buNone/>
            </a:pPr>
            <a:r>
              <a:rPr lang="de-DE" sz="2400" i="1"/>
              <a:t>The Lancet 2015</a:t>
            </a:r>
          </a:p>
          <a:p>
            <a:pPr marL="0" indent="0">
              <a:lnSpc>
                <a:spcPct val="150000"/>
              </a:lnSpc>
              <a:buNone/>
            </a:pPr>
            <a:endParaRPr lang="en-GB"/>
          </a:p>
          <a:p>
            <a:endParaRPr lang="en-GB"/>
          </a:p>
        </p:txBody>
      </p:sp>
      <p:sp>
        <p:nvSpPr>
          <p:cNvPr id="5" name="Textfeld 4"/>
          <p:cNvSpPr txBox="1"/>
          <p:nvPr/>
        </p:nvSpPr>
        <p:spPr>
          <a:xfrm>
            <a:off x="2434025" y="6311899"/>
            <a:ext cx="4690002" cy="369332"/>
          </a:xfrm>
          <a:prstGeom prst="rect">
            <a:avLst/>
          </a:prstGeom>
          <a:noFill/>
        </p:spPr>
        <p:txBody>
          <a:bodyPr wrap="none" rtlCol="0">
            <a:spAutoFit/>
          </a:bodyPr>
          <a:lstStyle/>
          <a:p>
            <a:r>
              <a:rPr lang="en-GB"/>
              <a:t>Source: www.thelancet.com/climate-and-health</a:t>
            </a:r>
          </a:p>
        </p:txBody>
      </p:sp>
    </p:spTree>
    <p:extLst>
      <p:ext uri="{BB962C8B-B14F-4D97-AF65-F5344CB8AC3E}">
        <p14:creationId xmlns:p14="http://schemas.microsoft.com/office/powerpoint/2010/main" val="69081886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b="1296"/>
          <a:stretch/>
        </p:blipFill>
        <p:spPr>
          <a:xfrm>
            <a:off x="275094" y="190500"/>
            <a:ext cx="4593798" cy="6475108"/>
          </a:xfrm>
          <a:prstGeom prst="rect">
            <a:avLst/>
          </a:prstGeom>
        </p:spPr>
      </p:pic>
      <p:sp>
        <p:nvSpPr>
          <p:cNvPr id="16" name="Inhaltsplatzhalter 15"/>
          <p:cNvSpPr>
            <a:spLocks noGrp="1"/>
          </p:cNvSpPr>
          <p:nvPr>
            <p:ph sz="half" idx="2"/>
          </p:nvPr>
        </p:nvSpPr>
        <p:spPr>
          <a:xfrm>
            <a:off x="5035550" y="812800"/>
            <a:ext cx="3886200" cy="5511800"/>
          </a:xfrm>
        </p:spPr>
        <p:txBody>
          <a:bodyPr>
            <a:normAutofit lnSpcReduction="10000"/>
          </a:bodyPr>
          <a:lstStyle/>
          <a:p>
            <a:pPr marL="0" indent="0">
              <a:buNone/>
            </a:pPr>
            <a:r>
              <a:rPr lang="en-GB" sz="2400" i="1"/>
              <a:t>Given the interconnected nature of climate change, loss of biodiversity, land degradation, and air and water pollution, it is essential that these problems are tackled together.</a:t>
            </a:r>
          </a:p>
          <a:p>
            <a:pPr marL="0" indent="0">
              <a:buNone/>
            </a:pPr>
            <a:endParaRPr lang="en-GB" sz="2400" i="1"/>
          </a:p>
          <a:p>
            <a:pPr marL="0" indent="0">
              <a:buNone/>
            </a:pPr>
            <a:r>
              <a:rPr lang="en-GB" sz="2400" b="1" i="1"/>
              <a:t>Human well-being, now and in the future, depends on a healthy planet.</a:t>
            </a:r>
          </a:p>
          <a:p>
            <a:pPr marL="0" indent="0">
              <a:buNone/>
            </a:pPr>
            <a:endParaRPr lang="en-GB" sz="2400" b="1" i="1"/>
          </a:p>
          <a:p>
            <a:pPr marL="0" indent="0">
              <a:buNone/>
            </a:pPr>
            <a:r>
              <a:rPr lang="en-GB" sz="2400" i="1"/>
              <a:t>Transforming humankind’s relationship with nature is the key to a sustainable future.</a:t>
            </a:r>
          </a:p>
        </p:txBody>
      </p:sp>
      <p:sp>
        <p:nvSpPr>
          <p:cNvPr id="2" name="Textfeld 1"/>
          <p:cNvSpPr txBox="1"/>
          <p:nvPr/>
        </p:nvSpPr>
        <p:spPr>
          <a:xfrm rot="16200000">
            <a:off x="-2575253" y="3783665"/>
            <a:ext cx="5394554" cy="369332"/>
          </a:xfrm>
          <a:prstGeom prst="rect">
            <a:avLst/>
          </a:prstGeom>
          <a:noFill/>
        </p:spPr>
        <p:txBody>
          <a:bodyPr wrap="none" rtlCol="0">
            <a:spAutoFit/>
          </a:bodyPr>
          <a:lstStyle/>
          <a:p>
            <a:r>
              <a:rPr lang="en-GB">
                <a:solidFill>
                  <a:schemeClr val="bg1">
                    <a:lumMod val="50000"/>
                  </a:schemeClr>
                </a:solidFill>
              </a:rPr>
              <a:t>https://www.unep.org/resources/making-peace-nature</a:t>
            </a:r>
          </a:p>
        </p:txBody>
      </p:sp>
    </p:spTree>
    <p:extLst>
      <p:ext uri="{BB962C8B-B14F-4D97-AF65-F5344CB8AC3E}">
        <p14:creationId xmlns:p14="http://schemas.microsoft.com/office/powerpoint/2010/main" val="83172906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4401" y="6550223"/>
            <a:ext cx="9178401" cy="276999"/>
          </a:xfrm>
          <a:prstGeom prst="rect">
            <a:avLst/>
          </a:prstGeom>
          <a:noFill/>
        </p:spPr>
        <p:txBody>
          <a:bodyPr wrap="square" rtlCol="0">
            <a:spAutoFit/>
          </a:bodyPr>
          <a:lstStyle/>
          <a:p>
            <a:pPr eaLnBrk="0" fontAlgn="base" hangingPunct="0">
              <a:spcBef>
                <a:spcPct val="0"/>
              </a:spcBef>
              <a:spcAft>
                <a:spcPct val="0"/>
              </a:spcAft>
            </a:pPr>
            <a:r>
              <a:rPr lang="en-GB" sz="1200">
                <a:solidFill>
                  <a:srgbClr val="474746"/>
                </a:solidFill>
              </a:rPr>
              <a:t>Source: WBGU report “World in Transition” 2011, fig. 3.4.1, from Grin, Rotmans &amp; Schot 2010, based on Geels &amp; Schot 2010</a:t>
            </a:r>
          </a:p>
        </p:txBody>
      </p:sp>
      <p:pic>
        <p:nvPicPr>
          <p:cNvPr id="3" name="Grafik 2">
            <a:extLst>
              <a:ext uri="{FF2B5EF4-FFF2-40B4-BE49-F238E27FC236}">
                <a16:creationId xmlns:a16="http://schemas.microsoft.com/office/drawing/2014/main" xmlns="" id="{0A612F30-C2AD-4EC6-9FF5-17ADEDE6E666}"/>
              </a:ext>
            </a:extLst>
          </p:cNvPr>
          <p:cNvPicPr>
            <a:picLocks noChangeAspect="1"/>
          </p:cNvPicPr>
          <p:nvPr/>
        </p:nvPicPr>
        <p:blipFill>
          <a:blip r:embed="rId3"/>
          <a:stretch>
            <a:fillRect/>
          </a:stretch>
        </p:blipFill>
        <p:spPr>
          <a:xfrm>
            <a:off x="401285" y="1334666"/>
            <a:ext cx="7399690" cy="5215557"/>
          </a:xfrm>
          <a:prstGeom prst="rect">
            <a:avLst/>
          </a:prstGeom>
        </p:spPr>
      </p:pic>
    </p:spTree>
    <p:extLst>
      <p:ext uri="{BB962C8B-B14F-4D97-AF65-F5344CB8AC3E}">
        <p14:creationId xmlns:p14="http://schemas.microsoft.com/office/powerpoint/2010/main" val="10937007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02" y="132244"/>
            <a:ext cx="3334162" cy="4718153"/>
          </a:xfrm>
          <a:prstGeom prst="rect">
            <a:avLst/>
          </a:prstGeom>
        </p:spPr>
      </p:pic>
      <p:grpSp>
        <p:nvGrpSpPr>
          <p:cNvPr id="10" name="Gruppierung 9"/>
          <p:cNvGrpSpPr/>
          <p:nvPr/>
        </p:nvGrpSpPr>
        <p:grpSpPr>
          <a:xfrm>
            <a:off x="3882973" y="140341"/>
            <a:ext cx="4689167" cy="3129840"/>
            <a:chOff x="3962812" y="123017"/>
            <a:chExt cx="4689167" cy="3129840"/>
          </a:xfrm>
        </p:grpSpPr>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812" y="123017"/>
              <a:ext cx="4689167" cy="3126111"/>
            </a:xfrm>
            <a:prstGeom prst="rect">
              <a:avLst/>
            </a:prstGeom>
          </p:spPr>
        </p:pic>
        <p:sp>
          <p:nvSpPr>
            <p:cNvPr id="6" name="Textfeld 5"/>
            <p:cNvSpPr txBox="1"/>
            <p:nvPr/>
          </p:nvSpPr>
          <p:spPr>
            <a:xfrm>
              <a:off x="5452368" y="2945080"/>
              <a:ext cx="1782604" cy="307777"/>
            </a:xfrm>
            <a:prstGeom prst="rect">
              <a:avLst/>
            </a:prstGeom>
            <a:noFill/>
          </p:spPr>
          <p:txBody>
            <a:bodyPr wrap="none" rtlCol="0">
              <a:spAutoFit/>
            </a:bodyPr>
            <a:lstStyle/>
            <a:p>
              <a:r>
                <a:rPr lang="en-GB" sz="1400" err="1" smtClean="0">
                  <a:solidFill>
                    <a:schemeClr val="bg1">
                      <a:lumMod val="85000"/>
                    </a:schemeClr>
                  </a:solidFill>
                </a:rPr>
                <a:t>Quelle</a:t>
              </a:r>
              <a:r>
                <a:rPr lang="en-GB" sz="1400" smtClean="0">
                  <a:solidFill>
                    <a:schemeClr val="bg1">
                      <a:lumMod val="85000"/>
                    </a:schemeClr>
                  </a:solidFill>
                </a:rPr>
                <a:t>: Thomas </a:t>
              </a:r>
              <a:r>
                <a:rPr lang="en-GB" sz="1400" err="1" smtClean="0">
                  <a:solidFill>
                    <a:schemeClr val="bg1">
                      <a:lumMod val="85000"/>
                    </a:schemeClr>
                  </a:solidFill>
                </a:rPr>
                <a:t>Katan</a:t>
              </a:r>
              <a:endParaRPr lang="en-GB" sz="1400">
                <a:solidFill>
                  <a:schemeClr val="bg1">
                    <a:lumMod val="85000"/>
                  </a:schemeClr>
                </a:solidFill>
              </a:endParaRPr>
            </a:p>
          </p:txBody>
        </p:sp>
      </p:grpSp>
      <p:sp>
        <p:nvSpPr>
          <p:cNvPr id="7" name="Textfeld 6"/>
          <p:cNvSpPr txBox="1"/>
          <p:nvPr/>
        </p:nvSpPr>
        <p:spPr>
          <a:xfrm rot="16200000">
            <a:off x="-615445" y="3545529"/>
            <a:ext cx="1740476" cy="307777"/>
          </a:xfrm>
          <a:prstGeom prst="rect">
            <a:avLst/>
          </a:prstGeom>
          <a:noFill/>
        </p:spPr>
        <p:txBody>
          <a:bodyPr wrap="none" rtlCol="0">
            <a:spAutoFit/>
          </a:bodyPr>
          <a:lstStyle/>
          <a:p>
            <a:r>
              <a:rPr lang="en-GB" sz="1400" err="1" smtClean="0">
                <a:solidFill>
                  <a:schemeClr val="bg1">
                    <a:lumMod val="85000"/>
                  </a:schemeClr>
                </a:solidFill>
              </a:rPr>
              <a:t>Quelle</a:t>
            </a:r>
            <a:r>
              <a:rPr lang="en-GB" sz="1400" smtClean="0">
                <a:solidFill>
                  <a:schemeClr val="bg1">
                    <a:lumMod val="85000"/>
                  </a:schemeClr>
                </a:solidFill>
              </a:rPr>
              <a:t>: Leonhard Len</a:t>
            </a:r>
            <a:endParaRPr lang="en-GB" sz="1400">
              <a:solidFill>
                <a:schemeClr val="bg1">
                  <a:lumMod val="85000"/>
                </a:schemeClr>
              </a:solidFill>
            </a:endParaRPr>
          </a:p>
        </p:txBody>
      </p:sp>
      <p:pic>
        <p:nvPicPr>
          <p:cNvPr id="9" name="Bild 8"/>
          <p:cNvPicPr>
            <a:picLocks noChangeAspect="1"/>
          </p:cNvPicPr>
          <p:nvPr/>
        </p:nvPicPr>
        <p:blipFill rotWithShape="1">
          <a:blip r:embed="rId5">
            <a:extLst>
              <a:ext uri="{28A0092B-C50C-407E-A947-70E740481C1C}">
                <a14:useLocalDpi xmlns:a14="http://schemas.microsoft.com/office/drawing/2010/main" val="0"/>
              </a:ext>
            </a:extLst>
          </a:blip>
          <a:srcRect t="8342" b="10053"/>
          <a:stretch/>
        </p:blipFill>
        <p:spPr>
          <a:xfrm>
            <a:off x="618000" y="3410642"/>
            <a:ext cx="5645831" cy="3253904"/>
          </a:xfrm>
          <a:prstGeom prst="rect">
            <a:avLst/>
          </a:prstGeom>
        </p:spPr>
      </p:pic>
      <p:sp>
        <p:nvSpPr>
          <p:cNvPr id="12" name="Textfeld 11"/>
          <p:cNvSpPr txBox="1"/>
          <p:nvPr/>
        </p:nvSpPr>
        <p:spPr>
          <a:xfrm>
            <a:off x="4336979" y="362358"/>
            <a:ext cx="1439818" cy="584775"/>
          </a:xfrm>
          <a:prstGeom prst="rect">
            <a:avLst/>
          </a:prstGeom>
          <a:noFill/>
        </p:spPr>
        <p:txBody>
          <a:bodyPr wrap="none" rtlCol="0">
            <a:spAutoFit/>
          </a:bodyPr>
          <a:lstStyle/>
          <a:p>
            <a:r>
              <a:rPr lang="en-GB" sz="3200" smtClean="0">
                <a:solidFill>
                  <a:schemeClr val="bg1"/>
                </a:solidFill>
              </a:rPr>
              <a:t>London</a:t>
            </a:r>
            <a:endParaRPr lang="en-GB" sz="3200">
              <a:solidFill>
                <a:schemeClr val="bg1"/>
              </a:solidFill>
            </a:endParaRPr>
          </a:p>
        </p:txBody>
      </p:sp>
      <p:sp>
        <p:nvSpPr>
          <p:cNvPr id="13" name="Textfeld 12"/>
          <p:cNvSpPr txBox="1"/>
          <p:nvPr/>
        </p:nvSpPr>
        <p:spPr>
          <a:xfrm>
            <a:off x="4519881" y="6446936"/>
            <a:ext cx="1571264" cy="276999"/>
          </a:xfrm>
          <a:prstGeom prst="rect">
            <a:avLst/>
          </a:prstGeom>
          <a:noFill/>
        </p:spPr>
        <p:txBody>
          <a:bodyPr wrap="none" rtlCol="0">
            <a:spAutoFit/>
          </a:bodyPr>
          <a:lstStyle/>
          <a:p>
            <a:r>
              <a:rPr lang="en-GB" sz="1200">
                <a:solidFill>
                  <a:schemeClr val="bg1">
                    <a:lumMod val="75000"/>
                  </a:schemeClr>
                </a:solidFill>
              </a:rPr>
              <a:t>Quelle: Public Domain</a:t>
            </a:r>
          </a:p>
        </p:txBody>
      </p:sp>
      <p:pic>
        <p:nvPicPr>
          <p:cNvPr id="2" name="Bild 1"/>
          <p:cNvPicPr>
            <a:picLocks noChangeAspect="1"/>
          </p:cNvPicPr>
          <p:nvPr/>
        </p:nvPicPr>
        <p:blipFill rotWithShape="1">
          <a:blip r:embed="rId6">
            <a:extLst>
              <a:ext uri="{28A0092B-C50C-407E-A947-70E740481C1C}">
                <a14:useLocalDpi xmlns:a14="http://schemas.microsoft.com/office/drawing/2010/main" val="0"/>
              </a:ext>
            </a:extLst>
          </a:blip>
          <a:srcRect l="19319" r="32794"/>
          <a:stretch/>
        </p:blipFill>
        <p:spPr>
          <a:xfrm>
            <a:off x="6478118" y="3384621"/>
            <a:ext cx="2370667" cy="3339314"/>
          </a:xfrm>
          <a:prstGeom prst="rect">
            <a:avLst/>
          </a:prstGeom>
        </p:spPr>
      </p:pic>
      <p:sp>
        <p:nvSpPr>
          <p:cNvPr id="14" name="Textfeld 13"/>
          <p:cNvSpPr txBox="1"/>
          <p:nvPr/>
        </p:nvSpPr>
        <p:spPr>
          <a:xfrm>
            <a:off x="7133901" y="6482011"/>
            <a:ext cx="1753237" cy="276999"/>
          </a:xfrm>
          <a:prstGeom prst="rect">
            <a:avLst/>
          </a:prstGeom>
          <a:noFill/>
        </p:spPr>
        <p:txBody>
          <a:bodyPr wrap="none" rtlCol="0">
            <a:spAutoFit/>
          </a:bodyPr>
          <a:lstStyle/>
          <a:p>
            <a:r>
              <a:rPr lang="en-GB" sz="1200">
                <a:solidFill>
                  <a:schemeClr val="bg1">
                    <a:lumMod val="75000"/>
                  </a:schemeClr>
                </a:solidFill>
              </a:rPr>
              <a:t>Quelle: Sabine Gabrysch</a:t>
            </a:r>
          </a:p>
        </p:txBody>
      </p:sp>
      <p:pic>
        <p:nvPicPr>
          <p:cNvPr id="8" name="Bild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5671" y="2148403"/>
            <a:ext cx="1261127" cy="1628001"/>
          </a:xfrm>
          <a:prstGeom prst="rect">
            <a:avLst/>
          </a:prstGeom>
        </p:spPr>
      </p:pic>
      <p:sp>
        <p:nvSpPr>
          <p:cNvPr id="11" name="Textfeld 10"/>
          <p:cNvSpPr txBox="1"/>
          <p:nvPr/>
        </p:nvSpPr>
        <p:spPr>
          <a:xfrm>
            <a:off x="6452850" y="3330482"/>
            <a:ext cx="1577457" cy="584775"/>
          </a:xfrm>
          <a:prstGeom prst="rect">
            <a:avLst/>
          </a:prstGeom>
          <a:noFill/>
        </p:spPr>
        <p:txBody>
          <a:bodyPr wrap="square" rtlCol="0">
            <a:spAutoFit/>
          </a:bodyPr>
          <a:lstStyle/>
          <a:p>
            <a:r>
              <a:rPr lang="en-GB" sz="3200" smtClean="0"/>
              <a:t>Berlin</a:t>
            </a:r>
          </a:p>
        </p:txBody>
      </p:sp>
    </p:spTree>
    <p:extLst>
      <p:ext uri="{BB962C8B-B14F-4D97-AF65-F5344CB8AC3E}">
        <p14:creationId xmlns:p14="http://schemas.microsoft.com/office/powerpoint/2010/main" val="1318454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pic>
        <p:nvPicPr>
          <p:cNvPr id="4" name="Bild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7632"/>
            <a:ext cx="9144000" cy="6093619"/>
          </a:xfrm>
          <a:prstGeom prst="rect">
            <a:avLst/>
          </a:prstGeom>
        </p:spPr>
      </p:pic>
      <p:sp>
        <p:nvSpPr>
          <p:cNvPr id="5" name="Textfeld 4"/>
          <p:cNvSpPr txBox="1"/>
          <p:nvPr/>
        </p:nvSpPr>
        <p:spPr>
          <a:xfrm>
            <a:off x="2100263" y="6382565"/>
            <a:ext cx="6961027" cy="369332"/>
          </a:xfrm>
          <a:prstGeom prst="rect">
            <a:avLst/>
          </a:prstGeom>
          <a:noFill/>
        </p:spPr>
        <p:txBody>
          <a:bodyPr wrap="square" rtlCol="0">
            <a:spAutoFit/>
          </a:bodyPr>
          <a:lstStyle/>
          <a:p>
            <a:r>
              <a:rPr lang="en-GB"/>
              <a:t>Charité Berlin, Climate strike, 20 Sept 2019. Source: </a:t>
            </a:r>
            <a:r>
              <a:rPr lang="en-GB">
                <a:effectLst/>
              </a:rPr>
              <a:t>Dominik Butzmann</a:t>
            </a:r>
            <a:endParaRPr lang="en-GB"/>
          </a:p>
        </p:txBody>
      </p:sp>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8908" y="3684547"/>
            <a:ext cx="2572720" cy="2572720"/>
          </a:xfrm>
          <a:prstGeom prst="rect">
            <a:avLst/>
          </a:prstGeom>
        </p:spPr>
      </p:pic>
      <p:sp>
        <p:nvSpPr>
          <p:cNvPr id="3" name="Textfeld 2"/>
          <p:cNvSpPr txBox="1"/>
          <p:nvPr/>
        </p:nvSpPr>
        <p:spPr>
          <a:xfrm>
            <a:off x="148729" y="390537"/>
            <a:ext cx="4922886" cy="1200329"/>
          </a:xfrm>
          <a:prstGeom prst="rect">
            <a:avLst/>
          </a:prstGeom>
          <a:solidFill>
            <a:schemeClr val="bg1"/>
          </a:solidFill>
        </p:spPr>
        <p:txBody>
          <a:bodyPr wrap="none" rtlCol="0">
            <a:spAutoFit/>
          </a:bodyPr>
          <a:lstStyle/>
          <a:p>
            <a:r>
              <a:rPr lang="en-GB" sz="2400">
                <a:hlinkClick r:id="rId5"/>
              </a:rPr>
              <a:t>www.klimawandel-gesundheit.de</a:t>
            </a:r>
            <a:r>
              <a:rPr lang="en-GB" sz="2400"/>
              <a:t> </a:t>
            </a:r>
          </a:p>
          <a:p>
            <a:r>
              <a:rPr lang="en-GB" sz="2400">
                <a:hlinkClick r:id="rId6"/>
              </a:rPr>
              <a:t>https://healthforfuture.de/</a:t>
            </a:r>
            <a:r>
              <a:rPr lang="en-GB" sz="2400"/>
              <a:t> </a:t>
            </a:r>
          </a:p>
          <a:p>
            <a:r>
              <a:rPr lang="en-GB" sz="2400">
                <a:hlinkClick r:id="rId7"/>
              </a:rPr>
              <a:t>https://planetary-health-academy.de/</a:t>
            </a:r>
            <a:endParaRPr lang="en-GB" sz="2400"/>
          </a:p>
        </p:txBody>
      </p:sp>
    </p:spTree>
    <p:extLst>
      <p:ext uri="{BB962C8B-B14F-4D97-AF65-F5344CB8AC3E}">
        <p14:creationId xmlns:p14="http://schemas.microsoft.com/office/powerpoint/2010/main" val="10430305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ls-jbs-prod-cdn.literatumonline.com/cms/attachment/atypon:cms:attachment:img:d156e6:rev:1506602872958-10682:pii:S2542519617X00041/cover.ti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617" y="1972595"/>
            <a:ext cx="3306833" cy="44399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ierung 7"/>
          <p:cNvGrpSpPr/>
          <p:nvPr/>
        </p:nvGrpSpPr>
        <p:grpSpPr>
          <a:xfrm>
            <a:off x="945757" y="4260806"/>
            <a:ext cx="3246782" cy="1683026"/>
            <a:chOff x="2253220" y="3908887"/>
            <a:chExt cx="3246782" cy="1683026"/>
          </a:xfrm>
        </p:grpSpPr>
        <p:sp>
          <p:nvSpPr>
            <p:cNvPr id="6" name="Rechteck 5"/>
            <p:cNvSpPr/>
            <p:nvPr/>
          </p:nvSpPr>
          <p:spPr>
            <a:xfrm>
              <a:off x="2253220" y="3908887"/>
              <a:ext cx="3246782" cy="1683026"/>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Bild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8119" y="4078980"/>
              <a:ext cx="2836983" cy="1342839"/>
            </a:xfrm>
            <a:prstGeom prst="rect">
              <a:avLst/>
            </a:prstGeom>
            <a:noFill/>
          </p:spPr>
        </p:pic>
      </p:grpSp>
      <p:sp>
        <p:nvSpPr>
          <p:cNvPr id="9" name="Textfeld 8"/>
          <p:cNvSpPr txBox="1"/>
          <p:nvPr/>
        </p:nvSpPr>
        <p:spPr>
          <a:xfrm>
            <a:off x="6349230" y="6260112"/>
            <a:ext cx="2270876" cy="523220"/>
          </a:xfrm>
          <a:prstGeom prst="rect">
            <a:avLst/>
          </a:prstGeom>
          <a:noFill/>
        </p:spPr>
        <p:txBody>
          <a:bodyPr wrap="square" rtlCol="0">
            <a:spAutoFit/>
          </a:bodyPr>
          <a:lstStyle/>
          <a:p>
            <a:r>
              <a:rPr lang="en-GB" sz="2800"/>
              <a:t>since 2017</a:t>
            </a:r>
            <a:endParaRPr lang="en-GB"/>
          </a:p>
        </p:txBody>
      </p:sp>
      <p:sp>
        <p:nvSpPr>
          <p:cNvPr id="10" name="Textfeld 9"/>
          <p:cNvSpPr txBox="1"/>
          <p:nvPr/>
        </p:nvSpPr>
        <p:spPr>
          <a:xfrm>
            <a:off x="1659332" y="6031663"/>
            <a:ext cx="2349715" cy="523220"/>
          </a:xfrm>
          <a:prstGeom prst="rect">
            <a:avLst/>
          </a:prstGeom>
          <a:noFill/>
        </p:spPr>
        <p:txBody>
          <a:bodyPr wrap="square" rtlCol="0">
            <a:spAutoFit/>
          </a:bodyPr>
          <a:lstStyle/>
          <a:p>
            <a:r>
              <a:rPr lang="en-GB" sz="2800"/>
              <a:t>since 2015</a:t>
            </a:r>
            <a:endParaRPr lang="en-GB"/>
          </a:p>
        </p:txBody>
      </p:sp>
      <p:sp>
        <p:nvSpPr>
          <p:cNvPr id="12" name="Textfeld 11"/>
          <p:cNvSpPr txBox="1"/>
          <p:nvPr/>
        </p:nvSpPr>
        <p:spPr>
          <a:xfrm>
            <a:off x="157765" y="2849218"/>
            <a:ext cx="3277934" cy="523220"/>
          </a:xfrm>
          <a:prstGeom prst="rect">
            <a:avLst/>
          </a:prstGeom>
          <a:noFill/>
        </p:spPr>
        <p:txBody>
          <a:bodyPr wrap="square" rtlCol="0">
            <a:spAutoFit/>
          </a:bodyPr>
          <a:lstStyle/>
          <a:p>
            <a:r>
              <a:rPr lang="en-GB" sz="2800"/>
              <a:t>Whitmee et al. 2015</a:t>
            </a:r>
            <a:endParaRPr lang="en-GB"/>
          </a:p>
        </p:txBody>
      </p:sp>
      <p:pic>
        <p:nvPicPr>
          <p:cNvPr id="3" name="Inhaltsplatzhalter 2"/>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264650"/>
            <a:ext cx="5473407" cy="2486648"/>
          </a:xfrm>
        </p:spPr>
      </p:pic>
      <p:sp>
        <p:nvSpPr>
          <p:cNvPr id="2" name="Textfeld 1"/>
          <p:cNvSpPr txBox="1"/>
          <p:nvPr/>
        </p:nvSpPr>
        <p:spPr>
          <a:xfrm>
            <a:off x="896380" y="3806428"/>
            <a:ext cx="3296159" cy="369332"/>
          </a:xfrm>
          <a:prstGeom prst="rect">
            <a:avLst/>
          </a:prstGeom>
          <a:noFill/>
        </p:spPr>
        <p:txBody>
          <a:bodyPr wrap="none" rtlCol="0">
            <a:spAutoFit/>
          </a:bodyPr>
          <a:lstStyle/>
          <a:p>
            <a:r>
              <a:rPr lang="en-GB"/>
              <a:t>www.planetaryhealthalliance.org</a:t>
            </a:r>
          </a:p>
        </p:txBody>
      </p:sp>
    </p:spTree>
    <p:extLst>
      <p:ext uri="{BB962C8B-B14F-4D97-AF65-F5344CB8AC3E}">
        <p14:creationId xmlns:p14="http://schemas.microsoft.com/office/powerpoint/2010/main" val="213391173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8650" y="365126"/>
            <a:ext cx="7886700" cy="1155699"/>
          </a:xfrm>
        </p:spPr>
        <p:txBody>
          <a:bodyPr/>
          <a:lstStyle/>
          <a:p>
            <a:r>
              <a:rPr lang="en-GB"/>
              <a:t>COVI</a:t>
            </a:r>
            <a:r>
              <a:rPr lang="en-US"/>
              <a:t>D-</a:t>
            </a:r>
            <a:r>
              <a:rPr lang="en-GB"/>
              <a:t>19 as a wake-up call?</a:t>
            </a: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3700"/>
            <a:ext cx="9144000" cy="4695138"/>
          </a:xfrm>
          <a:prstGeom prst="rect">
            <a:avLst/>
          </a:prstGeom>
        </p:spPr>
      </p:pic>
      <p:sp>
        <p:nvSpPr>
          <p:cNvPr id="5" name="Textfeld 4"/>
          <p:cNvSpPr txBox="1"/>
          <p:nvPr/>
        </p:nvSpPr>
        <p:spPr>
          <a:xfrm>
            <a:off x="2728913" y="6358838"/>
            <a:ext cx="2905795" cy="369332"/>
          </a:xfrm>
          <a:prstGeom prst="rect">
            <a:avLst/>
          </a:prstGeom>
          <a:noFill/>
        </p:spPr>
        <p:txBody>
          <a:bodyPr wrap="none" rtlCol="0">
            <a:spAutoFit/>
          </a:bodyPr>
          <a:lstStyle/>
          <a:p>
            <a:r>
              <a:rPr lang="en-GB"/>
              <a:t>https://www.csc-blog.org/en</a:t>
            </a:r>
          </a:p>
        </p:txBody>
      </p:sp>
    </p:spTree>
    <p:extLst>
      <p:ext uri="{BB962C8B-B14F-4D97-AF65-F5344CB8AC3E}">
        <p14:creationId xmlns:p14="http://schemas.microsoft.com/office/powerpoint/2010/main" val="70616485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2750" y="85451"/>
            <a:ext cx="7886700" cy="1325563"/>
          </a:xfrm>
        </p:spPr>
        <p:txBody>
          <a:bodyPr/>
          <a:lstStyle/>
          <a:p>
            <a:r>
              <a:rPr lang="en-GB"/>
              <a:t>Ukraine war</a:t>
            </a:r>
          </a:p>
        </p:txBody>
      </p:sp>
      <p:sp>
        <p:nvSpPr>
          <p:cNvPr id="4" name="Textfeld 3"/>
          <p:cNvSpPr txBox="1"/>
          <p:nvPr/>
        </p:nvSpPr>
        <p:spPr>
          <a:xfrm>
            <a:off x="5060574" y="914162"/>
            <a:ext cx="4083426" cy="646331"/>
          </a:xfrm>
          <a:prstGeom prst="rect">
            <a:avLst/>
          </a:prstGeom>
          <a:noFill/>
        </p:spPr>
        <p:txBody>
          <a:bodyPr wrap="none" rtlCol="0">
            <a:spAutoFit/>
          </a:bodyPr>
          <a:lstStyle/>
          <a:p>
            <a:r>
              <a:rPr lang="pt-BR"/>
              <a:t>https://doi.org/10.5281/zenodo.6366131</a:t>
            </a:r>
          </a:p>
          <a:p>
            <a:endParaRPr lang="en-GB"/>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1014"/>
            <a:ext cx="9144000" cy="5446986"/>
          </a:xfrm>
          <a:prstGeom prst="rect">
            <a:avLst/>
          </a:prstGeom>
        </p:spPr>
      </p:pic>
    </p:spTree>
    <p:extLst>
      <p:ext uri="{BB962C8B-B14F-4D97-AF65-F5344CB8AC3E}">
        <p14:creationId xmlns:p14="http://schemas.microsoft.com/office/powerpoint/2010/main" val="213289114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a:t>IPCC report </a:t>
            </a:r>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850" y="1027906"/>
            <a:ext cx="5626100" cy="5549900"/>
          </a:xfrm>
          <a:prstGeom prst="rect">
            <a:avLst/>
          </a:prstGeom>
        </p:spPr>
      </p:pic>
      <p:sp>
        <p:nvSpPr>
          <p:cNvPr id="3" name="Textfeld 2"/>
          <p:cNvSpPr txBox="1"/>
          <p:nvPr/>
        </p:nvSpPr>
        <p:spPr>
          <a:xfrm>
            <a:off x="723900" y="6223000"/>
            <a:ext cx="2748766" cy="369332"/>
          </a:xfrm>
          <a:prstGeom prst="rect">
            <a:avLst/>
          </a:prstGeom>
          <a:noFill/>
        </p:spPr>
        <p:txBody>
          <a:bodyPr wrap="none" rtlCol="0">
            <a:spAutoFit/>
          </a:bodyPr>
          <a:lstStyle/>
          <a:p>
            <a:r>
              <a:rPr lang="en-GB"/>
              <a:t>IPCC AR6 WG2, Abb. SPM.1</a:t>
            </a:r>
          </a:p>
        </p:txBody>
      </p:sp>
    </p:spTree>
    <p:extLst>
      <p:ext uri="{BB962C8B-B14F-4D97-AF65-F5344CB8AC3E}">
        <p14:creationId xmlns:p14="http://schemas.microsoft.com/office/powerpoint/2010/main" val="212615699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 xmlns:a16="http://schemas.microsoft.com/office/drawing/2014/main" id="{62C87833-72DB-144C-96D1-D1F1CE7D246A}"/>
              </a:ext>
            </a:extLst>
          </p:cNvPr>
          <p:cNvSpPr txBox="1"/>
          <p:nvPr/>
        </p:nvSpPr>
        <p:spPr>
          <a:xfrm>
            <a:off x="4623694" y="4863108"/>
            <a:ext cx="4430331" cy="369332"/>
          </a:xfrm>
          <a:prstGeom prst="rect">
            <a:avLst/>
          </a:prstGeom>
          <a:noFill/>
        </p:spPr>
        <p:txBody>
          <a:bodyPr wrap="square">
            <a:spAutoFit/>
          </a:bodyPr>
          <a:lstStyle/>
          <a:p>
            <a:pPr eaLnBrk="0" fontAlgn="base" hangingPunct="0">
              <a:spcBef>
                <a:spcPct val="0"/>
              </a:spcBef>
              <a:spcAft>
                <a:spcPct val="0"/>
              </a:spcAft>
            </a:pPr>
            <a:r>
              <a:rPr lang="de-DE" dirty="0" err="1">
                <a:solidFill>
                  <a:srgbClr val="474746"/>
                </a:solidFill>
              </a:rPr>
              <a:t>www.wbgu.de/discussionpaper-health</a:t>
            </a:r>
            <a:endParaRPr lang="de-DE" dirty="0">
              <a:solidFill>
                <a:srgbClr val="474746"/>
              </a:solidFill>
            </a:endParaRPr>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3694" y="2001329"/>
            <a:ext cx="4173809" cy="2360645"/>
          </a:xfrm>
          <a:prstGeom prst="rect">
            <a:avLst/>
          </a:prstGeom>
        </p:spPr>
      </p:pic>
      <p:pic>
        <p:nvPicPr>
          <p:cNvPr id="7" name="Bi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22" y="164845"/>
            <a:ext cx="4191436" cy="6186487"/>
          </a:xfrm>
          <a:prstGeom prst="rect">
            <a:avLst/>
          </a:prstGeom>
        </p:spPr>
      </p:pic>
    </p:spTree>
    <p:extLst>
      <p:ext uri="{BB962C8B-B14F-4D97-AF65-F5344CB8AC3E}">
        <p14:creationId xmlns:p14="http://schemas.microsoft.com/office/powerpoint/2010/main" val="17529220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 xmlns:a16="http://schemas.microsoft.com/office/drawing/2014/main" id="{1D1AA149-89E5-CB42-9D8F-494AAA369A31}"/>
              </a:ext>
            </a:extLst>
          </p:cNvPr>
          <p:cNvSpPr>
            <a:spLocks noGrp="1"/>
          </p:cNvSpPr>
          <p:nvPr>
            <p:ph type="title"/>
          </p:nvPr>
        </p:nvSpPr>
        <p:spPr>
          <a:xfrm>
            <a:off x="540001" y="432000"/>
            <a:ext cx="5903999" cy="720000"/>
          </a:xfrm>
        </p:spPr>
        <p:txBody>
          <a:bodyPr/>
          <a:lstStyle/>
          <a:p>
            <a:r>
              <a:rPr lang="de-DE" dirty="0"/>
              <a:t>Planetary Health</a:t>
            </a:r>
          </a:p>
        </p:txBody>
      </p:sp>
      <p:pic>
        <p:nvPicPr>
          <p:cNvPr id="43" name="Grafik 36">
            <a:extLst>
              <a:ext uri="{FF2B5EF4-FFF2-40B4-BE49-F238E27FC236}">
                <a16:creationId xmlns="" xmlns:a16="http://schemas.microsoft.com/office/drawing/2014/main" id="{A1897317-A229-2C4E-AC89-D83EA67FBE57}"/>
              </a:ext>
            </a:extLst>
          </p:cNvPr>
          <p:cNvPicPr>
            <a:picLocks noChangeAspect="1"/>
          </p:cNvPicPr>
          <p:nvPr/>
        </p:nvPicPr>
        <p:blipFill>
          <a:blip r:embed="rId3"/>
          <a:stretch>
            <a:fillRect/>
          </a:stretch>
        </p:blipFill>
        <p:spPr>
          <a:xfrm>
            <a:off x="2293875" y="3141329"/>
            <a:ext cx="1264039" cy="1274233"/>
          </a:xfrm>
          <a:prstGeom prst="rect">
            <a:avLst/>
          </a:prstGeom>
        </p:spPr>
      </p:pic>
      <p:sp>
        <p:nvSpPr>
          <p:cNvPr id="44" name="Textfeld 43"/>
          <p:cNvSpPr txBox="1"/>
          <p:nvPr/>
        </p:nvSpPr>
        <p:spPr>
          <a:xfrm>
            <a:off x="2345759" y="2555886"/>
            <a:ext cx="990977"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planet</a:t>
            </a:r>
          </a:p>
        </p:txBody>
      </p:sp>
      <p:sp>
        <p:nvSpPr>
          <p:cNvPr id="46" name="Textfeld 45"/>
          <p:cNvSpPr txBox="1"/>
          <p:nvPr/>
        </p:nvSpPr>
        <p:spPr>
          <a:xfrm>
            <a:off x="5293595" y="2611025"/>
            <a:ext cx="1114408"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societies</a:t>
            </a:r>
          </a:p>
        </p:txBody>
      </p:sp>
      <p:pic>
        <p:nvPicPr>
          <p:cNvPr id="47" name="Grafik 2">
            <a:extLst>
              <a:ext uri="{FF2B5EF4-FFF2-40B4-BE49-F238E27FC236}">
                <a16:creationId xmlns="" xmlns:a16="http://schemas.microsoft.com/office/drawing/2014/main" id="{7D738892-33E6-8540-95EB-808484EC00B1}"/>
              </a:ext>
            </a:extLst>
          </p:cNvPr>
          <p:cNvPicPr>
            <a:picLocks noChangeAspect="1"/>
          </p:cNvPicPr>
          <p:nvPr/>
        </p:nvPicPr>
        <p:blipFill>
          <a:blip r:embed="rId4"/>
          <a:stretch>
            <a:fillRect/>
          </a:stretch>
        </p:blipFill>
        <p:spPr>
          <a:xfrm>
            <a:off x="3540528" y="2436172"/>
            <a:ext cx="1763590" cy="2017801"/>
          </a:xfrm>
          <a:prstGeom prst="rect">
            <a:avLst/>
          </a:prstGeom>
        </p:spPr>
      </p:pic>
      <p:sp>
        <p:nvSpPr>
          <p:cNvPr id="48" name="Textfeld 47"/>
          <p:cNvSpPr txBox="1"/>
          <p:nvPr/>
        </p:nvSpPr>
        <p:spPr>
          <a:xfrm>
            <a:off x="3242090" y="4372620"/>
            <a:ext cx="2393604" cy="830997"/>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 relationship </a:t>
            </a:r>
          </a:p>
          <a:p>
            <a:pPr algn="ct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between </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humans and Nature</a:t>
            </a:r>
          </a:p>
        </p:txBody>
      </p:sp>
      <p:pic>
        <p:nvPicPr>
          <p:cNvPr id="49" name="Grafik 34">
            <a:extLst>
              <a:ext uri="{FF2B5EF4-FFF2-40B4-BE49-F238E27FC236}">
                <a16:creationId xmlns="" xmlns:a16="http://schemas.microsoft.com/office/drawing/2014/main" id="{11F70AF9-4F83-E845-8F1D-A8FE3F2DE590}"/>
              </a:ext>
            </a:extLst>
          </p:cNvPr>
          <p:cNvPicPr>
            <a:picLocks noChangeAspect="1"/>
          </p:cNvPicPr>
          <p:nvPr/>
        </p:nvPicPr>
        <p:blipFill>
          <a:blip r:embed="rId5"/>
          <a:stretch>
            <a:fillRect/>
          </a:stretch>
        </p:blipFill>
        <p:spPr>
          <a:xfrm>
            <a:off x="5282607" y="3152191"/>
            <a:ext cx="988805" cy="1264039"/>
          </a:xfrm>
          <a:prstGeom prst="rect">
            <a:avLst/>
          </a:prstGeom>
        </p:spPr>
      </p:pic>
      <p:sp>
        <p:nvSpPr>
          <p:cNvPr id="10" name="Textfeld 9"/>
          <p:cNvSpPr txBox="1"/>
          <p:nvPr/>
        </p:nvSpPr>
        <p:spPr>
          <a:xfrm>
            <a:off x="428828" y="1297930"/>
            <a:ext cx="7681911" cy="830997"/>
          </a:xfrm>
          <a:prstGeom prst="rect">
            <a:avLst/>
          </a:prstGeom>
          <a:noFill/>
        </p:spPr>
        <p:txBody>
          <a:bodyPr wrap="none" rtlCol="0">
            <a:spAutoFit/>
          </a:bodyPr>
          <a:lstStyle/>
          <a:p>
            <a:pPr eaLnBrk="0" fontAlgn="base" hangingPunct="0">
              <a:spcBef>
                <a:spcPct val="0"/>
              </a:spcBef>
              <a:spcAft>
                <a:spcPct val="0"/>
              </a:spcAft>
            </a:pPr>
            <a:r>
              <a:rPr lang="en-GB" sz="1600" b="1">
                <a:solidFill>
                  <a:srgbClr val="00B050"/>
                </a:solidFill>
                <a:latin typeface="Lucida Sans" charset="0"/>
                <a:ea typeface="Lucida Sans" charset="0"/>
                <a:cs typeface="Lucida Sans" charset="0"/>
              </a:rPr>
              <a:t>1.</a:t>
            </a:r>
            <a:r>
              <a:rPr lang="en-GB" sz="1600" b="1">
                <a:solidFill>
                  <a:srgbClr val="0072AB"/>
                </a:solidFill>
                <a:latin typeface="Lucida Sans" charset="0"/>
                <a:ea typeface="Lucida Sans" charset="0"/>
                <a:cs typeface="Lucida Sans" charset="0"/>
              </a:rPr>
              <a:t>  Our lifestyle is making us ill and is destroying the planet.</a:t>
            </a:r>
          </a:p>
          <a:p>
            <a:pPr eaLnBrk="0" fontAlgn="base" hangingPunct="0">
              <a:spcBef>
                <a:spcPct val="0"/>
              </a:spcBef>
              <a:spcAft>
                <a:spcPct val="0"/>
              </a:spcAft>
            </a:pPr>
            <a:r>
              <a:rPr lang="en-GB" sz="1600" b="1">
                <a:solidFill>
                  <a:srgbClr val="00B050"/>
                </a:solidFill>
                <a:latin typeface="Lucida Sans" charset="0"/>
                <a:ea typeface="Lucida Sans" charset="0"/>
                <a:cs typeface="Lucida Sans" charset="0"/>
              </a:rPr>
              <a:t>2.</a:t>
            </a:r>
            <a:r>
              <a:rPr lang="en-GB" sz="1600" b="1">
                <a:solidFill>
                  <a:srgbClr val="0072AB"/>
                </a:solidFill>
                <a:latin typeface="Lucida Sans" charset="0"/>
                <a:ea typeface="Lucida Sans" charset="0"/>
                <a:cs typeface="Lucida Sans" charset="0"/>
              </a:rPr>
              <a:t>  Healthy people can only exist on a healthy planet.</a:t>
            </a:r>
          </a:p>
          <a:p>
            <a:pPr eaLnBrk="0" fontAlgn="base" hangingPunct="0">
              <a:spcBef>
                <a:spcPct val="0"/>
              </a:spcBef>
              <a:spcAft>
                <a:spcPct val="0"/>
              </a:spcAft>
            </a:pPr>
            <a:r>
              <a:rPr lang="en-GB" sz="1600" b="1">
                <a:solidFill>
                  <a:srgbClr val="00B050"/>
                </a:solidFill>
                <a:latin typeface="Lucida Sans" charset="0"/>
                <a:ea typeface="Lucida Sans" charset="0"/>
                <a:cs typeface="Lucida Sans" charset="0"/>
              </a:rPr>
              <a:t>3.</a:t>
            </a:r>
            <a:r>
              <a:rPr lang="en-GB" sz="1600" b="1">
                <a:solidFill>
                  <a:srgbClr val="0072AB"/>
                </a:solidFill>
                <a:latin typeface="Lucida Sans" charset="0"/>
                <a:ea typeface="Lucida Sans" charset="0"/>
                <a:cs typeface="Lucida Sans" charset="0"/>
              </a:rPr>
              <a:t>  We must initiate a civilizational transformation for planetary health.</a:t>
            </a:r>
          </a:p>
        </p:txBody>
      </p:sp>
    </p:spTree>
    <p:extLst>
      <p:ext uri="{BB962C8B-B14F-4D97-AF65-F5344CB8AC3E}">
        <p14:creationId xmlns:p14="http://schemas.microsoft.com/office/powerpoint/2010/main" val="893752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fik 30">
            <a:extLst>
              <a:ext uri="{FF2B5EF4-FFF2-40B4-BE49-F238E27FC236}">
                <a16:creationId xmlns="" xmlns:a16="http://schemas.microsoft.com/office/drawing/2014/main" id="{AFE88D90-F6DC-EE4D-96D3-8AA13F8E0C0C}"/>
              </a:ext>
            </a:extLst>
          </p:cNvPr>
          <p:cNvPicPr>
            <a:picLocks noChangeAspect="1"/>
          </p:cNvPicPr>
          <p:nvPr/>
        </p:nvPicPr>
        <p:blipFill>
          <a:blip r:embed="rId3"/>
          <a:stretch>
            <a:fillRect/>
          </a:stretch>
        </p:blipFill>
        <p:spPr>
          <a:xfrm>
            <a:off x="2199464" y="1031895"/>
            <a:ext cx="1172294" cy="1243651"/>
          </a:xfrm>
          <a:prstGeom prst="rect">
            <a:avLst/>
          </a:prstGeom>
        </p:spPr>
      </p:pic>
      <p:pic>
        <p:nvPicPr>
          <p:cNvPr id="33" name="Grafik 32">
            <a:extLst>
              <a:ext uri="{FF2B5EF4-FFF2-40B4-BE49-F238E27FC236}">
                <a16:creationId xmlns="" xmlns:a16="http://schemas.microsoft.com/office/drawing/2014/main" id="{AED8CCA7-4980-ED42-BCBA-B709CA53D721}"/>
              </a:ext>
            </a:extLst>
          </p:cNvPr>
          <p:cNvPicPr>
            <a:picLocks noChangeAspect="1"/>
          </p:cNvPicPr>
          <p:nvPr/>
        </p:nvPicPr>
        <p:blipFill>
          <a:blip r:embed="rId4"/>
          <a:stretch>
            <a:fillRect/>
          </a:stretch>
        </p:blipFill>
        <p:spPr>
          <a:xfrm>
            <a:off x="611670" y="1954298"/>
            <a:ext cx="1274233" cy="917448"/>
          </a:xfrm>
          <a:prstGeom prst="rect">
            <a:avLst/>
          </a:prstGeom>
        </p:spPr>
      </p:pic>
      <p:sp>
        <p:nvSpPr>
          <p:cNvPr id="24" name="Textfeld 23"/>
          <p:cNvSpPr txBox="1"/>
          <p:nvPr/>
        </p:nvSpPr>
        <p:spPr>
          <a:xfrm>
            <a:off x="479246" y="1361332"/>
            <a:ext cx="1603324"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food systems</a:t>
            </a:r>
          </a:p>
        </p:txBody>
      </p:sp>
      <p:sp>
        <p:nvSpPr>
          <p:cNvPr id="26" name="Textfeld 25"/>
          <p:cNvSpPr txBox="1"/>
          <p:nvPr/>
        </p:nvSpPr>
        <p:spPr>
          <a:xfrm>
            <a:off x="1951420" y="438929"/>
            <a:ext cx="1779654"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 </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 systems</a:t>
            </a:r>
          </a:p>
        </p:txBody>
      </p:sp>
      <p:pic>
        <p:nvPicPr>
          <p:cNvPr id="12" name="Grafik 36">
            <a:extLst>
              <a:ext uri="{FF2B5EF4-FFF2-40B4-BE49-F238E27FC236}">
                <a16:creationId xmlns="" xmlns:a16="http://schemas.microsoft.com/office/drawing/2014/main" id="{A1897317-A229-2C4E-AC89-D83EA67FBE57}"/>
              </a:ext>
            </a:extLst>
          </p:cNvPr>
          <p:cNvPicPr>
            <a:picLocks noChangeAspect="1"/>
          </p:cNvPicPr>
          <p:nvPr/>
        </p:nvPicPr>
        <p:blipFill>
          <a:blip r:embed="rId5"/>
          <a:stretch>
            <a:fillRect/>
          </a:stretch>
        </p:blipFill>
        <p:spPr>
          <a:xfrm>
            <a:off x="2293875" y="3141329"/>
            <a:ext cx="1264039" cy="1274233"/>
          </a:xfrm>
          <a:prstGeom prst="rect">
            <a:avLst/>
          </a:prstGeom>
        </p:spPr>
      </p:pic>
      <p:sp>
        <p:nvSpPr>
          <p:cNvPr id="13" name="Textfeld 12"/>
          <p:cNvSpPr txBox="1"/>
          <p:nvPr/>
        </p:nvSpPr>
        <p:spPr>
          <a:xfrm>
            <a:off x="2345759" y="2555886"/>
            <a:ext cx="990977"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planet</a:t>
            </a:r>
          </a:p>
        </p:txBody>
      </p:sp>
      <p:sp>
        <p:nvSpPr>
          <p:cNvPr id="14" name="Textfeld 13"/>
          <p:cNvSpPr txBox="1"/>
          <p:nvPr/>
        </p:nvSpPr>
        <p:spPr>
          <a:xfrm>
            <a:off x="5293595" y="2611025"/>
            <a:ext cx="1114408"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societies</a:t>
            </a:r>
          </a:p>
        </p:txBody>
      </p:sp>
      <p:pic>
        <p:nvPicPr>
          <p:cNvPr id="15" name="Grafik 2">
            <a:extLst>
              <a:ext uri="{FF2B5EF4-FFF2-40B4-BE49-F238E27FC236}">
                <a16:creationId xmlns="" xmlns:a16="http://schemas.microsoft.com/office/drawing/2014/main" id="{7D738892-33E6-8540-95EB-808484EC00B1}"/>
              </a:ext>
            </a:extLst>
          </p:cNvPr>
          <p:cNvPicPr>
            <a:picLocks noChangeAspect="1"/>
          </p:cNvPicPr>
          <p:nvPr/>
        </p:nvPicPr>
        <p:blipFill>
          <a:blip r:embed="rId6"/>
          <a:stretch>
            <a:fillRect/>
          </a:stretch>
        </p:blipFill>
        <p:spPr>
          <a:xfrm>
            <a:off x="3540528" y="2436172"/>
            <a:ext cx="1763590" cy="2017801"/>
          </a:xfrm>
          <a:prstGeom prst="rect">
            <a:avLst/>
          </a:prstGeom>
        </p:spPr>
      </p:pic>
      <p:sp>
        <p:nvSpPr>
          <p:cNvPr id="16" name="Textfeld 15"/>
          <p:cNvSpPr txBox="1"/>
          <p:nvPr/>
        </p:nvSpPr>
        <p:spPr>
          <a:xfrm>
            <a:off x="3242090" y="4372620"/>
            <a:ext cx="2393604" cy="830997"/>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 relationship </a:t>
            </a:r>
          </a:p>
          <a:p>
            <a:pPr algn="ct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between </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humans and Nature</a:t>
            </a:r>
          </a:p>
        </p:txBody>
      </p:sp>
      <p:pic>
        <p:nvPicPr>
          <p:cNvPr id="17" name="Grafik 34">
            <a:extLst>
              <a:ext uri="{FF2B5EF4-FFF2-40B4-BE49-F238E27FC236}">
                <a16:creationId xmlns="" xmlns:a16="http://schemas.microsoft.com/office/drawing/2014/main" id="{11F70AF9-4F83-E845-8F1D-A8FE3F2DE590}"/>
              </a:ext>
            </a:extLst>
          </p:cNvPr>
          <p:cNvPicPr>
            <a:picLocks noChangeAspect="1"/>
          </p:cNvPicPr>
          <p:nvPr/>
        </p:nvPicPr>
        <p:blipFill>
          <a:blip r:embed="rId7"/>
          <a:stretch>
            <a:fillRect/>
          </a:stretch>
        </p:blipFill>
        <p:spPr>
          <a:xfrm>
            <a:off x="5282607" y="3152191"/>
            <a:ext cx="988805" cy="1264039"/>
          </a:xfrm>
          <a:prstGeom prst="rect">
            <a:avLst/>
          </a:prstGeom>
        </p:spPr>
      </p:pic>
      <p:pic>
        <p:nvPicPr>
          <p:cNvPr id="18" name="Grafik 24">
            <a:extLst>
              <a:ext uri="{FF2B5EF4-FFF2-40B4-BE49-F238E27FC236}">
                <a16:creationId xmlns="" xmlns:a16="http://schemas.microsoft.com/office/drawing/2014/main" id="{CA6FAC4A-40AC-0043-8D14-32AE9FE6B3BD}"/>
              </a:ext>
            </a:extLst>
          </p:cNvPr>
          <p:cNvPicPr>
            <a:picLocks noChangeAspect="1"/>
          </p:cNvPicPr>
          <p:nvPr/>
        </p:nvPicPr>
        <p:blipFill>
          <a:blip r:embed="rId8"/>
          <a:stretch>
            <a:fillRect/>
          </a:stretch>
        </p:blipFill>
        <p:spPr>
          <a:xfrm>
            <a:off x="6987805" y="1863853"/>
            <a:ext cx="1304814" cy="1258942"/>
          </a:xfrm>
          <a:prstGeom prst="rect">
            <a:avLst/>
          </a:prstGeom>
        </p:spPr>
      </p:pic>
      <p:pic>
        <p:nvPicPr>
          <p:cNvPr id="19" name="Grafik 26">
            <a:extLst>
              <a:ext uri="{FF2B5EF4-FFF2-40B4-BE49-F238E27FC236}">
                <a16:creationId xmlns="" xmlns:a16="http://schemas.microsoft.com/office/drawing/2014/main" id="{0B31580C-0AEB-4C4C-A205-0D67820A4BDD}"/>
              </a:ext>
            </a:extLst>
          </p:cNvPr>
          <p:cNvPicPr>
            <a:picLocks noChangeAspect="1"/>
          </p:cNvPicPr>
          <p:nvPr/>
        </p:nvPicPr>
        <p:blipFill>
          <a:blip r:embed="rId9"/>
          <a:stretch>
            <a:fillRect/>
          </a:stretch>
        </p:blipFill>
        <p:spPr>
          <a:xfrm>
            <a:off x="5273113" y="983570"/>
            <a:ext cx="1264039" cy="1284427"/>
          </a:xfrm>
          <a:prstGeom prst="rect">
            <a:avLst/>
          </a:prstGeom>
        </p:spPr>
      </p:pic>
      <p:pic>
        <p:nvPicPr>
          <p:cNvPr id="20" name="Grafik 28">
            <a:extLst>
              <a:ext uri="{FF2B5EF4-FFF2-40B4-BE49-F238E27FC236}">
                <a16:creationId xmlns="" xmlns:a16="http://schemas.microsoft.com/office/drawing/2014/main" id="{35FB3471-0F0C-3049-A620-1773CFB48519}"/>
              </a:ext>
            </a:extLst>
          </p:cNvPr>
          <p:cNvPicPr>
            <a:picLocks noChangeAspect="1"/>
          </p:cNvPicPr>
          <p:nvPr/>
        </p:nvPicPr>
        <p:blipFill>
          <a:blip r:embed="rId10"/>
          <a:stretch>
            <a:fillRect/>
          </a:stretch>
        </p:blipFill>
        <p:spPr>
          <a:xfrm>
            <a:off x="3727486" y="564786"/>
            <a:ext cx="1223263" cy="1396559"/>
          </a:xfrm>
          <a:prstGeom prst="rect">
            <a:avLst/>
          </a:prstGeom>
        </p:spPr>
      </p:pic>
      <p:sp>
        <p:nvSpPr>
          <p:cNvPr id="21" name="Textfeld 20"/>
          <p:cNvSpPr txBox="1"/>
          <p:nvPr/>
        </p:nvSpPr>
        <p:spPr>
          <a:xfrm>
            <a:off x="3620530" y="24129"/>
            <a:ext cx="1649811"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 living</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environments</a:t>
            </a:r>
          </a:p>
        </p:txBody>
      </p:sp>
      <p:sp>
        <p:nvSpPr>
          <p:cNvPr id="22" name="Textfeld 21"/>
          <p:cNvSpPr txBox="1"/>
          <p:nvPr/>
        </p:nvSpPr>
        <p:spPr>
          <a:xfrm>
            <a:off x="5373051" y="394037"/>
            <a:ext cx="1056700"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mobility</a:t>
            </a:r>
          </a:p>
        </p:txBody>
      </p:sp>
      <p:sp>
        <p:nvSpPr>
          <p:cNvPr id="23" name="Textfeld 22"/>
          <p:cNvSpPr txBox="1"/>
          <p:nvPr/>
        </p:nvSpPr>
        <p:spPr>
          <a:xfrm>
            <a:off x="6683951" y="1323222"/>
            <a:ext cx="2513830"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 production &amp;</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consumption patterns</a:t>
            </a:r>
          </a:p>
        </p:txBody>
      </p:sp>
    </p:spTree>
    <p:extLst>
      <p:ext uri="{BB962C8B-B14F-4D97-AF65-F5344CB8AC3E}">
        <p14:creationId xmlns:p14="http://schemas.microsoft.com/office/powerpoint/2010/main" val="8832553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fik 30">
            <a:extLst>
              <a:ext uri="{FF2B5EF4-FFF2-40B4-BE49-F238E27FC236}">
                <a16:creationId xmlns="" xmlns:a16="http://schemas.microsoft.com/office/drawing/2014/main" id="{AFE88D90-F6DC-EE4D-96D3-8AA13F8E0C0C}"/>
              </a:ext>
            </a:extLst>
          </p:cNvPr>
          <p:cNvPicPr>
            <a:picLocks noChangeAspect="1"/>
          </p:cNvPicPr>
          <p:nvPr/>
        </p:nvPicPr>
        <p:blipFill>
          <a:blip r:embed="rId3"/>
          <a:stretch>
            <a:fillRect/>
          </a:stretch>
        </p:blipFill>
        <p:spPr>
          <a:xfrm>
            <a:off x="2199464" y="1031895"/>
            <a:ext cx="1172294" cy="1243651"/>
          </a:xfrm>
          <a:prstGeom prst="rect">
            <a:avLst/>
          </a:prstGeom>
        </p:spPr>
      </p:pic>
      <p:pic>
        <p:nvPicPr>
          <p:cNvPr id="33" name="Grafik 32">
            <a:extLst>
              <a:ext uri="{FF2B5EF4-FFF2-40B4-BE49-F238E27FC236}">
                <a16:creationId xmlns="" xmlns:a16="http://schemas.microsoft.com/office/drawing/2014/main" id="{AED8CCA7-4980-ED42-BCBA-B709CA53D721}"/>
              </a:ext>
            </a:extLst>
          </p:cNvPr>
          <p:cNvPicPr>
            <a:picLocks noChangeAspect="1"/>
          </p:cNvPicPr>
          <p:nvPr/>
        </p:nvPicPr>
        <p:blipFill>
          <a:blip r:embed="rId4"/>
          <a:stretch>
            <a:fillRect/>
          </a:stretch>
        </p:blipFill>
        <p:spPr>
          <a:xfrm>
            <a:off x="611670" y="1954298"/>
            <a:ext cx="1274233" cy="917448"/>
          </a:xfrm>
          <a:prstGeom prst="rect">
            <a:avLst/>
          </a:prstGeom>
        </p:spPr>
      </p:pic>
      <p:sp>
        <p:nvSpPr>
          <p:cNvPr id="24" name="Textfeld 23"/>
          <p:cNvSpPr txBox="1"/>
          <p:nvPr/>
        </p:nvSpPr>
        <p:spPr>
          <a:xfrm>
            <a:off x="479246" y="1361332"/>
            <a:ext cx="1603324"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food systems</a:t>
            </a:r>
          </a:p>
        </p:txBody>
      </p:sp>
      <p:sp>
        <p:nvSpPr>
          <p:cNvPr id="26" name="Textfeld 25"/>
          <p:cNvSpPr txBox="1"/>
          <p:nvPr/>
        </p:nvSpPr>
        <p:spPr>
          <a:xfrm>
            <a:off x="1951420" y="438929"/>
            <a:ext cx="1779654"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 </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 systems</a:t>
            </a:r>
          </a:p>
        </p:txBody>
      </p:sp>
      <p:pic>
        <p:nvPicPr>
          <p:cNvPr id="12" name="Grafik 36">
            <a:extLst>
              <a:ext uri="{FF2B5EF4-FFF2-40B4-BE49-F238E27FC236}">
                <a16:creationId xmlns="" xmlns:a16="http://schemas.microsoft.com/office/drawing/2014/main" id="{A1897317-A229-2C4E-AC89-D83EA67FBE57}"/>
              </a:ext>
            </a:extLst>
          </p:cNvPr>
          <p:cNvPicPr>
            <a:picLocks noChangeAspect="1"/>
          </p:cNvPicPr>
          <p:nvPr/>
        </p:nvPicPr>
        <p:blipFill>
          <a:blip r:embed="rId5"/>
          <a:stretch>
            <a:fillRect/>
          </a:stretch>
        </p:blipFill>
        <p:spPr>
          <a:xfrm>
            <a:off x="2293875" y="3141329"/>
            <a:ext cx="1264039" cy="1274233"/>
          </a:xfrm>
          <a:prstGeom prst="rect">
            <a:avLst/>
          </a:prstGeom>
        </p:spPr>
      </p:pic>
      <p:sp>
        <p:nvSpPr>
          <p:cNvPr id="13" name="Textfeld 12"/>
          <p:cNvSpPr txBox="1"/>
          <p:nvPr/>
        </p:nvSpPr>
        <p:spPr>
          <a:xfrm>
            <a:off x="2345759" y="2555886"/>
            <a:ext cx="990977"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planet</a:t>
            </a:r>
          </a:p>
        </p:txBody>
      </p:sp>
      <p:sp>
        <p:nvSpPr>
          <p:cNvPr id="14" name="Textfeld 13"/>
          <p:cNvSpPr txBox="1"/>
          <p:nvPr/>
        </p:nvSpPr>
        <p:spPr>
          <a:xfrm>
            <a:off x="5293595" y="2611025"/>
            <a:ext cx="1114408"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societies</a:t>
            </a:r>
          </a:p>
        </p:txBody>
      </p:sp>
      <p:pic>
        <p:nvPicPr>
          <p:cNvPr id="15" name="Grafik 2">
            <a:extLst>
              <a:ext uri="{FF2B5EF4-FFF2-40B4-BE49-F238E27FC236}">
                <a16:creationId xmlns="" xmlns:a16="http://schemas.microsoft.com/office/drawing/2014/main" id="{7D738892-33E6-8540-95EB-808484EC00B1}"/>
              </a:ext>
            </a:extLst>
          </p:cNvPr>
          <p:cNvPicPr>
            <a:picLocks noChangeAspect="1"/>
          </p:cNvPicPr>
          <p:nvPr/>
        </p:nvPicPr>
        <p:blipFill>
          <a:blip r:embed="rId6"/>
          <a:stretch>
            <a:fillRect/>
          </a:stretch>
        </p:blipFill>
        <p:spPr>
          <a:xfrm>
            <a:off x="3540528" y="2436172"/>
            <a:ext cx="1763590" cy="2017801"/>
          </a:xfrm>
          <a:prstGeom prst="rect">
            <a:avLst/>
          </a:prstGeom>
        </p:spPr>
      </p:pic>
      <p:sp>
        <p:nvSpPr>
          <p:cNvPr id="16" name="Textfeld 15"/>
          <p:cNvSpPr txBox="1"/>
          <p:nvPr/>
        </p:nvSpPr>
        <p:spPr>
          <a:xfrm>
            <a:off x="3242090" y="4372620"/>
            <a:ext cx="2393604" cy="830997"/>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 relationship </a:t>
            </a:r>
          </a:p>
          <a:p>
            <a:pPr algn="ct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between </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humans and Nature</a:t>
            </a:r>
          </a:p>
        </p:txBody>
      </p:sp>
      <p:pic>
        <p:nvPicPr>
          <p:cNvPr id="17" name="Grafik 34">
            <a:extLst>
              <a:ext uri="{FF2B5EF4-FFF2-40B4-BE49-F238E27FC236}">
                <a16:creationId xmlns="" xmlns:a16="http://schemas.microsoft.com/office/drawing/2014/main" id="{11F70AF9-4F83-E845-8F1D-A8FE3F2DE590}"/>
              </a:ext>
            </a:extLst>
          </p:cNvPr>
          <p:cNvPicPr>
            <a:picLocks noChangeAspect="1"/>
          </p:cNvPicPr>
          <p:nvPr/>
        </p:nvPicPr>
        <p:blipFill>
          <a:blip r:embed="rId7"/>
          <a:stretch>
            <a:fillRect/>
          </a:stretch>
        </p:blipFill>
        <p:spPr>
          <a:xfrm>
            <a:off x="5282607" y="3152191"/>
            <a:ext cx="988805" cy="1264039"/>
          </a:xfrm>
          <a:prstGeom prst="rect">
            <a:avLst/>
          </a:prstGeom>
        </p:spPr>
      </p:pic>
      <p:pic>
        <p:nvPicPr>
          <p:cNvPr id="18" name="Grafik 24">
            <a:extLst>
              <a:ext uri="{FF2B5EF4-FFF2-40B4-BE49-F238E27FC236}">
                <a16:creationId xmlns="" xmlns:a16="http://schemas.microsoft.com/office/drawing/2014/main" id="{CA6FAC4A-40AC-0043-8D14-32AE9FE6B3BD}"/>
              </a:ext>
            </a:extLst>
          </p:cNvPr>
          <p:cNvPicPr>
            <a:picLocks noChangeAspect="1"/>
          </p:cNvPicPr>
          <p:nvPr/>
        </p:nvPicPr>
        <p:blipFill>
          <a:blip r:embed="rId8"/>
          <a:stretch>
            <a:fillRect/>
          </a:stretch>
        </p:blipFill>
        <p:spPr>
          <a:xfrm>
            <a:off x="6987805" y="1863853"/>
            <a:ext cx="1304814" cy="1258942"/>
          </a:xfrm>
          <a:prstGeom prst="rect">
            <a:avLst/>
          </a:prstGeom>
        </p:spPr>
      </p:pic>
      <p:pic>
        <p:nvPicPr>
          <p:cNvPr id="19" name="Grafik 26">
            <a:extLst>
              <a:ext uri="{FF2B5EF4-FFF2-40B4-BE49-F238E27FC236}">
                <a16:creationId xmlns="" xmlns:a16="http://schemas.microsoft.com/office/drawing/2014/main" id="{0B31580C-0AEB-4C4C-A205-0D67820A4BDD}"/>
              </a:ext>
            </a:extLst>
          </p:cNvPr>
          <p:cNvPicPr>
            <a:picLocks noChangeAspect="1"/>
          </p:cNvPicPr>
          <p:nvPr/>
        </p:nvPicPr>
        <p:blipFill>
          <a:blip r:embed="rId9"/>
          <a:stretch>
            <a:fillRect/>
          </a:stretch>
        </p:blipFill>
        <p:spPr>
          <a:xfrm>
            <a:off x="5273113" y="983570"/>
            <a:ext cx="1264039" cy="1284427"/>
          </a:xfrm>
          <a:prstGeom prst="rect">
            <a:avLst/>
          </a:prstGeom>
        </p:spPr>
      </p:pic>
      <p:pic>
        <p:nvPicPr>
          <p:cNvPr id="20" name="Grafik 28">
            <a:extLst>
              <a:ext uri="{FF2B5EF4-FFF2-40B4-BE49-F238E27FC236}">
                <a16:creationId xmlns="" xmlns:a16="http://schemas.microsoft.com/office/drawing/2014/main" id="{35FB3471-0F0C-3049-A620-1773CFB48519}"/>
              </a:ext>
            </a:extLst>
          </p:cNvPr>
          <p:cNvPicPr>
            <a:picLocks noChangeAspect="1"/>
          </p:cNvPicPr>
          <p:nvPr/>
        </p:nvPicPr>
        <p:blipFill>
          <a:blip r:embed="rId10"/>
          <a:stretch>
            <a:fillRect/>
          </a:stretch>
        </p:blipFill>
        <p:spPr>
          <a:xfrm>
            <a:off x="3727486" y="564786"/>
            <a:ext cx="1223263" cy="1396559"/>
          </a:xfrm>
          <a:prstGeom prst="rect">
            <a:avLst/>
          </a:prstGeom>
        </p:spPr>
      </p:pic>
      <p:sp>
        <p:nvSpPr>
          <p:cNvPr id="21" name="Textfeld 20"/>
          <p:cNvSpPr txBox="1"/>
          <p:nvPr/>
        </p:nvSpPr>
        <p:spPr>
          <a:xfrm>
            <a:off x="3620530" y="24129"/>
            <a:ext cx="1649811"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 living</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environments</a:t>
            </a:r>
          </a:p>
        </p:txBody>
      </p:sp>
      <p:sp>
        <p:nvSpPr>
          <p:cNvPr id="22" name="Textfeld 21"/>
          <p:cNvSpPr txBox="1"/>
          <p:nvPr/>
        </p:nvSpPr>
        <p:spPr>
          <a:xfrm>
            <a:off x="5373051" y="394037"/>
            <a:ext cx="1056700"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mobility</a:t>
            </a:r>
          </a:p>
        </p:txBody>
      </p:sp>
      <p:sp>
        <p:nvSpPr>
          <p:cNvPr id="23" name="Textfeld 22"/>
          <p:cNvSpPr txBox="1"/>
          <p:nvPr/>
        </p:nvSpPr>
        <p:spPr>
          <a:xfrm>
            <a:off x="6683951" y="1323222"/>
            <a:ext cx="2513830" cy="584775"/>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Healthy production &amp;</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consumption patterns</a:t>
            </a:r>
          </a:p>
        </p:txBody>
      </p:sp>
      <p:pic>
        <p:nvPicPr>
          <p:cNvPr id="25" name="Grafik 20">
            <a:extLst>
              <a:ext uri="{FF2B5EF4-FFF2-40B4-BE49-F238E27FC236}">
                <a16:creationId xmlns="" xmlns:a16="http://schemas.microsoft.com/office/drawing/2014/main" id="{C9722C15-45D7-CF4D-848F-EA1746E06ED6}"/>
              </a:ext>
            </a:extLst>
          </p:cNvPr>
          <p:cNvPicPr>
            <a:picLocks noChangeAspect="1"/>
          </p:cNvPicPr>
          <p:nvPr/>
        </p:nvPicPr>
        <p:blipFill>
          <a:blip r:embed="rId11"/>
          <a:stretch>
            <a:fillRect/>
          </a:stretch>
        </p:blipFill>
        <p:spPr>
          <a:xfrm>
            <a:off x="4448292" y="5260651"/>
            <a:ext cx="1172294" cy="1253845"/>
          </a:xfrm>
          <a:prstGeom prst="rect">
            <a:avLst/>
          </a:prstGeom>
        </p:spPr>
      </p:pic>
      <p:pic>
        <p:nvPicPr>
          <p:cNvPr id="27" name="Grafik 22">
            <a:extLst>
              <a:ext uri="{FF2B5EF4-FFF2-40B4-BE49-F238E27FC236}">
                <a16:creationId xmlns="" xmlns:a16="http://schemas.microsoft.com/office/drawing/2014/main" id="{6BF465EC-B58B-B941-B202-C3195F670AA9}"/>
              </a:ext>
            </a:extLst>
          </p:cNvPr>
          <p:cNvPicPr>
            <a:picLocks noChangeAspect="1"/>
          </p:cNvPicPr>
          <p:nvPr/>
        </p:nvPicPr>
        <p:blipFill>
          <a:blip r:embed="rId12"/>
          <a:stretch>
            <a:fillRect/>
          </a:stretch>
        </p:blipFill>
        <p:spPr>
          <a:xfrm>
            <a:off x="2918971" y="5260651"/>
            <a:ext cx="1248749" cy="1299718"/>
          </a:xfrm>
          <a:prstGeom prst="rect">
            <a:avLst/>
          </a:prstGeom>
        </p:spPr>
      </p:pic>
      <p:sp>
        <p:nvSpPr>
          <p:cNvPr id="28" name="Textfeld 27"/>
          <p:cNvSpPr txBox="1"/>
          <p:nvPr/>
        </p:nvSpPr>
        <p:spPr>
          <a:xfrm>
            <a:off x="1689014" y="5319940"/>
            <a:ext cx="1247457" cy="830997"/>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Policy for </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planetary </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health</a:t>
            </a:r>
          </a:p>
        </p:txBody>
      </p:sp>
      <p:sp>
        <p:nvSpPr>
          <p:cNvPr id="29" name="Textfeld 28"/>
          <p:cNvSpPr txBox="1"/>
          <p:nvPr/>
        </p:nvSpPr>
        <p:spPr>
          <a:xfrm>
            <a:off x="5808828" y="5317445"/>
            <a:ext cx="1906291" cy="830997"/>
          </a:xfrm>
          <a:prstGeom prst="rect">
            <a:avLst/>
          </a:prstGeom>
          <a:noFill/>
        </p:spPr>
        <p:txBody>
          <a:bodyPr wrap="none" rtlCol="0">
            <a:spAutoFit/>
          </a:bodyPr>
          <a:lstStyle/>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Education and </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science for </a:t>
            </a:r>
          </a:p>
          <a:p>
            <a:pPr eaLnBrk="0" fontAlgn="base" hangingPunct="0">
              <a:spcBef>
                <a:spcPct val="0"/>
              </a:spcBef>
              <a:spcAft>
                <a:spcPct val="0"/>
              </a:spcAft>
            </a:pPr>
            <a:r>
              <a:rPr lang="en-GB" sz="1600" b="1">
                <a:solidFill>
                  <a:srgbClr val="0072AB"/>
                </a:solidFill>
                <a:latin typeface="Lucida Sans Demibold Roman" charset="0"/>
                <a:ea typeface="Lucida Sans Demibold Roman" charset="0"/>
                <a:cs typeface="Lucida Sans Demibold Roman" charset="0"/>
              </a:rPr>
              <a:t>planetary health</a:t>
            </a:r>
          </a:p>
        </p:txBody>
      </p:sp>
    </p:spTree>
    <p:extLst>
      <p:ext uri="{BB962C8B-B14F-4D97-AF65-F5344CB8AC3E}">
        <p14:creationId xmlns:p14="http://schemas.microsoft.com/office/powerpoint/2010/main" val="15825622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4401" y="6550223"/>
            <a:ext cx="9178401" cy="276999"/>
          </a:xfrm>
          <a:prstGeom prst="rect">
            <a:avLst/>
          </a:prstGeom>
          <a:noFill/>
        </p:spPr>
        <p:txBody>
          <a:bodyPr wrap="square" rtlCol="0">
            <a:spAutoFit/>
          </a:bodyPr>
          <a:lstStyle/>
          <a:p>
            <a:r>
              <a:rPr lang="en-GB" sz="1200">
                <a:solidFill>
                  <a:srgbClr val="474746"/>
                </a:solidFill>
              </a:rPr>
              <a:t>Source: WBGU report “World in Transition” 2011, fig. 3.4.1, from Grin, Rotmans &amp; Schot 2010, based on Geels &amp; Schot 2010</a:t>
            </a:r>
          </a:p>
        </p:txBody>
      </p:sp>
      <p:pic>
        <p:nvPicPr>
          <p:cNvPr id="3" name="Grafik 2">
            <a:extLst>
              <a:ext uri="{FF2B5EF4-FFF2-40B4-BE49-F238E27FC236}">
                <a16:creationId xmlns:a16="http://schemas.microsoft.com/office/drawing/2014/main" xmlns="" id="{0A612F30-C2AD-4EC6-9FF5-17ADEDE6E666}"/>
              </a:ext>
            </a:extLst>
          </p:cNvPr>
          <p:cNvPicPr>
            <a:picLocks noChangeAspect="1"/>
          </p:cNvPicPr>
          <p:nvPr/>
        </p:nvPicPr>
        <p:blipFill>
          <a:blip r:embed="rId3"/>
          <a:stretch>
            <a:fillRect/>
          </a:stretch>
        </p:blipFill>
        <p:spPr>
          <a:xfrm>
            <a:off x="401285" y="1334666"/>
            <a:ext cx="7399690" cy="5215557"/>
          </a:xfrm>
          <a:prstGeom prst="rect">
            <a:avLst/>
          </a:prstGeom>
        </p:spPr>
      </p:pic>
    </p:spTree>
    <p:extLst>
      <p:ext uri="{BB962C8B-B14F-4D97-AF65-F5344CB8AC3E}">
        <p14:creationId xmlns:p14="http://schemas.microsoft.com/office/powerpoint/2010/main" val="1033270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260475"/>
          </a:xfrm>
        </p:spPr>
        <p:txBody>
          <a:bodyPr/>
          <a:lstStyle/>
          <a:p>
            <a:r>
              <a:rPr lang="en-GB"/>
              <a:t>Societal change</a:t>
            </a:r>
          </a:p>
        </p:txBody>
      </p:sp>
      <p:sp>
        <p:nvSpPr>
          <p:cNvPr id="3" name="Inhaltsplatzhalter 2"/>
          <p:cNvSpPr>
            <a:spLocks noGrp="1"/>
          </p:cNvSpPr>
          <p:nvPr>
            <p:ph idx="1"/>
          </p:nvPr>
        </p:nvSpPr>
        <p:spPr>
          <a:xfrm>
            <a:off x="628650" y="2054141"/>
            <a:ext cx="4362450" cy="4122821"/>
          </a:xfrm>
        </p:spPr>
        <p:txBody>
          <a:bodyPr>
            <a:normAutofit/>
          </a:bodyPr>
          <a:lstStyle/>
          <a:p>
            <a:r>
              <a:rPr lang="en-GB"/>
              <a:t>Social mobilisation</a:t>
            </a:r>
          </a:p>
          <a:p>
            <a:r>
              <a:rPr lang="en-GB"/>
              <a:t>Power structures</a:t>
            </a:r>
          </a:p>
          <a:p>
            <a:r>
              <a:rPr lang="en-GB"/>
              <a:t>Alliances</a:t>
            </a:r>
          </a:p>
          <a:p>
            <a:endParaRPr lang="en-GB"/>
          </a:p>
          <a:p>
            <a:r>
              <a:rPr lang="en-GB"/>
              <a:t>Positive vision</a:t>
            </a:r>
          </a:p>
          <a:p>
            <a:r>
              <a:rPr lang="en-GB"/>
              <a:t>Experiments</a:t>
            </a:r>
          </a:p>
          <a:p>
            <a:r>
              <a:rPr lang="en-GB"/>
              <a:t>Creativity</a:t>
            </a:r>
          </a:p>
          <a:p>
            <a:r>
              <a:rPr lang="en-GB"/>
              <a:t>Enthusiasm</a:t>
            </a:r>
          </a:p>
        </p:txBody>
      </p:sp>
      <p:grpSp>
        <p:nvGrpSpPr>
          <p:cNvPr id="4" name="Gruppierung 3"/>
          <p:cNvGrpSpPr/>
          <p:nvPr/>
        </p:nvGrpSpPr>
        <p:grpSpPr>
          <a:xfrm>
            <a:off x="6057362" y="1060993"/>
            <a:ext cx="2349500" cy="3054558"/>
            <a:chOff x="6794500" y="3800106"/>
            <a:chExt cx="2349500" cy="3054558"/>
          </a:xfrm>
        </p:grpSpPr>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500" y="3800106"/>
              <a:ext cx="2349500" cy="3042603"/>
            </a:xfrm>
            <a:prstGeom prst="rect">
              <a:avLst/>
            </a:prstGeom>
          </p:spPr>
        </p:pic>
        <p:sp>
          <p:nvSpPr>
            <p:cNvPr id="6" name="Textfeld 5"/>
            <p:cNvSpPr txBox="1"/>
            <p:nvPr/>
          </p:nvSpPr>
          <p:spPr>
            <a:xfrm>
              <a:off x="7163580" y="6623832"/>
              <a:ext cx="1077539" cy="230832"/>
            </a:xfrm>
            <a:prstGeom prst="rect">
              <a:avLst/>
            </a:prstGeom>
            <a:noFill/>
          </p:spPr>
          <p:txBody>
            <a:bodyPr wrap="none" rtlCol="0">
              <a:spAutoFit/>
            </a:bodyPr>
            <a:lstStyle/>
            <a:p>
              <a:r>
                <a:rPr lang="en-GB" sz="900">
                  <a:solidFill>
                    <a:schemeClr val="accent1">
                      <a:lumMod val="40000"/>
                      <a:lumOff val="60000"/>
                    </a:schemeClr>
                  </a:solidFill>
                </a:rPr>
                <a:t>Quelle:  Wikimedia</a:t>
              </a:r>
            </a:p>
          </p:txBody>
        </p:sp>
      </p:grpSp>
      <p:sp>
        <p:nvSpPr>
          <p:cNvPr id="9" name="Textfeld 8"/>
          <p:cNvSpPr txBox="1"/>
          <p:nvPr/>
        </p:nvSpPr>
        <p:spPr>
          <a:xfrm>
            <a:off x="5443932" y="4574628"/>
            <a:ext cx="3071418" cy="1938992"/>
          </a:xfrm>
          <a:prstGeom prst="rect">
            <a:avLst/>
          </a:prstGeom>
          <a:solidFill>
            <a:schemeClr val="accent4">
              <a:lumMod val="60000"/>
              <a:lumOff val="40000"/>
            </a:schemeClr>
          </a:solidFill>
          <a:ln w="28575">
            <a:solidFill>
              <a:srgbClr val="FF9300"/>
            </a:solidFill>
          </a:ln>
        </p:spPr>
        <p:txBody>
          <a:bodyPr wrap="none" rtlCol="0">
            <a:spAutoFit/>
          </a:bodyPr>
          <a:lstStyle/>
          <a:p>
            <a:r>
              <a:rPr lang="en-US" sz="2400" i="1"/>
              <a:t>“First they ignore you,</a:t>
            </a:r>
          </a:p>
          <a:p>
            <a:r>
              <a:rPr lang="en-US" sz="2400" i="1"/>
              <a:t>then they laugh at you,</a:t>
            </a:r>
          </a:p>
          <a:p>
            <a:r>
              <a:rPr lang="en-US" sz="2400" i="1"/>
              <a:t>then they fight you,</a:t>
            </a:r>
          </a:p>
          <a:p>
            <a:r>
              <a:rPr lang="en-US" sz="2400" i="1"/>
              <a:t>then you win.”</a:t>
            </a:r>
          </a:p>
          <a:p>
            <a:pPr>
              <a:spcBef>
                <a:spcPts val="600"/>
              </a:spcBef>
            </a:pPr>
            <a:r>
              <a:rPr lang="de-DE" sz="2000"/>
              <a:t>Mahatma Gandhi</a:t>
            </a:r>
            <a:endParaRPr lang="en-GB" sz="2000"/>
          </a:p>
        </p:txBody>
      </p:sp>
    </p:spTree>
    <p:extLst>
      <p:ext uri="{BB962C8B-B14F-4D97-AF65-F5344CB8AC3E}">
        <p14:creationId xmlns:p14="http://schemas.microsoft.com/office/powerpoint/2010/main" val="1643774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Critical mass</a:t>
            </a:r>
          </a:p>
        </p:txBody>
      </p:sp>
      <p:sp>
        <p:nvSpPr>
          <p:cNvPr id="3" name="Rechteck 2"/>
          <p:cNvSpPr/>
          <p:nvPr/>
        </p:nvSpPr>
        <p:spPr>
          <a:xfrm>
            <a:off x="2358192" y="2374231"/>
            <a:ext cx="802104" cy="9946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hteck 3"/>
          <p:cNvSpPr/>
          <p:nvPr/>
        </p:nvSpPr>
        <p:spPr>
          <a:xfrm>
            <a:off x="6561221" y="2374231"/>
            <a:ext cx="954505" cy="994611"/>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p:cNvSpPr/>
          <p:nvPr/>
        </p:nvSpPr>
        <p:spPr>
          <a:xfrm>
            <a:off x="7515726" y="2374230"/>
            <a:ext cx="505327" cy="9946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p:cNvSpPr/>
          <p:nvPr/>
        </p:nvSpPr>
        <p:spPr>
          <a:xfrm>
            <a:off x="1403685" y="2374230"/>
            <a:ext cx="954505" cy="99461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p:cNvSpPr/>
          <p:nvPr/>
        </p:nvSpPr>
        <p:spPr>
          <a:xfrm>
            <a:off x="773029" y="2374230"/>
            <a:ext cx="630656" cy="9946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p:cNvSpPr/>
          <p:nvPr/>
        </p:nvSpPr>
        <p:spPr>
          <a:xfrm>
            <a:off x="3160296" y="2374229"/>
            <a:ext cx="3400925" cy="99461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p:cNvSpPr/>
          <p:nvPr/>
        </p:nvSpPr>
        <p:spPr>
          <a:xfrm>
            <a:off x="2358192" y="4263725"/>
            <a:ext cx="802104" cy="99461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9"/>
          <p:cNvSpPr/>
          <p:nvPr/>
        </p:nvSpPr>
        <p:spPr>
          <a:xfrm>
            <a:off x="6561221" y="4263725"/>
            <a:ext cx="954505" cy="990063"/>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p:cNvSpPr/>
          <p:nvPr/>
        </p:nvSpPr>
        <p:spPr>
          <a:xfrm>
            <a:off x="7515726" y="4259178"/>
            <a:ext cx="505327" cy="9946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p:cNvSpPr/>
          <p:nvPr/>
        </p:nvSpPr>
        <p:spPr>
          <a:xfrm>
            <a:off x="1403685" y="4259178"/>
            <a:ext cx="954505" cy="99461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hteck 12"/>
          <p:cNvSpPr/>
          <p:nvPr/>
        </p:nvSpPr>
        <p:spPr>
          <a:xfrm>
            <a:off x="773029" y="4259178"/>
            <a:ext cx="630656" cy="9946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hteck 13"/>
          <p:cNvSpPr/>
          <p:nvPr/>
        </p:nvSpPr>
        <p:spPr>
          <a:xfrm>
            <a:off x="3160296" y="4259177"/>
            <a:ext cx="3400925" cy="99461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feil nach unten 14"/>
          <p:cNvSpPr/>
          <p:nvPr/>
        </p:nvSpPr>
        <p:spPr>
          <a:xfrm>
            <a:off x="2414336" y="3368840"/>
            <a:ext cx="689813" cy="88589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5391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Master">
  <a:themeElements>
    <a:clrScheme name="">
      <a:dk1>
        <a:srgbClr val="474746"/>
      </a:dk1>
      <a:lt1>
        <a:srgbClr val="FFFFFF"/>
      </a:lt1>
      <a:dk2>
        <a:srgbClr val="0087C3"/>
      </a:dk2>
      <a:lt2>
        <a:srgbClr val="141313"/>
      </a:lt2>
      <a:accent1>
        <a:srgbClr val="0087C3"/>
      </a:accent1>
      <a:accent2>
        <a:srgbClr val="005988"/>
      </a:accent2>
      <a:accent3>
        <a:srgbClr val="FFFFFF"/>
      </a:accent3>
      <a:accent4>
        <a:srgbClr val="3B3B3A"/>
      </a:accent4>
      <a:accent5>
        <a:srgbClr val="AAC3DE"/>
      </a:accent5>
      <a:accent6>
        <a:srgbClr val="00507B"/>
      </a:accent6>
      <a:hlink>
        <a:srgbClr val="578C2E"/>
      </a:hlink>
      <a:folHlink>
        <a:srgbClr val="D7471F"/>
      </a:folHlink>
    </a:clrScheme>
    <a:fontScheme name="Leer">
      <a:majorFont>
        <a:latin typeface="Arial Bold"/>
        <a:ea typeface=""/>
        <a:cs typeface=""/>
      </a:majorFont>
      <a:minorFont>
        <a:latin typeface="Arial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1"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1" u="none" strike="noStrike" cap="none" normalizeH="0" baseline="0">
            <a:ln>
              <a:noFill/>
            </a:ln>
            <a:solidFill>
              <a:schemeClr val="tx1"/>
            </a:solidFill>
            <a:effectLst/>
            <a:latin typeface="Times" pitchFamily="-108" charset="0"/>
          </a:defRPr>
        </a:defPPr>
      </a:lstStyle>
    </a:lnDef>
  </a:objectDefaults>
  <a:extraClrSchemeLst>
    <a:extraClrScheme>
      <a:clrScheme name="Leer 1">
        <a:dk1>
          <a:srgbClr val="000000"/>
        </a:dk1>
        <a:lt1>
          <a:srgbClr val="FFFFFF"/>
        </a:lt1>
        <a:dk2>
          <a:srgbClr val="000000"/>
        </a:dk2>
        <a:lt2>
          <a:srgbClr val="808080"/>
        </a:lt2>
        <a:accent1>
          <a:srgbClr val="0087C3"/>
        </a:accent1>
        <a:accent2>
          <a:srgbClr val="333399"/>
        </a:accent2>
        <a:accent3>
          <a:srgbClr val="FFFFFF"/>
        </a:accent3>
        <a:accent4>
          <a:srgbClr val="000000"/>
        </a:accent4>
        <a:accent5>
          <a:srgbClr val="AAC3DE"/>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 Master">
  <a:themeElements>
    <a:clrScheme name="">
      <a:dk1>
        <a:srgbClr val="474746"/>
      </a:dk1>
      <a:lt1>
        <a:srgbClr val="FFFFFF"/>
      </a:lt1>
      <a:dk2>
        <a:srgbClr val="0087C3"/>
      </a:dk2>
      <a:lt2>
        <a:srgbClr val="141313"/>
      </a:lt2>
      <a:accent1>
        <a:srgbClr val="0087C3"/>
      </a:accent1>
      <a:accent2>
        <a:srgbClr val="005988"/>
      </a:accent2>
      <a:accent3>
        <a:srgbClr val="FFFFFF"/>
      </a:accent3>
      <a:accent4>
        <a:srgbClr val="3B3B3A"/>
      </a:accent4>
      <a:accent5>
        <a:srgbClr val="AAC3DE"/>
      </a:accent5>
      <a:accent6>
        <a:srgbClr val="00507B"/>
      </a:accent6>
      <a:hlink>
        <a:srgbClr val="578C2E"/>
      </a:hlink>
      <a:folHlink>
        <a:srgbClr val="D7471F"/>
      </a:folHlink>
    </a:clrScheme>
    <a:fontScheme name="Leer">
      <a:majorFont>
        <a:latin typeface="Arial Bold"/>
        <a:ea typeface=""/>
        <a:cs typeface=""/>
      </a:majorFont>
      <a:minorFont>
        <a:latin typeface="Arial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1"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1" u="none" strike="noStrike" cap="none" normalizeH="0" baseline="0">
            <a:ln>
              <a:noFill/>
            </a:ln>
            <a:solidFill>
              <a:schemeClr val="tx1"/>
            </a:solidFill>
            <a:effectLst/>
            <a:latin typeface="Times" pitchFamily="-108" charset="0"/>
          </a:defRPr>
        </a:defPPr>
      </a:lstStyle>
    </a:lnDef>
  </a:objectDefaults>
  <a:extraClrSchemeLst>
    <a:extraClrScheme>
      <a:clrScheme name="Leer 1">
        <a:dk1>
          <a:srgbClr val="000000"/>
        </a:dk1>
        <a:lt1>
          <a:srgbClr val="FFFFFF"/>
        </a:lt1>
        <a:dk2>
          <a:srgbClr val="000000"/>
        </a:dk2>
        <a:lt2>
          <a:srgbClr val="808080"/>
        </a:lt2>
        <a:accent1>
          <a:srgbClr val="0087C3"/>
        </a:accent1>
        <a:accent2>
          <a:srgbClr val="333399"/>
        </a:accent2>
        <a:accent3>
          <a:srgbClr val="FFFFFF"/>
        </a:accent3>
        <a:accent4>
          <a:srgbClr val="000000"/>
        </a:accent4>
        <a:accent5>
          <a:srgbClr val="AAC3DE"/>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8920</Words>
  <Application>Microsoft Macintosh PowerPoint</Application>
  <PresentationFormat>Bildschirmpräsentation (4:3)</PresentationFormat>
  <Paragraphs>1108</Paragraphs>
  <Slides>103</Slides>
  <Notes>103</Notes>
  <HiddenSlides>0</HiddenSlides>
  <MMClips>0</MMClips>
  <ScaleCrop>false</ScaleCrop>
  <HeadingPairs>
    <vt:vector size="6" baseType="variant">
      <vt:variant>
        <vt:lpstr>Verwendete Schriftarten</vt:lpstr>
      </vt:variant>
      <vt:variant>
        <vt:i4>13</vt:i4>
      </vt:variant>
      <vt:variant>
        <vt:lpstr>Design</vt:lpstr>
      </vt:variant>
      <vt:variant>
        <vt:i4>3</vt:i4>
      </vt:variant>
      <vt:variant>
        <vt:lpstr>Folientitel</vt:lpstr>
      </vt:variant>
      <vt:variant>
        <vt:i4>103</vt:i4>
      </vt:variant>
    </vt:vector>
  </HeadingPairs>
  <TitlesOfParts>
    <vt:vector size="119" baseType="lpstr">
      <vt:lpstr>.AppleSystemUIFont</vt:lpstr>
      <vt:lpstr>Arial Bold</vt:lpstr>
      <vt:lpstr>Calibri</vt:lpstr>
      <vt:lpstr>Calibri Light</vt:lpstr>
      <vt:lpstr>Copperplate Gothic Bold</vt:lpstr>
      <vt:lpstr>Lucida Sans</vt:lpstr>
      <vt:lpstr>Lucida Sans Demibold Roman</vt:lpstr>
      <vt:lpstr>ＭＳ Ｐゴシック</vt:lpstr>
      <vt:lpstr>Papyrus</vt:lpstr>
      <vt:lpstr>Times</vt:lpstr>
      <vt:lpstr>Times New Roman</vt:lpstr>
      <vt:lpstr>Wingdings</vt:lpstr>
      <vt:lpstr>Arial</vt:lpstr>
      <vt:lpstr>Office-Design</vt:lpstr>
      <vt:lpstr># Master</vt:lpstr>
      <vt:lpstr>1_# Master</vt:lpstr>
      <vt:lpstr>A Planetary Health</vt:lpstr>
      <vt:lpstr>PowerPoint-Präsentation</vt:lpstr>
      <vt:lpstr>Structure</vt:lpstr>
      <vt:lpstr>PowerPoint-Präsentation</vt:lpstr>
      <vt:lpstr>Public  Global  Planetary Health</vt:lpstr>
      <vt:lpstr>Matryoshka principle</vt:lpstr>
      <vt:lpstr>PowerPoint-Präsentation</vt:lpstr>
      <vt:lpstr>PowerPoint-Präsentation</vt:lpstr>
      <vt:lpstr>PowerPoint-Präsentation</vt:lpstr>
      <vt:lpstr>PowerPoint-Präsentation</vt:lpstr>
      <vt:lpstr>Planetary Health</vt:lpstr>
      <vt:lpstr>Transdisciplinarity</vt:lpstr>
      <vt:lpstr>Planetary Health: Key challenges</vt:lpstr>
      <vt:lpstr>- THEORY</vt:lpstr>
      <vt:lpstr>Structure</vt:lpstr>
      <vt:lpstr>Medical history: key symptoms</vt:lpstr>
      <vt:lpstr>Global mean temperature</vt:lpstr>
      <vt:lpstr>CO2 concentration over last 300 years</vt:lpstr>
      <vt:lpstr>CO2 concentration over 10.000 years</vt:lpstr>
      <vt:lpstr>CO2 concentration over 800.000 years</vt:lpstr>
      <vt:lpstr>Medical history: key symptoms</vt:lpstr>
      <vt:lpstr>PowerPoint-Präsentation</vt:lpstr>
      <vt:lpstr>PowerPoint-Präsentation</vt:lpstr>
      <vt:lpstr>Medical history: key symptoms</vt:lpstr>
      <vt:lpstr>PowerPoint-Präsentation</vt:lpstr>
      <vt:lpstr>PowerPoint-Präsentation</vt:lpstr>
      <vt:lpstr>Planet of humans</vt:lpstr>
      <vt:lpstr>PowerPoint-Präsentation</vt:lpstr>
      <vt:lpstr>Human footprint = Population x Consumption</vt:lpstr>
      <vt:lpstr>Anthropocene</vt:lpstr>
      <vt:lpstr>Human health</vt:lpstr>
      <vt:lpstr>Pandemics</vt:lpstr>
      <vt:lpstr>PowerPoint-Präsentation</vt:lpstr>
      <vt:lpstr>Structure</vt:lpstr>
      <vt:lpstr>Planetary boundaries Rockström et al. 2009, Steffen et al. 2015</vt:lpstr>
      <vt:lpstr>Planetary boundaries</vt:lpstr>
      <vt:lpstr>PowerPoint-Präsentation</vt:lpstr>
      <vt:lpstr>Tipping elements</vt:lpstr>
      <vt:lpstr>Prognosis: climate scenarios  (based on IPCC)</vt:lpstr>
      <vt:lpstr>PowerPoint-Präsentation</vt:lpstr>
      <vt:lpstr>Global environmental change</vt:lpstr>
      <vt:lpstr>PowerPoint-Präsentation</vt:lpstr>
      <vt:lpstr>Planetary Health: Key challenges</vt:lpstr>
      <vt:lpstr>Health impacts of anthropogenic global environmental change  </vt:lpstr>
      <vt:lpstr>Direct health effects</vt:lpstr>
      <vt:lpstr>Indirect health effects</vt:lpstr>
      <vt:lpstr>PowerPoint-Präsentation</vt:lpstr>
      <vt:lpstr>PowerPoint-Präsentation</vt:lpstr>
      <vt:lpstr>PowerPoint-Präsentation</vt:lpstr>
      <vt:lpstr>Shared diagnosis? Urgency clear? </vt:lpstr>
      <vt:lpstr>Structure</vt:lpstr>
      <vt:lpstr>Emergency aid</vt:lpstr>
      <vt:lpstr>PowerPoint-Präsentation</vt:lpstr>
      <vt:lpstr>PowerPoint-Präsentation</vt:lpstr>
      <vt:lpstr>Planetary boundaries</vt:lpstr>
      <vt:lpstr>Remaining carbon budget</vt:lpstr>
      <vt:lpstr>What does that mean?</vt:lpstr>
      <vt:lpstr>Reduction scenarios</vt:lpstr>
      <vt:lpstr>Carbon inequality</vt:lpstr>
      <vt:lpstr>Fair play!?</vt:lpstr>
      <vt:lpstr>Great Transformation</vt:lpstr>
      <vt:lpstr>PowerPoint-Präsentation</vt:lpstr>
      <vt:lpstr>Planetary Health: Key challenges</vt:lpstr>
      <vt:lpstr>Relationship with nature</vt:lpstr>
      <vt:lpstr>Relationship with nature</vt:lpstr>
      <vt:lpstr>Relationship with nature</vt:lpstr>
      <vt:lpstr>PowerPoint-Präsentation</vt:lpstr>
      <vt:lpstr>Ethical dimension</vt:lpstr>
      <vt:lpstr>PowerPoint-Präsentation</vt:lpstr>
      <vt:lpstr>Old wisdom…</vt:lpstr>
      <vt:lpstr>Human nature</vt:lpstr>
      <vt:lpstr>Fight of two inner wolves</vt:lpstr>
      <vt:lpstr>And which wolf will win?</vt:lpstr>
      <vt:lpstr>PowerPoint-Präsentation</vt:lpstr>
      <vt:lpstr>Planetary Health: Key challenges</vt:lpstr>
      <vt:lpstr>Taking action!</vt:lpstr>
      <vt:lpstr>Changing the rules</vt:lpstr>
      <vt:lpstr>Solutions with synergies: Win-win!</vt:lpstr>
      <vt:lpstr>Transport and mobility</vt:lpstr>
      <vt:lpstr>Renewable instead of fossil fuels</vt:lpstr>
      <vt:lpstr>Agroecology Permaculture Agroforestry Regenerative agriculture etc.</vt:lpstr>
      <vt:lpstr>Planetary Health diet:</vt:lpstr>
      <vt:lpstr>Planetary Health diet:</vt:lpstr>
      <vt:lpstr>Planetary Health diet:</vt:lpstr>
      <vt:lpstr>Conclusions</vt:lpstr>
      <vt:lpstr>PowerPoint-Präsentation</vt:lpstr>
      <vt:lpstr>PowerPoint-Präsentation</vt:lpstr>
      <vt:lpstr>PowerPoint-Präsentation</vt:lpstr>
      <vt:lpstr>PowerPoint-Präsentation</vt:lpstr>
      <vt:lpstr>COVID-19 as a wake-up call?</vt:lpstr>
      <vt:lpstr>Ukraine war</vt:lpstr>
      <vt:lpstr>IPCC report </vt:lpstr>
      <vt:lpstr>PowerPoint-Präsentation</vt:lpstr>
      <vt:lpstr>Planetary Health</vt:lpstr>
      <vt:lpstr>PowerPoint-Präsentation</vt:lpstr>
      <vt:lpstr>PowerPoint-Präsentation</vt:lpstr>
      <vt:lpstr>PowerPoint-Präsentation</vt:lpstr>
      <vt:lpstr>Societal change</vt:lpstr>
      <vt:lpstr>Critical mass</vt:lpstr>
      <vt:lpstr>Examples of action</vt:lpstr>
      <vt:lpstr>What can health professionals do?</vt:lpstr>
      <vt:lpstr>Societal responsibility</vt:lpstr>
      <vt:lpstr>Many thanks !</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Planetary Health</dc:title>
  <dc:creator>Sabine</dc:creator>
  <cp:lastModifiedBy>Sabine</cp:lastModifiedBy>
  <cp:revision>810</cp:revision>
  <cp:lastPrinted>2019-03-14T23:04:01Z</cp:lastPrinted>
  <dcterms:created xsi:type="dcterms:W3CDTF">2019-02-16T12:45:21Z</dcterms:created>
  <dcterms:modified xsi:type="dcterms:W3CDTF">2022-05-03T10:17:50Z</dcterms:modified>
</cp:coreProperties>
</file>