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notesMasterIdLst>
    <p:notesMasterId r:id="rId17"/>
  </p:notesMasterIdLst>
  <p:sldIdLst>
    <p:sldId id="1652" r:id="rId2"/>
    <p:sldId id="788" r:id="rId3"/>
    <p:sldId id="786" r:id="rId4"/>
    <p:sldId id="1676" r:id="rId5"/>
    <p:sldId id="776" r:id="rId6"/>
    <p:sldId id="1675" r:id="rId7"/>
    <p:sldId id="1668" r:id="rId8"/>
    <p:sldId id="381" r:id="rId9"/>
    <p:sldId id="624" r:id="rId10"/>
    <p:sldId id="527" r:id="rId11"/>
    <p:sldId id="606" r:id="rId12"/>
    <p:sldId id="1674" r:id="rId13"/>
    <p:sldId id="1666" r:id="rId14"/>
    <p:sldId id="1667" r:id="rId15"/>
    <p:sldId id="563" r:id="rId16"/>
  </p:sldIdLst>
  <p:sldSz cx="12192000" cy="6858000"/>
  <p:notesSz cx="6858000" cy="9144000"/>
  <p:defaultText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6" userDrawn="1">
          <p15:clr>
            <a:srgbClr val="A4A3A4"/>
          </p15:clr>
        </p15:guide>
        <p15:guide id="2" pos="66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ed Hattermann" initials="FH" lastIdx="1" clrIdx="0">
    <p:extLst>
      <p:ext uri="{19B8F6BF-5375-455C-9EA6-DF929625EA0E}">
        <p15:presenceInfo xmlns:p15="http://schemas.microsoft.com/office/powerpoint/2012/main" userId="Fred Hatterman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55" autoAdjust="0"/>
    <p:restoredTop sz="92030" autoAdjust="0"/>
  </p:normalViewPr>
  <p:slideViewPr>
    <p:cSldViewPr snapToGrid="0" showGuides="1">
      <p:cViewPr varScale="1">
        <p:scale>
          <a:sx n="102" d="100"/>
          <a:sy n="102" d="100"/>
        </p:scale>
        <p:origin x="522" y="96"/>
      </p:cViewPr>
      <p:guideLst>
        <p:guide orient="horz" pos="1026"/>
        <p:guide pos="665"/>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9"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buNone/>
            </a:pPr>
            <a:r>
              <a:rPr lang="de-DE" sz="4400" b="0" strike="noStrike" spc="-1">
                <a:latin typeface="Arial"/>
              </a:rPr>
              <a:t>Folie mittels Klicken verschieben</a:t>
            </a:r>
          </a:p>
        </p:txBody>
      </p:sp>
      <p:sp>
        <p:nvSpPr>
          <p:cNvPr id="140"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r>
              <a:rPr lang="de-DE" sz="2000" b="0" strike="noStrike" spc="-1">
                <a:latin typeface="Arial"/>
              </a:rPr>
              <a:t>Format der Notizen mittels Klicken bearbeiten</a:t>
            </a:r>
          </a:p>
        </p:txBody>
      </p:sp>
      <p:sp>
        <p:nvSpPr>
          <p:cNvPr id="141"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r>
              <a:rPr lang="de-DE" sz="1400" b="0" strike="noStrike" spc="-1">
                <a:latin typeface="Times New Roman"/>
              </a:rPr>
              <a:t>&lt;Kopfzeile&gt;</a:t>
            </a:r>
          </a:p>
        </p:txBody>
      </p:sp>
      <p:sp>
        <p:nvSpPr>
          <p:cNvPr id="142" name="PlaceHolder 4"/>
          <p:cNvSpPr>
            <a:spLocks noGrp="1"/>
          </p:cNvSpPr>
          <p:nvPr>
            <p:ph type="dt" idx="7"/>
          </p:nvPr>
        </p:nvSpPr>
        <p:spPr>
          <a:xfrm>
            <a:off x="4278960" y="0"/>
            <a:ext cx="3280680" cy="534240"/>
          </a:xfrm>
          <a:prstGeom prst="rect">
            <a:avLst/>
          </a:prstGeom>
          <a:noFill/>
          <a:ln w="0">
            <a:noFill/>
          </a:ln>
        </p:spPr>
        <p:txBody>
          <a:bodyPr lIns="0" tIns="0" rIns="0" bIns="0" anchor="t">
            <a:noAutofit/>
          </a:bodyPr>
          <a:lstStyle>
            <a:lvl1pPr algn="r">
              <a:buNone/>
              <a:defRPr lang="de-DE" sz="1400" b="0" strike="noStrike" spc="-1">
                <a:latin typeface="Times New Roman"/>
              </a:defRPr>
            </a:lvl1pPr>
          </a:lstStyle>
          <a:p>
            <a:pPr algn="r">
              <a:buNone/>
            </a:pPr>
            <a:r>
              <a:rPr lang="de-DE" sz="1400" b="0" strike="noStrike" spc="-1">
                <a:latin typeface="Times New Roman"/>
              </a:rPr>
              <a:t>&lt;Datum/Uhrzeit&gt;</a:t>
            </a:r>
          </a:p>
        </p:txBody>
      </p:sp>
      <p:sp>
        <p:nvSpPr>
          <p:cNvPr id="143" name="PlaceHolder 5"/>
          <p:cNvSpPr>
            <a:spLocks noGrp="1"/>
          </p:cNvSpPr>
          <p:nvPr>
            <p:ph type="ftr" idx="8"/>
          </p:nvPr>
        </p:nvSpPr>
        <p:spPr>
          <a:xfrm>
            <a:off x="0" y="10157400"/>
            <a:ext cx="3280680" cy="534240"/>
          </a:xfrm>
          <a:prstGeom prst="rect">
            <a:avLst/>
          </a:prstGeom>
          <a:noFill/>
          <a:ln w="0">
            <a:noFill/>
          </a:ln>
        </p:spPr>
        <p:txBody>
          <a:bodyPr lIns="0" tIns="0" rIns="0" bIns="0" anchor="b">
            <a:noAutofit/>
          </a:bodyPr>
          <a:lstStyle>
            <a:lvl1pPr>
              <a:defRPr lang="de-DE" sz="1400" b="0" strike="noStrike" spc="-1">
                <a:latin typeface="Times New Roman"/>
              </a:defRPr>
            </a:lvl1pPr>
          </a:lstStyle>
          <a:p>
            <a:r>
              <a:rPr lang="de-DE" sz="1400" b="0" strike="noStrike" spc="-1">
                <a:latin typeface="Times New Roman"/>
              </a:rPr>
              <a:t>&lt;Fußzeile&gt;</a:t>
            </a:r>
          </a:p>
        </p:txBody>
      </p:sp>
      <p:sp>
        <p:nvSpPr>
          <p:cNvPr id="144" name="PlaceHolder 6"/>
          <p:cNvSpPr>
            <a:spLocks noGrp="1"/>
          </p:cNvSpPr>
          <p:nvPr>
            <p:ph type="sldNum" idx="9"/>
          </p:nvPr>
        </p:nvSpPr>
        <p:spPr>
          <a:xfrm>
            <a:off x="4278960" y="10157400"/>
            <a:ext cx="3280680" cy="534240"/>
          </a:xfrm>
          <a:prstGeom prst="rect">
            <a:avLst/>
          </a:prstGeom>
          <a:noFill/>
          <a:ln w="0">
            <a:noFill/>
          </a:ln>
        </p:spPr>
        <p:txBody>
          <a:bodyPr lIns="0" tIns="0" rIns="0" bIns="0" anchor="b">
            <a:noAutofit/>
          </a:bodyPr>
          <a:lstStyle>
            <a:lvl1pPr algn="r">
              <a:buNone/>
              <a:defRPr lang="de-DE" sz="1400" b="0" strike="noStrike" spc="-1">
                <a:latin typeface="Times New Roman"/>
              </a:defRPr>
            </a:lvl1pPr>
          </a:lstStyle>
          <a:p>
            <a:pPr algn="r">
              <a:buNone/>
            </a:pPr>
            <a:fld id="{2A7826B5-0D9E-4F34-BDA8-360604FC2DB0}" type="slidenum">
              <a:rPr lang="de-DE" sz="1400" b="0" strike="noStrike" spc="-1">
                <a:latin typeface="Times New Roman"/>
              </a:rPr>
              <a:t>‹#›</a:t>
            </a:fld>
            <a:endParaRPr lang="de-DE"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idx="9"/>
          </p:nvPr>
        </p:nvSpPr>
        <p:spPr/>
        <p:txBody>
          <a:bodyPr/>
          <a:lstStyle/>
          <a:p>
            <a:pPr algn="r">
              <a:buNone/>
            </a:pPr>
            <a:fld id="{2A7826B5-0D9E-4F34-BDA8-360604FC2DB0}" type="slidenum">
              <a:rPr lang="de-DE" sz="1400" b="0" strike="noStrike" spc="-1" smtClean="0">
                <a:latin typeface="Times New Roman"/>
              </a:rPr>
              <a:t>1</a:t>
            </a:fld>
            <a:endParaRPr lang="de-DE" sz="1400" b="0" strike="noStrike" spc="-1">
              <a:latin typeface="Times New Roman"/>
            </a:endParaRPr>
          </a:p>
        </p:txBody>
      </p:sp>
    </p:spTree>
    <p:extLst>
      <p:ext uri="{BB962C8B-B14F-4D97-AF65-F5344CB8AC3E}">
        <p14:creationId xmlns:p14="http://schemas.microsoft.com/office/powerpoint/2010/main" val="713688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BAF743E9-914B-453E-A338-BD61D5478B0F}" type="slidenum">
              <a:rPr lang="de-DE" smtClean="0"/>
              <a:t>3</a:t>
            </a:fld>
            <a:endParaRPr lang="de-DE"/>
          </a:p>
        </p:txBody>
      </p:sp>
    </p:spTree>
    <p:extLst>
      <p:ext uri="{BB962C8B-B14F-4D97-AF65-F5344CB8AC3E}">
        <p14:creationId xmlns:p14="http://schemas.microsoft.com/office/powerpoint/2010/main" val="1882643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r>
              <a:rPr lang="de-DE" dirty="0"/>
              <a:t>Der Korridor zwischen Niederschlag und aktueller (tatsächlicher) Verdunstung „schrumpft“. Wenn die relativ stetige Zunahme der Verdunstung nicht durch eine Zunahme der Niederschläge insbesondere in den Wintermonaten kompensiert wird, sinkt die Wasserverfügbarkeit. Grundwasserneubildung und aktuelle Verdunstung wurden mit einem validierten Modell für die Station Potsdam berechnet (SWIM).</a:t>
            </a:r>
            <a:endParaRPr lang="en-DE" dirty="0"/>
          </a:p>
        </p:txBody>
      </p:sp>
      <p:sp>
        <p:nvSpPr>
          <p:cNvPr id="4" name="Slide Number Placeholder 3"/>
          <p:cNvSpPr>
            <a:spLocks noGrp="1"/>
          </p:cNvSpPr>
          <p:nvPr>
            <p:ph type="sldNum" idx="9"/>
          </p:nvPr>
        </p:nvSpPr>
        <p:spPr/>
        <p:txBody>
          <a:bodyPr/>
          <a:lstStyle/>
          <a:p>
            <a:pPr algn="r">
              <a:buNone/>
            </a:pPr>
            <a:fld id="{2A7826B5-0D9E-4F34-BDA8-360604FC2DB0}" type="slidenum">
              <a:rPr lang="de-DE" sz="1400" b="0" strike="noStrike" spc="-1" smtClean="0">
                <a:latin typeface="Times New Roman"/>
              </a:rPr>
              <a:t>5</a:t>
            </a:fld>
            <a:endParaRPr lang="de-DE" sz="1400" b="0" strike="noStrike" spc="-1">
              <a:latin typeface="Times New Roman"/>
            </a:endParaRPr>
          </a:p>
        </p:txBody>
      </p:sp>
    </p:spTree>
    <p:extLst>
      <p:ext uri="{BB962C8B-B14F-4D97-AF65-F5344CB8AC3E}">
        <p14:creationId xmlns:p14="http://schemas.microsoft.com/office/powerpoint/2010/main" val="2448074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r>
              <a:rPr lang="de-DE" dirty="0"/>
              <a:t>Oben in der Abbildung: Entwicklung der letzten Monate. Unten die langjährige Entwicklung. Die Auswirkungen der Niederschläge kann man insbesondere in den Urstromtäler gut beobachten und feststellen, dass der Regen langsam wirkt. In den Hochflächen ist das eher noch sehr verhalten. In </a:t>
            </a:r>
            <a:r>
              <a:rPr lang="de-DE" dirty="0" err="1"/>
              <a:t>Seddin</a:t>
            </a:r>
            <a:r>
              <a:rPr lang="de-DE" dirty="0"/>
              <a:t> ist es z.B. noch weit unter dem langjährigen Mittel. Eigentlich füllen sich die Grundwasserkörper im Winter auf, da sollte es also über dem langjährigen Mittelwert sein.</a:t>
            </a:r>
            <a:endParaRPr lang="en-DE" dirty="0"/>
          </a:p>
        </p:txBody>
      </p:sp>
      <p:sp>
        <p:nvSpPr>
          <p:cNvPr id="4" name="Slide Number Placeholder 3"/>
          <p:cNvSpPr>
            <a:spLocks noGrp="1"/>
          </p:cNvSpPr>
          <p:nvPr>
            <p:ph type="sldNum" idx="9"/>
          </p:nvPr>
        </p:nvSpPr>
        <p:spPr/>
        <p:txBody>
          <a:bodyPr/>
          <a:lstStyle/>
          <a:p>
            <a:pPr algn="r">
              <a:buNone/>
            </a:pPr>
            <a:fld id="{2A7826B5-0D9E-4F34-BDA8-360604FC2DB0}" type="slidenum">
              <a:rPr lang="de-DE" sz="1400" b="0" strike="noStrike" spc="-1" smtClean="0">
                <a:latin typeface="Times New Roman"/>
              </a:rPr>
              <a:t>6</a:t>
            </a:fld>
            <a:endParaRPr lang="de-DE" sz="1400" b="0" strike="noStrike" spc="-1">
              <a:latin typeface="Times New Roman"/>
            </a:endParaRPr>
          </a:p>
        </p:txBody>
      </p:sp>
    </p:spTree>
    <p:extLst>
      <p:ext uri="{BB962C8B-B14F-4D97-AF65-F5344CB8AC3E}">
        <p14:creationId xmlns:p14="http://schemas.microsoft.com/office/powerpoint/2010/main" val="3407230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r>
              <a:rPr lang="de-DE" dirty="0"/>
              <a:t>Nun wird es komplex: die </a:t>
            </a:r>
            <a:r>
              <a:rPr lang="de-DE" dirty="0" err="1"/>
              <a:t>state</a:t>
            </a:r>
            <a:r>
              <a:rPr lang="de-DE" dirty="0"/>
              <a:t>-</a:t>
            </a:r>
            <a:r>
              <a:rPr lang="de-DE" dirty="0" err="1"/>
              <a:t>of</a:t>
            </a:r>
            <a:r>
              <a:rPr lang="de-DE" dirty="0"/>
              <a:t>-</a:t>
            </a:r>
            <a:r>
              <a:rPr lang="de-DE" dirty="0" err="1"/>
              <a:t>the</a:t>
            </a:r>
            <a:r>
              <a:rPr lang="de-DE" dirty="0"/>
              <a:t>-art regionalen Klimasimulationen für Europa (CORDEX) zeigen für Deutschland eine ziemlich feuchte Zukunft. Dann würde auch die GWNB in BB ansteigen. Die Beobachtung ist aber eher, dass der Niederschlag sich kaum ändert (s. Zusatzmaterial). Wenn man </a:t>
            </a:r>
            <a:r>
              <a:rPr lang="de-DE" dirty="0" err="1"/>
              <a:t>Szenarienläufe</a:t>
            </a:r>
            <a:r>
              <a:rPr lang="de-DE" dirty="0"/>
              <a:t> auswählt, die diesen Trend fortsetzen, dann wird es deutlich trockener. Viele Behörden und Anwender wollen letzteren als Stresstest für Wasserknappheit anwenden.</a:t>
            </a:r>
            <a:endParaRPr lang="en-DE" dirty="0"/>
          </a:p>
        </p:txBody>
      </p:sp>
      <p:sp>
        <p:nvSpPr>
          <p:cNvPr id="4" name="Slide Number Placeholder 3"/>
          <p:cNvSpPr>
            <a:spLocks noGrp="1"/>
          </p:cNvSpPr>
          <p:nvPr>
            <p:ph type="sldNum" idx="9"/>
          </p:nvPr>
        </p:nvSpPr>
        <p:spPr/>
        <p:txBody>
          <a:bodyPr/>
          <a:lstStyle/>
          <a:p>
            <a:pPr algn="r">
              <a:buNone/>
            </a:pPr>
            <a:fld id="{2A7826B5-0D9E-4F34-BDA8-360604FC2DB0}" type="slidenum">
              <a:rPr lang="de-DE" sz="1400" b="0" strike="noStrike" spc="-1" smtClean="0">
                <a:latin typeface="Times New Roman"/>
              </a:rPr>
              <a:t>7</a:t>
            </a:fld>
            <a:endParaRPr lang="de-DE" sz="1400" b="0" strike="noStrike" spc="-1">
              <a:latin typeface="Times New Roman"/>
            </a:endParaRPr>
          </a:p>
        </p:txBody>
      </p:sp>
    </p:spTree>
    <p:extLst>
      <p:ext uri="{BB962C8B-B14F-4D97-AF65-F5344CB8AC3E}">
        <p14:creationId xmlns:p14="http://schemas.microsoft.com/office/powerpoint/2010/main" val="601541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r>
              <a:rPr lang="de-DE" dirty="0"/>
              <a:t>Für ~5000 Flussabschnitte mit SWIM simuliert und dann. Eingegangen sind verschiedene RCMs (A1B) als Treiber. Insgesamt mehr Hochwasser. Man darf aber nicht zu sehr auf den einzelnen Fluss blicken. </a:t>
            </a:r>
            <a:endParaRPr lang="en-DE" dirty="0"/>
          </a:p>
        </p:txBody>
      </p:sp>
      <p:sp>
        <p:nvSpPr>
          <p:cNvPr id="4" name="Slide Number Placeholder 3"/>
          <p:cNvSpPr>
            <a:spLocks noGrp="1"/>
          </p:cNvSpPr>
          <p:nvPr>
            <p:ph type="sldNum" idx="9"/>
          </p:nvPr>
        </p:nvSpPr>
        <p:spPr/>
        <p:txBody>
          <a:bodyPr/>
          <a:lstStyle/>
          <a:p>
            <a:pPr algn="r">
              <a:buNone/>
            </a:pPr>
            <a:fld id="{2A7826B5-0D9E-4F34-BDA8-360604FC2DB0}" type="slidenum">
              <a:rPr lang="de-DE" sz="1400" b="0" strike="noStrike" spc="-1" smtClean="0">
                <a:latin typeface="Times New Roman"/>
              </a:rPr>
              <a:t>9</a:t>
            </a:fld>
            <a:endParaRPr lang="de-DE" sz="1400" b="0" strike="noStrike" spc="-1">
              <a:latin typeface="Times New Roman"/>
            </a:endParaRPr>
          </a:p>
        </p:txBody>
      </p:sp>
    </p:spTree>
    <p:extLst>
      <p:ext uri="{BB962C8B-B14F-4D97-AF65-F5344CB8AC3E}">
        <p14:creationId xmlns:p14="http://schemas.microsoft.com/office/powerpoint/2010/main" val="4284264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1145804-54BA-4801-B827-F46FF7289EB5}" type="slidenum">
              <a:rPr lang="de-DE" altLang="en-US" smtClean="0">
                <a:latin typeface="Arial" pitchFamily="34" charset="0"/>
              </a:rPr>
              <a:pPr eaLnBrk="1" hangingPunct="1">
                <a:spcBef>
                  <a:spcPct val="0"/>
                </a:spcBef>
              </a:pPr>
              <a:t>10</a:t>
            </a:fld>
            <a:endParaRPr lang="de-DE" altLang="en-US">
              <a:latin typeface="Arial" pitchFamily="34" charset="0"/>
            </a:endParaRPr>
          </a:p>
        </p:txBody>
      </p:sp>
      <p:sp>
        <p:nvSpPr>
          <p:cNvPr id="90115" name="Rectangle 2"/>
          <p:cNvSpPr>
            <a:spLocks noGrp="1" noRot="1" noChangeAspect="1" noChangeArrowheads="1" noTextEdit="1"/>
          </p:cNvSpPr>
          <p:nvPr>
            <p:ph type="sldImg"/>
          </p:nvPr>
        </p:nvSpPr>
        <p:spPr>
          <a:xfrm>
            <a:off x="74613" y="738188"/>
            <a:ext cx="6569075" cy="3695700"/>
          </a:xfrm>
          <a:ln/>
        </p:spPr>
      </p:sp>
      <p:sp>
        <p:nvSpPr>
          <p:cNvPr id="90116" name="Rectangle 3"/>
          <p:cNvSpPr>
            <a:spLocks noGrp="1" noChangeArrowheads="1"/>
          </p:cNvSpPr>
          <p:nvPr>
            <p:ph type="body" idx="1"/>
          </p:nvPr>
        </p:nvSpPr>
        <p:spPr>
          <a:xfrm>
            <a:off x="895350" y="4681538"/>
            <a:ext cx="4927600" cy="4435475"/>
          </a:xfrm>
          <a:noFill/>
        </p:spPr>
        <p:txBody>
          <a:bodyPr/>
          <a:lstStyle/>
          <a:p>
            <a:pPr eaLnBrk="1" hangingPunct="1"/>
            <a:r>
              <a:rPr lang="en-US" altLang="en-US" dirty="0"/>
              <a:t>Dann </a:t>
            </a:r>
            <a:r>
              <a:rPr lang="en-US" altLang="en-US" dirty="0" err="1"/>
              <a:t>haben</a:t>
            </a:r>
            <a:r>
              <a:rPr lang="en-US" altLang="en-US" dirty="0"/>
              <a:t> </a:t>
            </a:r>
            <a:r>
              <a:rPr lang="en-US" altLang="en-US" dirty="0" err="1"/>
              <a:t>wir</a:t>
            </a:r>
            <a:r>
              <a:rPr lang="en-US" altLang="en-US" dirty="0"/>
              <a:t> die </a:t>
            </a:r>
            <a:r>
              <a:rPr lang="en-US" altLang="en-US" dirty="0" err="1"/>
              <a:t>simulierten</a:t>
            </a:r>
            <a:r>
              <a:rPr lang="en-US" altLang="en-US" dirty="0"/>
              <a:t> </a:t>
            </a:r>
            <a:r>
              <a:rPr lang="en-US" altLang="en-US" dirty="0" err="1"/>
              <a:t>Hochwasser</a:t>
            </a:r>
            <a:r>
              <a:rPr lang="en-US" altLang="en-US" dirty="0"/>
              <a:t> </a:t>
            </a:r>
            <a:r>
              <a:rPr lang="en-US" altLang="en-US" dirty="0" err="1"/>
              <a:t>mit</a:t>
            </a:r>
            <a:r>
              <a:rPr lang="en-US" altLang="en-US" dirty="0"/>
              <a:t> </a:t>
            </a:r>
            <a:r>
              <a:rPr lang="en-US" altLang="en-US" dirty="0" err="1"/>
              <a:t>Schadensfunktionen</a:t>
            </a:r>
            <a:r>
              <a:rPr lang="en-US" altLang="en-US" dirty="0"/>
              <a:t> das GDV </a:t>
            </a:r>
            <a:r>
              <a:rPr lang="en-US" altLang="en-US" dirty="0" err="1"/>
              <a:t>verknüpft</a:t>
            </a:r>
            <a:r>
              <a:rPr lang="en-US" altLang="en-US" dirty="0"/>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D20EC391-BA46-4AF5-8CF5-A9B1FC32E97C}" type="slidenum">
              <a:rPr lang="de-DE" altLang="en-US" smtClean="0">
                <a:latin typeface="Arial" pitchFamily="34" charset="0"/>
              </a:rPr>
              <a:pPr eaLnBrk="1" hangingPunct="1">
                <a:spcBef>
                  <a:spcPct val="0"/>
                </a:spcBef>
              </a:pPr>
              <a:t>11</a:t>
            </a:fld>
            <a:endParaRPr lang="de-DE" altLang="en-US">
              <a:latin typeface="Arial" pitchFamily="34" charset="0"/>
            </a:endParaRPr>
          </a:p>
        </p:txBody>
      </p:sp>
      <p:sp>
        <p:nvSpPr>
          <p:cNvPr id="92163" name="Rectangle 2"/>
          <p:cNvSpPr>
            <a:spLocks noGrp="1" noRot="1" noChangeAspect="1" noChangeArrowheads="1" noTextEdit="1"/>
          </p:cNvSpPr>
          <p:nvPr>
            <p:ph type="sldImg"/>
          </p:nvPr>
        </p:nvSpPr>
        <p:spPr>
          <a:xfrm>
            <a:off x="74613" y="738188"/>
            <a:ext cx="6569075" cy="3695700"/>
          </a:xfrm>
          <a:ln/>
        </p:spPr>
      </p:sp>
      <p:sp>
        <p:nvSpPr>
          <p:cNvPr id="92164" name="Rectangle 3"/>
          <p:cNvSpPr>
            <a:spLocks noGrp="1" noChangeArrowheads="1"/>
          </p:cNvSpPr>
          <p:nvPr>
            <p:ph type="body" idx="1"/>
          </p:nvPr>
        </p:nvSpPr>
        <p:spPr>
          <a:xfrm>
            <a:off x="895350" y="4681538"/>
            <a:ext cx="4927600" cy="4435475"/>
          </a:xfrm>
          <a:noFill/>
        </p:spPr>
        <p:txBody>
          <a:bodyPr/>
          <a:lstStyle/>
          <a:p>
            <a:pPr eaLnBrk="1" hangingPunct="1"/>
            <a:r>
              <a:rPr lang="en-US" altLang="en-US" dirty="0" err="1"/>
              <a:t>Hier</a:t>
            </a:r>
            <a:r>
              <a:rPr lang="en-US" altLang="en-US" dirty="0"/>
              <a:t> </a:t>
            </a:r>
            <a:r>
              <a:rPr lang="en-US" altLang="en-US" dirty="0" err="1"/>
              <a:t>wurden</a:t>
            </a:r>
            <a:r>
              <a:rPr lang="en-US" altLang="en-US" dirty="0"/>
              <a:t> </a:t>
            </a:r>
            <a:r>
              <a:rPr lang="en-US" altLang="en-US" dirty="0" err="1"/>
              <a:t>jetzt</a:t>
            </a:r>
            <a:r>
              <a:rPr lang="en-US" altLang="en-US" dirty="0"/>
              <a:t> </a:t>
            </a:r>
            <a:r>
              <a:rPr lang="en-US" altLang="en-US" dirty="0" err="1"/>
              <a:t>auch</a:t>
            </a:r>
            <a:r>
              <a:rPr lang="en-US" altLang="en-US" dirty="0"/>
              <a:t> CORDEX CMIP5-Daten </a:t>
            </a:r>
            <a:r>
              <a:rPr lang="en-US" altLang="en-US" dirty="0" err="1"/>
              <a:t>angewandt</a:t>
            </a:r>
            <a:r>
              <a:rPr lang="en-US" altLang="en-US" dirty="0"/>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r>
              <a:rPr lang="de-DE" dirty="0"/>
              <a:t>Das trockene Szenario ist nicht aus CORDEX, sondern mit einem statistischen regionalen „Klimamodell“ errechnet.</a:t>
            </a:r>
            <a:endParaRPr lang="en-DE" dirty="0"/>
          </a:p>
        </p:txBody>
      </p:sp>
      <p:sp>
        <p:nvSpPr>
          <p:cNvPr id="4" name="Slide Number Placeholder 3"/>
          <p:cNvSpPr>
            <a:spLocks noGrp="1"/>
          </p:cNvSpPr>
          <p:nvPr>
            <p:ph type="sldNum" idx="9"/>
          </p:nvPr>
        </p:nvSpPr>
        <p:spPr/>
        <p:txBody>
          <a:bodyPr/>
          <a:lstStyle/>
          <a:p>
            <a:pPr algn="r">
              <a:buNone/>
            </a:pPr>
            <a:fld id="{2A7826B5-0D9E-4F34-BDA8-360604FC2DB0}" type="slidenum">
              <a:rPr lang="de-DE" sz="1400" b="0" strike="noStrike" spc="-1" smtClean="0">
                <a:latin typeface="Times New Roman"/>
              </a:rPr>
              <a:t>14</a:t>
            </a:fld>
            <a:endParaRPr lang="de-DE" sz="1400" b="0" strike="noStrike" spc="-1">
              <a:latin typeface="Times New Roman"/>
            </a:endParaRPr>
          </a:p>
        </p:txBody>
      </p:sp>
    </p:spTree>
    <p:extLst>
      <p:ext uri="{BB962C8B-B14F-4D97-AF65-F5344CB8AC3E}">
        <p14:creationId xmlns:p14="http://schemas.microsoft.com/office/powerpoint/2010/main" val="1670471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3"/>
          </p:nvPr>
        </p:nvSpPr>
        <p:spPr/>
        <p:txBody>
          <a:bodyPr/>
          <a:lstStyle/>
          <a:p>
            <a:r>
              <a:t>Footer</a:t>
            </a:r>
          </a:p>
        </p:txBody>
      </p:sp>
      <p:sp>
        <p:nvSpPr>
          <p:cNvPr id="3" name="PlaceHolder 2"/>
          <p:cNvSpPr>
            <a:spLocks noGrp="1"/>
          </p:cNvSpPr>
          <p:nvPr>
            <p:ph type="sldNum" idx="4"/>
          </p:nvPr>
        </p:nvSpPr>
        <p:spPr/>
        <p:txBody>
          <a:bodyPr/>
          <a:lstStyle/>
          <a:p>
            <a:fld id="{B2F52FB9-5C60-4236-B319-ADC724E1B386}"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de-DE" sz="4400" b="0" strike="noStrike" spc="-1">
              <a:latin typeface="Arial"/>
            </a:endParaRPr>
          </a:p>
        </p:txBody>
      </p:sp>
      <p:sp>
        <p:nvSpPr>
          <p:cNvPr id="79"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de-DE" sz="3200" b="0" strike="noStrike" spc="-1">
              <a:latin typeface="Arial"/>
            </a:endParaRPr>
          </a:p>
        </p:txBody>
      </p:sp>
      <p:sp>
        <p:nvSpPr>
          <p:cNvPr id="80"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de-DE" sz="3200" b="0" strike="noStrike" spc="-1">
              <a:latin typeface="Arial"/>
            </a:endParaRPr>
          </a:p>
        </p:txBody>
      </p:sp>
      <p:sp>
        <p:nvSpPr>
          <p:cNvPr id="5" name="PlaceHolder 4"/>
          <p:cNvSpPr>
            <a:spLocks noGrp="1"/>
          </p:cNvSpPr>
          <p:nvPr>
            <p:ph type="ftr" idx="3"/>
          </p:nvPr>
        </p:nvSpPr>
        <p:spPr/>
        <p:txBody>
          <a:bodyPr/>
          <a:lstStyle/>
          <a:p>
            <a:r>
              <a:t>Footer</a:t>
            </a:r>
          </a:p>
        </p:txBody>
      </p:sp>
      <p:sp>
        <p:nvSpPr>
          <p:cNvPr id="6" name="PlaceHolder 5"/>
          <p:cNvSpPr>
            <a:spLocks noGrp="1"/>
          </p:cNvSpPr>
          <p:nvPr>
            <p:ph type="sldNum" idx="4"/>
          </p:nvPr>
        </p:nvSpPr>
        <p:spPr/>
        <p:txBody>
          <a:bodyPr/>
          <a:lstStyle/>
          <a:p>
            <a:fld id="{80932948-ECA8-4AC0-ABE4-8375A3DAC07C}" type="slidenum">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de-DE" sz="4400" b="0" strike="noStrike" spc="-1">
              <a:latin typeface="Arial"/>
            </a:endParaRPr>
          </a:p>
        </p:txBody>
      </p:sp>
      <p:sp>
        <p:nvSpPr>
          <p:cNvPr id="8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de-DE" sz="3200" b="0" strike="noStrike" spc="-1">
              <a:latin typeface="Arial"/>
            </a:endParaRPr>
          </a:p>
        </p:txBody>
      </p:sp>
      <p:sp>
        <p:nvSpPr>
          <p:cNvPr id="8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de-DE" sz="3200" b="0" strike="noStrike" spc="-1">
              <a:latin typeface="Arial"/>
            </a:endParaRPr>
          </a:p>
        </p:txBody>
      </p:sp>
      <p:sp>
        <p:nvSpPr>
          <p:cNvPr id="8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de-DE" sz="3200" b="0" strike="noStrike" spc="-1">
              <a:latin typeface="Arial"/>
            </a:endParaRPr>
          </a:p>
        </p:txBody>
      </p:sp>
      <p:sp>
        <p:nvSpPr>
          <p:cNvPr id="85"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de-DE" sz="3200" b="0" strike="noStrike" spc="-1">
              <a:latin typeface="Arial"/>
            </a:endParaRPr>
          </a:p>
        </p:txBody>
      </p:sp>
      <p:sp>
        <p:nvSpPr>
          <p:cNvPr id="7" name="PlaceHolder 6"/>
          <p:cNvSpPr>
            <a:spLocks noGrp="1"/>
          </p:cNvSpPr>
          <p:nvPr>
            <p:ph type="ftr" idx="3"/>
          </p:nvPr>
        </p:nvSpPr>
        <p:spPr/>
        <p:txBody>
          <a:bodyPr/>
          <a:lstStyle/>
          <a:p>
            <a:r>
              <a:t>Footer</a:t>
            </a:r>
          </a:p>
        </p:txBody>
      </p:sp>
      <p:sp>
        <p:nvSpPr>
          <p:cNvPr id="8" name="PlaceHolder 7"/>
          <p:cNvSpPr>
            <a:spLocks noGrp="1"/>
          </p:cNvSpPr>
          <p:nvPr>
            <p:ph type="sldNum" idx="4"/>
          </p:nvPr>
        </p:nvSpPr>
        <p:spPr/>
        <p:txBody>
          <a:bodyPr/>
          <a:lstStyle/>
          <a:p>
            <a:fld id="{B551D423-4412-4542-AF23-3C69FA648C9A}" type="slidenum">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de-DE" sz="4400" b="0" strike="noStrike" spc="-1">
              <a:latin typeface="Arial"/>
            </a:endParaRPr>
          </a:p>
        </p:txBody>
      </p:sp>
      <p:sp>
        <p:nvSpPr>
          <p:cNvPr id="87"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de-DE" sz="3200" b="0" strike="noStrike" spc="-1">
              <a:latin typeface="Arial"/>
            </a:endParaRPr>
          </a:p>
        </p:txBody>
      </p:sp>
      <p:sp>
        <p:nvSpPr>
          <p:cNvPr id="88"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de-DE" sz="3200" b="0" strike="noStrike" spc="-1">
              <a:latin typeface="Arial"/>
            </a:endParaRPr>
          </a:p>
        </p:txBody>
      </p:sp>
      <p:sp>
        <p:nvSpPr>
          <p:cNvPr id="89"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de-DE" sz="3200" b="0" strike="noStrike" spc="-1">
              <a:latin typeface="Arial"/>
            </a:endParaRPr>
          </a:p>
        </p:txBody>
      </p:sp>
      <p:sp>
        <p:nvSpPr>
          <p:cNvPr id="90"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de-DE" sz="3200" b="0" strike="noStrike" spc="-1">
              <a:latin typeface="Arial"/>
            </a:endParaRPr>
          </a:p>
        </p:txBody>
      </p:sp>
      <p:sp>
        <p:nvSpPr>
          <p:cNvPr id="91"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de-DE" sz="3200" b="0" strike="noStrike" spc="-1">
              <a:latin typeface="Arial"/>
            </a:endParaRPr>
          </a:p>
        </p:txBody>
      </p:sp>
      <p:sp>
        <p:nvSpPr>
          <p:cNvPr id="92"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de-DE" sz="3200" b="0" strike="noStrike" spc="-1">
              <a:latin typeface="Arial"/>
            </a:endParaRPr>
          </a:p>
        </p:txBody>
      </p:sp>
      <p:sp>
        <p:nvSpPr>
          <p:cNvPr id="9" name="PlaceHolder 8"/>
          <p:cNvSpPr>
            <a:spLocks noGrp="1"/>
          </p:cNvSpPr>
          <p:nvPr>
            <p:ph type="ftr" idx="3"/>
          </p:nvPr>
        </p:nvSpPr>
        <p:spPr/>
        <p:txBody>
          <a:bodyPr/>
          <a:lstStyle/>
          <a:p>
            <a:r>
              <a:t>Footer</a:t>
            </a:r>
          </a:p>
        </p:txBody>
      </p:sp>
      <p:sp>
        <p:nvSpPr>
          <p:cNvPr id="10" name="PlaceHolder 9"/>
          <p:cNvSpPr>
            <a:spLocks noGrp="1"/>
          </p:cNvSpPr>
          <p:nvPr>
            <p:ph type="sldNum" idx="4"/>
          </p:nvPr>
        </p:nvSpPr>
        <p:spPr/>
        <p:txBody>
          <a:bodyPr/>
          <a:lstStyle/>
          <a:p>
            <a:fld id="{4C9DDB35-5FB1-4692-9E63-1A130E102784}" type="slidenum">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 Bullet Point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de-DE" dirty="0"/>
              <a:t> </a:t>
            </a:r>
          </a:p>
        </p:txBody>
      </p:sp>
      <p:sp>
        <p:nvSpPr>
          <p:cNvPr id="6" name="Slide Number Placeholder 5"/>
          <p:cNvSpPr>
            <a:spLocks noGrp="1"/>
          </p:cNvSpPr>
          <p:nvPr>
            <p:ph type="sldNum" sz="quarter" idx="12"/>
          </p:nvPr>
        </p:nvSpPr>
        <p:spPr/>
        <p:txBody>
          <a:bodyPr/>
          <a:lstStyle/>
          <a:p>
            <a:fld id="{1B44015D-9407-488E-8AD7-722ADB5AEF29}" type="slidenum">
              <a:rPr lang="de-DE" smtClean="0"/>
              <a:t>‹#›</a:t>
            </a:fld>
            <a:endParaRPr lang="de-DE" dirty="0"/>
          </a:p>
        </p:txBody>
      </p:sp>
      <p:pic>
        <p:nvPicPr>
          <p:cNvPr id="9" name="Picture 10" descr="A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6016625"/>
            <a:ext cx="13716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16"/>
          <p:cNvSpPr>
            <a:spLocks noChangeShapeType="1"/>
          </p:cNvSpPr>
          <p:nvPr userDrawn="1"/>
        </p:nvSpPr>
        <p:spPr bwMode="auto">
          <a:xfrm>
            <a:off x="1692274" y="6237287"/>
            <a:ext cx="9661526" cy="325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de-DE"/>
          </a:p>
        </p:txBody>
      </p:sp>
      <p:sp>
        <p:nvSpPr>
          <p:cNvPr id="8" name="Title 1"/>
          <p:cNvSpPr>
            <a:spLocks noGrp="1"/>
          </p:cNvSpPr>
          <p:nvPr>
            <p:ph type="title"/>
          </p:nvPr>
        </p:nvSpPr>
        <p:spPr>
          <a:xfrm>
            <a:off x="838200" y="365126"/>
            <a:ext cx="10515600" cy="785894"/>
          </a:xfrm>
        </p:spPr>
        <p:txBody>
          <a:bodyPr/>
          <a:lstStyle>
            <a:lvl1pPr>
              <a:defRPr b="0">
                <a:solidFill>
                  <a:srgbClr val="006E9E"/>
                </a:solidFill>
                <a:latin typeface="+mn-lt"/>
              </a:defRPr>
            </a:lvl1pPr>
          </a:lstStyle>
          <a:p>
            <a:r>
              <a:rPr lang="en-US" dirty="0"/>
              <a:t>Click to edit Master title style</a:t>
            </a:r>
            <a:endParaRPr lang="de-DE" dirty="0"/>
          </a:p>
        </p:txBody>
      </p:sp>
      <p:sp>
        <p:nvSpPr>
          <p:cNvPr id="11" name="Content Placeholder 2"/>
          <p:cNvSpPr>
            <a:spLocks noGrp="1"/>
          </p:cNvSpPr>
          <p:nvPr>
            <p:ph idx="1"/>
          </p:nvPr>
        </p:nvSpPr>
        <p:spPr>
          <a:xfrm>
            <a:off x="838200" y="1740559"/>
            <a:ext cx="10515600" cy="3858776"/>
          </a:xfrm>
        </p:spPr>
        <p:txBody>
          <a:bodyPr>
            <a:noAutofit/>
          </a:bodyPr>
          <a:lstStyle>
            <a:lvl1pPr marL="0" indent="0">
              <a:lnSpc>
                <a:spcPct val="100000"/>
              </a:lnSpc>
              <a:spcBef>
                <a:spcPts val="0"/>
              </a:spcBef>
              <a:spcAft>
                <a:spcPts val="600"/>
              </a:spcAft>
              <a:buFont typeface="Arial" panose="020B0604020202020204" pitchFamily="34" charset="0"/>
              <a:buNone/>
              <a:defRPr b="1"/>
            </a:lvl1pPr>
            <a:lvl2pPr marL="685800" indent="-228600">
              <a:lnSpc>
                <a:spcPct val="100000"/>
              </a:lnSpc>
              <a:spcBef>
                <a:spcPts val="0"/>
              </a:spcBef>
              <a:spcAft>
                <a:spcPts val="300"/>
              </a:spcAft>
              <a:buFont typeface="Arial" panose="020B0604020202020204" pitchFamily="34" charset="0"/>
              <a:buChar char="•"/>
              <a:defRPr/>
            </a:lvl2pPr>
            <a:lvl3pPr marL="1143000" indent="-228600">
              <a:spcBef>
                <a:spcPts val="0"/>
              </a:spcBef>
              <a:spcAft>
                <a:spcPts val="600"/>
              </a:spcAft>
              <a:buFont typeface="Arial" panose="020B0604020202020204" pitchFamily="34" charset="0"/>
              <a:buChar char="•"/>
              <a:defRPr/>
            </a:lvl3pPr>
            <a:lvl4pPr marL="1600200" indent="-228600">
              <a:spcBef>
                <a:spcPts val="0"/>
              </a:spcBef>
              <a:spcAft>
                <a:spcPts val="600"/>
              </a:spcAft>
              <a:buFont typeface="Arial" panose="020B0604020202020204" pitchFamily="34" charset="0"/>
              <a:buChar char="•"/>
              <a:defRPr/>
            </a:lvl4pPr>
            <a:lvl5pPr marL="2057400" indent="-228600">
              <a:spcBef>
                <a:spcPts val="0"/>
              </a:spcBef>
              <a:spcAft>
                <a:spcPts val="600"/>
              </a:spcAft>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2" name="Title 1"/>
          <p:cNvSpPr txBox="1">
            <a:spLocks/>
          </p:cNvSpPr>
          <p:nvPr userDrawn="1"/>
        </p:nvSpPr>
        <p:spPr>
          <a:xfrm>
            <a:off x="878964" y="1070447"/>
            <a:ext cx="10515600" cy="889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a:solidFill>
                  <a:srgbClr val="006E9E"/>
                </a:solidFill>
                <a:latin typeface="+mn-lt"/>
                <a:ea typeface="+mj-ea"/>
                <a:cs typeface="+mj-cs"/>
              </a:defRPr>
            </a:lvl1pPr>
          </a:lstStyle>
          <a:p>
            <a:r>
              <a:rPr lang="de-DE" sz="2000" dirty="0"/>
              <a:t> </a:t>
            </a:r>
          </a:p>
        </p:txBody>
      </p:sp>
      <p:sp>
        <p:nvSpPr>
          <p:cNvPr id="13" name="Content Placeholder 6"/>
          <p:cNvSpPr>
            <a:spLocks noGrp="1"/>
          </p:cNvSpPr>
          <p:nvPr>
            <p:ph sz="quarter" idx="13" hasCustomPrompt="1"/>
          </p:nvPr>
        </p:nvSpPr>
        <p:spPr>
          <a:xfrm>
            <a:off x="838200" y="1084523"/>
            <a:ext cx="10515600" cy="377448"/>
          </a:xfrm>
        </p:spPr>
        <p:txBody>
          <a:bodyPr>
            <a:noAutofit/>
          </a:bodyPr>
          <a:lstStyle>
            <a:lvl1pPr marL="0" indent="0">
              <a:buNone/>
              <a:defRPr sz="2000">
                <a:solidFill>
                  <a:srgbClr val="006E9E"/>
                </a:solidFill>
              </a:defRPr>
            </a:lvl1pPr>
          </a:lstStyle>
          <a:p>
            <a:pPr lvl="0"/>
            <a:r>
              <a:rPr lang="en-US" dirty="0"/>
              <a:t>Click to edit </a:t>
            </a:r>
            <a:r>
              <a:rPr lang="en-US" dirty="0" err="1"/>
              <a:t>subtitile</a:t>
            </a:r>
            <a:endParaRPr lang="en-U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480339"/>
            <a:ext cx="325180" cy="459078"/>
          </a:xfrm>
          <a:prstGeom prst="rect">
            <a:avLst/>
          </a:prstGeom>
        </p:spPr>
      </p:pic>
    </p:spTree>
    <p:extLst>
      <p:ext uri="{BB962C8B-B14F-4D97-AF65-F5344CB8AC3E}">
        <p14:creationId xmlns:p14="http://schemas.microsoft.com/office/powerpoint/2010/main" val="16795429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 Bullet Points">
    <p:spTree>
      <p:nvGrpSpPr>
        <p:cNvPr id="1" name=""/>
        <p:cNvGrpSpPr/>
        <p:nvPr/>
      </p:nvGrpSpPr>
      <p:grpSpPr>
        <a:xfrm>
          <a:off x="0" y="0"/>
          <a:ext cx="0" cy="0"/>
          <a:chOff x="0" y="0"/>
          <a:chExt cx="0" cy="0"/>
        </a:xfrm>
      </p:grpSpPr>
      <p:sp>
        <p:nvSpPr>
          <p:cNvPr id="2" name="Title 1"/>
          <p:cNvSpPr>
            <a:spLocks noGrp="1"/>
          </p:cNvSpPr>
          <p:nvPr>
            <p:ph type="title"/>
          </p:nvPr>
        </p:nvSpPr>
        <p:spPr>
          <a:xfrm>
            <a:off x="338647" y="365125"/>
            <a:ext cx="10515600" cy="904875"/>
          </a:xfrm>
        </p:spPr>
        <p:txBody>
          <a:bodyPr>
            <a:normAutofit/>
          </a:bodyPr>
          <a:lstStyle>
            <a:lvl1pPr>
              <a:defRPr sz="3200" b="1">
                <a:solidFill>
                  <a:srgbClr val="E6803A"/>
                </a:solidFill>
                <a:latin typeface="+mn-lt"/>
              </a:defRPr>
            </a:lvl1pPr>
          </a:lstStyle>
          <a:p>
            <a:r>
              <a:rPr lang="en-US" dirty="0"/>
              <a:t>Click to edit Master title style</a:t>
            </a:r>
            <a:endParaRPr lang="de-DE" dirty="0"/>
          </a:p>
        </p:txBody>
      </p:sp>
      <p:sp>
        <p:nvSpPr>
          <p:cNvPr id="3" name="Content Placeholder 2"/>
          <p:cNvSpPr>
            <a:spLocks noGrp="1"/>
          </p:cNvSpPr>
          <p:nvPr>
            <p:ph idx="1"/>
          </p:nvPr>
        </p:nvSpPr>
        <p:spPr>
          <a:xfrm>
            <a:off x="838200" y="1825625"/>
            <a:ext cx="10515600" cy="3858776"/>
          </a:xfrm>
        </p:spPr>
        <p:txBody>
          <a:bodyPr>
            <a:noAutofit/>
          </a:bodyPr>
          <a:lstStyle>
            <a:lvl1pPr marL="228600" indent="-228600">
              <a:lnSpc>
                <a:spcPct val="100000"/>
              </a:lnSpc>
              <a:spcBef>
                <a:spcPts val="0"/>
              </a:spcBef>
              <a:spcAft>
                <a:spcPts val="1000"/>
              </a:spcAft>
              <a:buFont typeface="Arial" panose="020B0604020202020204" pitchFamily="34" charset="0"/>
              <a:buChar char="•"/>
              <a:defRPr>
                <a:latin typeface="+mn-lt"/>
              </a:defRPr>
            </a:lvl1pPr>
            <a:lvl2pPr marL="685800" indent="-228600">
              <a:lnSpc>
                <a:spcPct val="100000"/>
              </a:lnSpc>
              <a:spcBef>
                <a:spcPts val="0"/>
              </a:spcBef>
              <a:spcAft>
                <a:spcPts val="600"/>
              </a:spcAft>
              <a:buFont typeface="Arial" panose="020B0604020202020204" pitchFamily="34" charset="0"/>
              <a:buChar char="•"/>
              <a:defRPr>
                <a:latin typeface="+mn-lt"/>
              </a:defRPr>
            </a:lvl2pPr>
            <a:lvl3pPr marL="1143000" indent="-228600">
              <a:spcBef>
                <a:spcPts val="0"/>
              </a:spcBef>
              <a:spcAft>
                <a:spcPts val="600"/>
              </a:spcAft>
              <a:buFont typeface="Arial" panose="020B0604020202020204" pitchFamily="34" charset="0"/>
              <a:buChar char="•"/>
              <a:defRPr>
                <a:latin typeface="+mn-lt"/>
              </a:defRPr>
            </a:lvl3pPr>
            <a:lvl4pPr marL="1600200" indent="-228600">
              <a:spcBef>
                <a:spcPts val="0"/>
              </a:spcBef>
              <a:spcAft>
                <a:spcPts val="600"/>
              </a:spcAft>
              <a:buFont typeface="Arial" panose="020B0604020202020204" pitchFamily="34" charset="0"/>
              <a:buChar char="•"/>
              <a:defRPr>
                <a:latin typeface="+mn-lt"/>
              </a:defRPr>
            </a:lvl4pPr>
            <a:lvl5pPr marL="2057400" indent="-228600">
              <a:spcBef>
                <a:spcPts val="0"/>
              </a:spcBef>
              <a:spcAft>
                <a:spcPts val="600"/>
              </a:spcAft>
              <a:buFont typeface="Arial" panose="020B0604020202020204" pitchFamily="34" charset="0"/>
              <a:buChar cha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1B44015D-9407-488E-8AD7-722ADB5AEF29}" type="slidenum">
              <a:rPr lang="de-DE" smtClean="0"/>
              <a:t>‹#›</a:t>
            </a:fld>
            <a:endParaRPr lang="de-DE" dirty="0"/>
          </a:p>
        </p:txBody>
      </p:sp>
      <p:pic>
        <p:nvPicPr>
          <p:cNvPr id="9" name="Picture 10" descr="A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6016625"/>
            <a:ext cx="13716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16"/>
          <p:cNvSpPr>
            <a:spLocks noChangeShapeType="1"/>
          </p:cNvSpPr>
          <p:nvPr userDrawn="1"/>
        </p:nvSpPr>
        <p:spPr bwMode="auto">
          <a:xfrm>
            <a:off x="1692274" y="6237287"/>
            <a:ext cx="9661526" cy="325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de-DE"/>
          </a:p>
        </p:txBody>
      </p:sp>
      <p:grpSp>
        <p:nvGrpSpPr>
          <p:cNvPr id="12" name="Gruppieren 51"/>
          <p:cNvGrpSpPr>
            <a:grpSpLocks noChangeAspect="1"/>
          </p:cNvGrpSpPr>
          <p:nvPr userDrawn="1"/>
        </p:nvGrpSpPr>
        <p:grpSpPr>
          <a:xfrm>
            <a:off x="11258536" y="226466"/>
            <a:ext cx="706177" cy="504000"/>
            <a:chOff x="7215188" y="176213"/>
            <a:chExt cx="1552575" cy="1108075"/>
          </a:xfrm>
        </p:grpSpPr>
        <p:sp>
          <p:nvSpPr>
            <p:cNvPr id="13" name="Freeform 6"/>
            <p:cNvSpPr>
              <a:spLocks/>
            </p:cNvSpPr>
            <p:nvPr/>
          </p:nvSpPr>
          <p:spPr bwMode="auto">
            <a:xfrm>
              <a:off x="8253413" y="292100"/>
              <a:ext cx="514350" cy="806450"/>
            </a:xfrm>
            <a:custGeom>
              <a:avLst/>
              <a:gdLst>
                <a:gd name="T0" fmla="*/ 555 w 973"/>
                <a:gd name="T1" fmla="*/ 2 h 1523"/>
                <a:gd name="T2" fmla="*/ 625 w 973"/>
                <a:gd name="T3" fmla="*/ 19 h 1523"/>
                <a:gd name="T4" fmla="*/ 694 w 973"/>
                <a:gd name="T5" fmla="*/ 52 h 1523"/>
                <a:gd name="T6" fmla="*/ 753 w 973"/>
                <a:gd name="T7" fmla="*/ 98 h 1523"/>
                <a:gd name="T8" fmla="*/ 805 w 973"/>
                <a:gd name="T9" fmla="*/ 158 h 1523"/>
                <a:gd name="T10" fmla="*/ 847 w 973"/>
                <a:gd name="T11" fmla="*/ 230 h 1523"/>
                <a:gd name="T12" fmla="*/ 878 w 973"/>
                <a:gd name="T13" fmla="*/ 314 h 1523"/>
                <a:gd name="T14" fmla="*/ 895 w 973"/>
                <a:gd name="T15" fmla="*/ 409 h 1523"/>
                <a:gd name="T16" fmla="*/ 895 w 973"/>
                <a:gd name="T17" fmla="*/ 519 h 1523"/>
                <a:gd name="T18" fmla="*/ 878 w 973"/>
                <a:gd name="T19" fmla="*/ 628 h 1523"/>
                <a:gd name="T20" fmla="*/ 846 w 973"/>
                <a:gd name="T21" fmla="*/ 723 h 1523"/>
                <a:gd name="T22" fmla="*/ 770 w 973"/>
                <a:gd name="T23" fmla="*/ 866 h 1523"/>
                <a:gd name="T24" fmla="*/ 698 w 973"/>
                <a:gd name="T25" fmla="*/ 969 h 1523"/>
                <a:gd name="T26" fmla="*/ 641 w 973"/>
                <a:gd name="T27" fmla="*/ 1043 h 1523"/>
                <a:gd name="T28" fmla="*/ 587 w 973"/>
                <a:gd name="T29" fmla="*/ 1105 h 1523"/>
                <a:gd name="T30" fmla="*/ 550 w 973"/>
                <a:gd name="T31" fmla="*/ 1144 h 1523"/>
                <a:gd name="T32" fmla="*/ 529 w 973"/>
                <a:gd name="T33" fmla="*/ 1164 h 1523"/>
                <a:gd name="T34" fmla="*/ 973 w 973"/>
                <a:gd name="T35" fmla="*/ 1523 h 1523"/>
                <a:gd name="T36" fmla="*/ 13 w 973"/>
                <a:gd name="T37" fmla="*/ 1275 h 1523"/>
                <a:gd name="T38" fmla="*/ 418 w 973"/>
                <a:gd name="T39" fmla="*/ 764 h 1523"/>
                <a:gd name="T40" fmla="*/ 462 w 973"/>
                <a:gd name="T41" fmla="*/ 701 h 1523"/>
                <a:gd name="T42" fmla="*/ 491 w 973"/>
                <a:gd name="T43" fmla="*/ 648 h 1523"/>
                <a:gd name="T44" fmla="*/ 516 w 973"/>
                <a:gd name="T45" fmla="*/ 563 h 1523"/>
                <a:gd name="T46" fmla="*/ 517 w 973"/>
                <a:gd name="T47" fmla="*/ 494 h 1523"/>
                <a:gd name="T48" fmla="*/ 506 w 973"/>
                <a:gd name="T49" fmla="*/ 457 h 1523"/>
                <a:gd name="T50" fmla="*/ 485 w 973"/>
                <a:gd name="T51" fmla="*/ 439 h 1523"/>
                <a:gd name="T52" fmla="*/ 450 w 973"/>
                <a:gd name="T53" fmla="*/ 434 h 1523"/>
                <a:gd name="T54" fmla="*/ 415 w 973"/>
                <a:gd name="T55" fmla="*/ 444 h 1523"/>
                <a:gd name="T56" fmla="*/ 370 w 973"/>
                <a:gd name="T57" fmla="*/ 470 h 1523"/>
                <a:gd name="T58" fmla="*/ 315 w 973"/>
                <a:gd name="T59" fmla="*/ 517 h 1523"/>
                <a:gd name="T60" fmla="*/ 252 w 973"/>
                <a:gd name="T61" fmla="*/ 586 h 1523"/>
                <a:gd name="T62" fmla="*/ 181 w 973"/>
                <a:gd name="T63" fmla="*/ 680 h 1523"/>
                <a:gd name="T64" fmla="*/ 27 w 973"/>
                <a:gd name="T65" fmla="*/ 311 h 1523"/>
                <a:gd name="T66" fmla="*/ 85 w 973"/>
                <a:gd name="T67" fmla="*/ 239 h 1523"/>
                <a:gd name="T68" fmla="*/ 152 w 973"/>
                <a:gd name="T69" fmla="*/ 164 h 1523"/>
                <a:gd name="T70" fmla="*/ 234 w 973"/>
                <a:gd name="T71" fmla="*/ 95 h 1523"/>
                <a:gd name="T72" fmla="*/ 332 w 973"/>
                <a:gd name="T73" fmla="*/ 38 h 1523"/>
                <a:gd name="T74" fmla="*/ 400 w 973"/>
                <a:gd name="T75" fmla="*/ 14 h 1523"/>
                <a:gd name="T76" fmla="*/ 477 w 973"/>
                <a:gd name="T77" fmla="*/ 2 h 1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73" h="1523">
                  <a:moveTo>
                    <a:pt x="519" y="0"/>
                  </a:moveTo>
                  <a:lnTo>
                    <a:pt x="555" y="2"/>
                  </a:lnTo>
                  <a:lnTo>
                    <a:pt x="590" y="9"/>
                  </a:lnTo>
                  <a:lnTo>
                    <a:pt x="625" y="19"/>
                  </a:lnTo>
                  <a:lnTo>
                    <a:pt x="659" y="33"/>
                  </a:lnTo>
                  <a:lnTo>
                    <a:pt x="694" y="52"/>
                  </a:lnTo>
                  <a:lnTo>
                    <a:pt x="724" y="73"/>
                  </a:lnTo>
                  <a:lnTo>
                    <a:pt x="753" y="98"/>
                  </a:lnTo>
                  <a:lnTo>
                    <a:pt x="780" y="126"/>
                  </a:lnTo>
                  <a:lnTo>
                    <a:pt x="805" y="158"/>
                  </a:lnTo>
                  <a:lnTo>
                    <a:pt x="828" y="192"/>
                  </a:lnTo>
                  <a:lnTo>
                    <a:pt x="847" y="230"/>
                  </a:lnTo>
                  <a:lnTo>
                    <a:pt x="865" y="270"/>
                  </a:lnTo>
                  <a:lnTo>
                    <a:pt x="878" y="314"/>
                  </a:lnTo>
                  <a:lnTo>
                    <a:pt x="888" y="360"/>
                  </a:lnTo>
                  <a:lnTo>
                    <a:pt x="895" y="409"/>
                  </a:lnTo>
                  <a:lnTo>
                    <a:pt x="897" y="459"/>
                  </a:lnTo>
                  <a:lnTo>
                    <a:pt x="895" y="519"/>
                  </a:lnTo>
                  <a:lnTo>
                    <a:pt x="888" y="575"/>
                  </a:lnTo>
                  <a:lnTo>
                    <a:pt x="878" y="628"/>
                  </a:lnTo>
                  <a:lnTo>
                    <a:pt x="864" y="678"/>
                  </a:lnTo>
                  <a:lnTo>
                    <a:pt x="846" y="723"/>
                  </a:lnTo>
                  <a:lnTo>
                    <a:pt x="810" y="796"/>
                  </a:lnTo>
                  <a:lnTo>
                    <a:pt x="770" y="866"/>
                  </a:lnTo>
                  <a:lnTo>
                    <a:pt x="724" y="933"/>
                  </a:lnTo>
                  <a:lnTo>
                    <a:pt x="698" y="969"/>
                  </a:lnTo>
                  <a:lnTo>
                    <a:pt x="670" y="1006"/>
                  </a:lnTo>
                  <a:lnTo>
                    <a:pt x="641" y="1043"/>
                  </a:lnTo>
                  <a:lnTo>
                    <a:pt x="613" y="1076"/>
                  </a:lnTo>
                  <a:lnTo>
                    <a:pt x="587" y="1105"/>
                  </a:lnTo>
                  <a:lnTo>
                    <a:pt x="564" y="1130"/>
                  </a:lnTo>
                  <a:lnTo>
                    <a:pt x="550" y="1144"/>
                  </a:lnTo>
                  <a:lnTo>
                    <a:pt x="538" y="1155"/>
                  </a:lnTo>
                  <a:lnTo>
                    <a:pt x="529" y="1164"/>
                  </a:lnTo>
                  <a:lnTo>
                    <a:pt x="973" y="1164"/>
                  </a:lnTo>
                  <a:lnTo>
                    <a:pt x="973" y="1523"/>
                  </a:lnTo>
                  <a:lnTo>
                    <a:pt x="13" y="1523"/>
                  </a:lnTo>
                  <a:lnTo>
                    <a:pt x="13" y="1275"/>
                  </a:lnTo>
                  <a:lnTo>
                    <a:pt x="392" y="799"/>
                  </a:lnTo>
                  <a:lnTo>
                    <a:pt x="418" y="764"/>
                  </a:lnTo>
                  <a:lnTo>
                    <a:pt x="442" y="732"/>
                  </a:lnTo>
                  <a:lnTo>
                    <a:pt x="462" y="701"/>
                  </a:lnTo>
                  <a:lnTo>
                    <a:pt x="478" y="673"/>
                  </a:lnTo>
                  <a:lnTo>
                    <a:pt x="491" y="648"/>
                  </a:lnTo>
                  <a:lnTo>
                    <a:pt x="507" y="606"/>
                  </a:lnTo>
                  <a:lnTo>
                    <a:pt x="516" y="563"/>
                  </a:lnTo>
                  <a:lnTo>
                    <a:pt x="519" y="518"/>
                  </a:lnTo>
                  <a:lnTo>
                    <a:pt x="517" y="494"/>
                  </a:lnTo>
                  <a:lnTo>
                    <a:pt x="513" y="473"/>
                  </a:lnTo>
                  <a:lnTo>
                    <a:pt x="506" y="457"/>
                  </a:lnTo>
                  <a:lnTo>
                    <a:pt x="498" y="447"/>
                  </a:lnTo>
                  <a:lnTo>
                    <a:pt x="485" y="439"/>
                  </a:lnTo>
                  <a:lnTo>
                    <a:pt x="470" y="435"/>
                  </a:lnTo>
                  <a:lnTo>
                    <a:pt x="450" y="434"/>
                  </a:lnTo>
                  <a:lnTo>
                    <a:pt x="434" y="436"/>
                  </a:lnTo>
                  <a:lnTo>
                    <a:pt x="415" y="444"/>
                  </a:lnTo>
                  <a:lnTo>
                    <a:pt x="394" y="455"/>
                  </a:lnTo>
                  <a:lnTo>
                    <a:pt x="370" y="470"/>
                  </a:lnTo>
                  <a:lnTo>
                    <a:pt x="343" y="491"/>
                  </a:lnTo>
                  <a:lnTo>
                    <a:pt x="315" y="517"/>
                  </a:lnTo>
                  <a:lnTo>
                    <a:pt x="284" y="549"/>
                  </a:lnTo>
                  <a:lnTo>
                    <a:pt x="252" y="586"/>
                  </a:lnTo>
                  <a:lnTo>
                    <a:pt x="217" y="630"/>
                  </a:lnTo>
                  <a:lnTo>
                    <a:pt x="181" y="680"/>
                  </a:lnTo>
                  <a:lnTo>
                    <a:pt x="0" y="341"/>
                  </a:lnTo>
                  <a:lnTo>
                    <a:pt x="27" y="311"/>
                  </a:lnTo>
                  <a:lnTo>
                    <a:pt x="55" y="278"/>
                  </a:lnTo>
                  <a:lnTo>
                    <a:pt x="85" y="239"/>
                  </a:lnTo>
                  <a:lnTo>
                    <a:pt x="117" y="201"/>
                  </a:lnTo>
                  <a:lnTo>
                    <a:pt x="152" y="164"/>
                  </a:lnTo>
                  <a:lnTo>
                    <a:pt x="191" y="128"/>
                  </a:lnTo>
                  <a:lnTo>
                    <a:pt x="234" y="95"/>
                  </a:lnTo>
                  <a:lnTo>
                    <a:pt x="280" y="65"/>
                  </a:lnTo>
                  <a:lnTo>
                    <a:pt x="332" y="38"/>
                  </a:lnTo>
                  <a:lnTo>
                    <a:pt x="365" y="24"/>
                  </a:lnTo>
                  <a:lnTo>
                    <a:pt x="400" y="14"/>
                  </a:lnTo>
                  <a:lnTo>
                    <a:pt x="437" y="6"/>
                  </a:lnTo>
                  <a:lnTo>
                    <a:pt x="477" y="2"/>
                  </a:lnTo>
                  <a:lnTo>
                    <a:pt x="519" y="0"/>
                  </a:lnTo>
                  <a:close/>
                </a:path>
              </a:pathLst>
            </a:custGeom>
            <a:solidFill>
              <a:srgbClr val="E6803A"/>
            </a:solidFill>
            <a:ln w="0">
              <a:solidFill>
                <a:srgbClr val="E6803A"/>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de-DE" sz="2400">
                <a:solidFill>
                  <a:srgbClr val="000000"/>
                </a:solidFill>
                <a:latin typeface="Arial" charset="0"/>
                <a:ea typeface="ヒラギノ角ゴ Pro W3" pitchFamily="48" charset="-128"/>
              </a:endParaRPr>
            </a:p>
          </p:txBody>
        </p:sp>
        <p:sp>
          <p:nvSpPr>
            <p:cNvPr id="14" name="Freeform 7"/>
            <p:cNvSpPr>
              <a:spLocks noEditPoints="1"/>
            </p:cNvSpPr>
            <p:nvPr/>
          </p:nvSpPr>
          <p:spPr bwMode="auto">
            <a:xfrm>
              <a:off x="7642225" y="515938"/>
              <a:ext cx="682625" cy="768350"/>
            </a:xfrm>
            <a:custGeom>
              <a:avLst/>
              <a:gdLst>
                <a:gd name="T0" fmla="*/ 420 w 1291"/>
                <a:gd name="T1" fmla="*/ 1122 h 1451"/>
                <a:gd name="T2" fmla="*/ 584 w 1291"/>
                <a:gd name="T3" fmla="*/ 1120 h 1451"/>
                <a:gd name="T4" fmla="*/ 663 w 1291"/>
                <a:gd name="T5" fmla="*/ 1104 h 1451"/>
                <a:gd name="T6" fmla="*/ 729 w 1291"/>
                <a:gd name="T7" fmla="*/ 1073 h 1451"/>
                <a:gd name="T8" fmla="*/ 783 w 1291"/>
                <a:gd name="T9" fmla="*/ 1028 h 1451"/>
                <a:gd name="T10" fmla="*/ 818 w 1291"/>
                <a:gd name="T11" fmla="*/ 973 h 1451"/>
                <a:gd name="T12" fmla="*/ 843 w 1291"/>
                <a:gd name="T13" fmla="*/ 903 h 1451"/>
                <a:gd name="T14" fmla="*/ 858 w 1291"/>
                <a:gd name="T15" fmla="*/ 817 h 1451"/>
                <a:gd name="T16" fmla="*/ 863 w 1291"/>
                <a:gd name="T17" fmla="*/ 716 h 1451"/>
                <a:gd name="T18" fmla="*/ 858 w 1291"/>
                <a:gd name="T19" fmla="*/ 617 h 1451"/>
                <a:gd name="T20" fmla="*/ 841 w 1291"/>
                <a:gd name="T21" fmla="*/ 534 h 1451"/>
                <a:gd name="T22" fmla="*/ 815 w 1291"/>
                <a:gd name="T23" fmla="*/ 467 h 1451"/>
                <a:gd name="T24" fmla="*/ 778 w 1291"/>
                <a:gd name="T25" fmla="*/ 414 h 1451"/>
                <a:gd name="T26" fmla="*/ 732 w 1291"/>
                <a:gd name="T27" fmla="*/ 375 h 1451"/>
                <a:gd name="T28" fmla="*/ 676 w 1291"/>
                <a:gd name="T29" fmla="*/ 349 h 1451"/>
                <a:gd name="T30" fmla="*/ 589 w 1291"/>
                <a:gd name="T31" fmla="*/ 332 h 1451"/>
                <a:gd name="T32" fmla="*/ 420 w 1291"/>
                <a:gd name="T33" fmla="*/ 330 h 1451"/>
                <a:gd name="T34" fmla="*/ 564 w 1291"/>
                <a:gd name="T35" fmla="*/ 0 h 1451"/>
                <a:gd name="T36" fmla="*/ 711 w 1291"/>
                <a:gd name="T37" fmla="*/ 10 h 1451"/>
                <a:gd name="T38" fmla="*/ 850 w 1291"/>
                <a:gd name="T39" fmla="*/ 41 h 1451"/>
                <a:gd name="T40" fmla="*/ 950 w 1291"/>
                <a:gd name="T41" fmla="*/ 82 h 1451"/>
                <a:gd name="T42" fmla="*/ 1039 w 1291"/>
                <a:gd name="T43" fmla="*/ 138 h 1451"/>
                <a:gd name="T44" fmla="*/ 1118 w 1291"/>
                <a:gd name="T45" fmla="*/ 208 h 1451"/>
                <a:gd name="T46" fmla="*/ 1183 w 1291"/>
                <a:gd name="T47" fmla="*/ 294 h 1451"/>
                <a:gd name="T48" fmla="*/ 1234 w 1291"/>
                <a:gd name="T49" fmla="*/ 396 h 1451"/>
                <a:gd name="T50" fmla="*/ 1266 w 1291"/>
                <a:gd name="T51" fmla="*/ 493 h 1451"/>
                <a:gd name="T52" fmla="*/ 1285 w 1291"/>
                <a:gd name="T53" fmla="*/ 601 h 1451"/>
                <a:gd name="T54" fmla="*/ 1291 w 1291"/>
                <a:gd name="T55" fmla="*/ 721 h 1451"/>
                <a:gd name="T56" fmla="*/ 1285 w 1291"/>
                <a:gd name="T57" fmla="*/ 841 h 1451"/>
                <a:gd name="T58" fmla="*/ 1266 w 1291"/>
                <a:gd name="T59" fmla="*/ 950 h 1451"/>
                <a:gd name="T60" fmla="*/ 1234 w 1291"/>
                <a:gd name="T61" fmla="*/ 1047 h 1451"/>
                <a:gd name="T62" fmla="*/ 1183 w 1291"/>
                <a:gd name="T63" fmla="*/ 1149 h 1451"/>
                <a:gd name="T64" fmla="*/ 1118 w 1291"/>
                <a:gd name="T65" fmla="*/ 1236 h 1451"/>
                <a:gd name="T66" fmla="*/ 1039 w 1291"/>
                <a:gd name="T67" fmla="*/ 1308 h 1451"/>
                <a:gd name="T68" fmla="*/ 950 w 1291"/>
                <a:gd name="T69" fmla="*/ 1365 h 1451"/>
                <a:gd name="T70" fmla="*/ 849 w 1291"/>
                <a:gd name="T71" fmla="*/ 1407 h 1451"/>
                <a:gd name="T72" fmla="*/ 710 w 1291"/>
                <a:gd name="T73" fmla="*/ 1440 h 1451"/>
                <a:gd name="T74" fmla="*/ 562 w 1291"/>
                <a:gd name="T75" fmla="*/ 1451 h 1451"/>
                <a:gd name="T76" fmla="*/ 0 w 1291"/>
                <a:gd name="T77" fmla="*/ 0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1" h="1451">
                  <a:moveTo>
                    <a:pt x="420" y="330"/>
                  </a:moveTo>
                  <a:lnTo>
                    <a:pt x="420" y="1122"/>
                  </a:lnTo>
                  <a:lnTo>
                    <a:pt x="538" y="1122"/>
                  </a:lnTo>
                  <a:lnTo>
                    <a:pt x="584" y="1120"/>
                  </a:lnTo>
                  <a:lnTo>
                    <a:pt x="625" y="1113"/>
                  </a:lnTo>
                  <a:lnTo>
                    <a:pt x="663" y="1104"/>
                  </a:lnTo>
                  <a:lnTo>
                    <a:pt x="698" y="1091"/>
                  </a:lnTo>
                  <a:lnTo>
                    <a:pt x="729" y="1073"/>
                  </a:lnTo>
                  <a:lnTo>
                    <a:pt x="757" y="1053"/>
                  </a:lnTo>
                  <a:lnTo>
                    <a:pt x="783" y="1028"/>
                  </a:lnTo>
                  <a:lnTo>
                    <a:pt x="801" y="1002"/>
                  </a:lnTo>
                  <a:lnTo>
                    <a:pt x="818" y="973"/>
                  </a:lnTo>
                  <a:lnTo>
                    <a:pt x="832" y="940"/>
                  </a:lnTo>
                  <a:lnTo>
                    <a:pt x="843" y="903"/>
                  </a:lnTo>
                  <a:lnTo>
                    <a:pt x="852" y="863"/>
                  </a:lnTo>
                  <a:lnTo>
                    <a:pt x="858" y="817"/>
                  </a:lnTo>
                  <a:lnTo>
                    <a:pt x="862" y="769"/>
                  </a:lnTo>
                  <a:lnTo>
                    <a:pt x="863" y="716"/>
                  </a:lnTo>
                  <a:lnTo>
                    <a:pt x="862" y="665"/>
                  </a:lnTo>
                  <a:lnTo>
                    <a:pt x="858" y="617"/>
                  </a:lnTo>
                  <a:lnTo>
                    <a:pt x="851" y="573"/>
                  </a:lnTo>
                  <a:lnTo>
                    <a:pt x="841" y="534"/>
                  </a:lnTo>
                  <a:lnTo>
                    <a:pt x="829" y="499"/>
                  </a:lnTo>
                  <a:lnTo>
                    <a:pt x="815" y="467"/>
                  </a:lnTo>
                  <a:lnTo>
                    <a:pt x="798" y="438"/>
                  </a:lnTo>
                  <a:lnTo>
                    <a:pt x="778" y="414"/>
                  </a:lnTo>
                  <a:lnTo>
                    <a:pt x="756" y="393"/>
                  </a:lnTo>
                  <a:lnTo>
                    <a:pt x="732" y="375"/>
                  </a:lnTo>
                  <a:lnTo>
                    <a:pt x="705" y="361"/>
                  </a:lnTo>
                  <a:lnTo>
                    <a:pt x="676" y="349"/>
                  </a:lnTo>
                  <a:lnTo>
                    <a:pt x="634" y="338"/>
                  </a:lnTo>
                  <a:lnTo>
                    <a:pt x="589" y="332"/>
                  </a:lnTo>
                  <a:lnTo>
                    <a:pt x="538" y="330"/>
                  </a:lnTo>
                  <a:lnTo>
                    <a:pt x="420" y="330"/>
                  </a:lnTo>
                  <a:close/>
                  <a:moveTo>
                    <a:pt x="0" y="0"/>
                  </a:moveTo>
                  <a:lnTo>
                    <a:pt x="564" y="0"/>
                  </a:lnTo>
                  <a:lnTo>
                    <a:pt x="639" y="2"/>
                  </a:lnTo>
                  <a:lnTo>
                    <a:pt x="711" y="10"/>
                  </a:lnTo>
                  <a:lnTo>
                    <a:pt x="782" y="23"/>
                  </a:lnTo>
                  <a:lnTo>
                    <a:pt x="850" y="41"/>
                  </a:lnTo>
                  <a:lnTo>
                    <a:pt x="901" y="60"/>
                  </a:lnTo>
                  <a:lnTo>
                    <a:pt x="950" y="82"/>
                  </a:lnTo>
                  <a:lnTo>
                    <a:pt x="996" y="108"/>
                  </a:lnTo>
                  <a:lnTo>
                    <a:pt x="1039" y="138"/>
                  </a:lnTo>
                  <a:lnTo>
                    <a:pt x="1080" y="171"/>
                  </a:lnTo>
                  <a:lnTo>
                    <a:pt x="1118" y="208"/>
                  </a:lnTo>
                  <a:lnTo>
                    <a:pt x="1152" y="249"/>
                  </a:lnTo>
                  <a:lnTo>
                    <a:pt x="1183" y="294"/>
                  </a:lnTo>
                  <a:lnTo>
                    <a:pt x="1210" y="343"/>
                  </a:lnTo>
                  <a:lnTo>
                    <a:pt x="1234" y="396"/>
                  </a:lnTo>
                  <a:lnTo>
                    <a:pt x="1252" y="442"/>
                  </a:lnTo>
                  <a:lnTo>
                    <a:pt x="1266" y="493"/>
                  </a:lnTo>
                  <a:lnTo>
                    <a:pt x="1276" y="545"/>
                  </a:lnTo>
                  <a:lnTo>
                    <a:pt x="1285" y="601"/>
                  </a:lnTo>
                  <a:lnTo>
                    <a:pt x="1290" y="660"/>
                  </a:lnTo>
                  <a:lnTo>
                    <a:pt x="1291" y="721"/>
                  </a:lnTo>
                  <a:lnTo>
                    <a:pt x="1290" y="782"/>
                  </a:lnTo>
                  <a:lnTo>
                    <a:pt x="1285" y="841"/>
                  </a:lnTo>
                  <a:lnTo>
                    <a:pt x="1276" y="897"/>
                  </a:lnTo>
                  <a:lnTo>
                    <a:pt x="1266" y="950"/>
                  </a:lnTo>
                  <a:lnTo>
                    <a:pt x="1252" y="1000"/>
                  </a:lnTo>
                  <a:lnTo>
                    <a:pt x="1234" y="1047"/>
                  </a:lnTo>
                  <a:lnTo>
                    <a:pt x="1210" y="1101"/>
                  </a:lnTo>
                  <a:lnTo>
                    <a:pt x="1183" y="1149"/>
                  </a:lnTo>
                  <a:lnTo>
                    <a:pt x="1152" y="1195"/>
                  </a:lnTo>
                  <a:lnTo>
                    <a:pt x="1118" y="1236"/>
                  </a:lnTo>
                  <a:lnTo>
                    <a:pt x="1080" y="1274"/>
                  </a:lnTo>
                  <a:lnTo>
                    <a:pt x="1039" y="1308"/>
                  </a:lnTo>
                  <a:lnTo>
                    <a:pt x="996" y="1338"/>
                  </a:lnTo>
                  <a:lnTo>
                    <a:pt x="950" y="1365"/>
                  </a:lnTo>
                  <a:lnTo>
                    <a:pt x="900" y="1388"/>
                  </a:lnTo>
                  <a:lnTo>
                    <a:pt x="849" y="1407"/>
                  </a:lnTo>
                  <a:lnTo>
                    <a:pt x="780" y="1427"/>
                  </a:lnTo>
                  <a:lnTo>
                    <a:pt x="710" y="1440"/>
                  </a:lnTo>
                  <a:lnTo>
                    <a:pt x="637" y="1448"/>
                  </a:lnTo>
                  <a:lnTo>
                    <a:pt x="562" y="1451"/>
                  </a:lnTo>
                  <a:lnTo>
                    <a:pt x="0" y="1451"/>
                  </a:lnTo>
                  <a:lnTo>
                    <a:pt x="0" y="0"/>
                  </a:lnTo>
                  <a:close/>
                </a:path>
              </a:pathLst>
            </a:custGeom>
            <a:solidFill>
              <a:srgbClr val="C6C7C9"/>
            </a:solidFill>
            <a:ln w="0">
              <a:solidFill>
                <a:srgbClr val="C6C7C9"/>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de-DE" sz="2400">
                <a:solidFill>
                  <a:srgbClr val="000000"/>
                </a:solidFill>
                <a:latin typeface="Arial" charset="0"/>
                <a:ea typeface="ヒラギノ角ゴ Pro W3" pitchFamily="48" charset="-128"/>
              </a:endParaRPr>
            </a:p>
          </p:txBody>
        </p:sp>
        <p:sp>
          <p:nvSpPr>
            <p:cNvPr id="15" name="Freeform 8"/>
            <p:cNvSpPr>
              <a:spLocks noEditPoints="1"/>
            </p:cNvSpPr>
            <p:nvPr/>
          </p:nvSpPr>
          <p:spPr bwMode="auto">
            <a:xfrm>
              <a:off x="7215188" y="176213"/>
              <a:ext cx="601663" cy="768350"/>
            </a:xfrm>
            <a:custGeom>
              <a:avLst/>
              <a:gdLst>
                <a:gd name="T0" fmla="*/ 407 w 1138"/>
                <a:gd name="T1" fmla="*/ 318 h 1451"/>
                <a:gd name="T2" fmla="*/ 407 w 1138"/>
                <a:gd name="T3" fmla="*/ 633 h 1451"/>
                <a:gd name="T4" fmla="*/ 491 w 1138"/>
                <a:gd name="T5" fmla="*/ 633 h 1451"/>
                <a:gd name="T6" fmla="*/ 521 w 1138"/>
                <a:gd name="T7" fmla="*/ 631 h 1451"/>
                <a:gd name="T8" fmla="*/ 547 w 1138"/>
                <a:gd name="T9" fmla="*/ 623 h 1451"/>
                <a:gd name="T10" fmla="*/ 573 w 1138"/>
                <a:gd name="T11" fmla="*/ 612 h 1451"/>
                <a:gd name="T12" fmla="*/ 596 w 1138"/>
                <a:gd name="T13" fmla="*/ 597 h 1451"/>
                <a:gd name="T14" fmla="*/ 611 w 1138"/>
                <a:gd name="T15" fmla="*/ 580 h 1451"/>
                <a:gd name="T16" fmla="*/ 624 w 1138"/>
                <a:gd name="T17" fmla="*/ 558 h 1451"/>
                <a:gd name="T18" fmla="*/ 632 w 1138"/>
                <a:gd name="T19" fmla="*/ 534 h 1451"/>
                <a:gd name="T20" fmla="*/ 637 w 1138"/>
                <a:gd name="T21" fmla="*/ 504 h 1451"/>
                <a:gd name="T22" fmla="*/ 639 w 1138"/>
                <a:gd name="T23" fmla="*/ 470 h 1451"/>
                <a:gd name="T24" fmla="*/ 637 w 1138"/>
                <a:gd name="T25" fmla="*/ 439 h 1451"/>
                <a:gd name="T26" fmla="*/ 632 w 1138"/>
                <a:gd name="T27" fmla="*/ 411 h 1451"/>
                <a:gd name="T28" fmla="*/ 624 w 1138"/>
                <a:gd name="T29" fmla="*/ 387 h 1451"/>
                <a:gd name="T30" fmla="*/ 612 w 1138"/>
                <a:gd name="T31" fmla="*/ 368 h 1451"/>
                <a:gd name="T32" fmla="*/ 597 w 1138"/>
                <a:gd name="T33" fmla="*/ 352 h 1451"/>
                <a:gd name="T34" fmla="*/ 574 w 1138"/>
                <a:gd name="T35" fmla="*/ 338 h 1451"/>
                <a:gd name="T36" fmla="*/ 548 w 1138"/>
                <a:gd name="T37" fmla="*/ 327 h 1451"/>
                <a:gd name="T38" fmla="*/ 522 w 1138"/>
                <a:gd name="T39" fmla="*/ 320 h 1451"/>
                <a:gd name="T40" fmla="*/ 491 w 1138"/>
                <a:gd name="T41" fmla="*/ 318 h 1451"/>
                <a:gd name="T42" fmla="*/ 407 w 1138"/>
                <a:gd name="T43" fmla="*/ 318 h 1451"/>
                <a:gd name="T44" fmla="*/ 0 w 1138"/>
                <a:gd name="T45" fmla="*/ 0 h 1451"/>
                <a:gd name="T46" fmla="*/ 534 w 1138"/>
                <a:gd name="T47" fmla="*/ 0 h 1451"/>
                <a:gd name="T48" fmla="*/ 602 w 1138"/>
                <a:gd name="T49" fmla="*/ 1 h 1451"/>
                <a:gd name="T50" fmla="*/ 668 w 1138"/>
                <a:gd name="T51" fmla="*/ 7 h 1451"/>
                <a:gd name="T52" fmla="*/ 732 w 1138"/>
                <a:gd name="T53" fmla="*/ 17 h 1451"/>
                <a:gd name="T54" fmla="*/ 778 w 1138"/>
                <a:gd name="T55" fmla="*/ 28 h 1451"/>
                <a:gd name="T56" fmla="*/ 822 w 1138"/>
                <a:gd name="T57" fmla="*/ 42 h 1451"/>
                <a:gd name="T58" fmla="*/ 862 w 1138"/>
                <a:gd name="T59" fmla="*/ 62 h 1451"/>
                <a:gd name="T60" fmla="*/ 899 w 1138"/>
                <a:gd name="T61" fmla="*/ 84 h 1451"/>
                <a:gd name="T62" fmla="*/ 932 w 1138"/>
                <a:gd name="T63" fmla="*/ 111 h 1451"/>
                <a:gd name="T64" fmla="*/ 963 w 1138"/>
                <a:gd name="T65" fmla="*/ 143 h 1451"/>
                <a:gd name="T66" fmla="*/ 990 w 1138"/>
                <a:gd name="T67" fmla="*/ 179 h 1451"/>
                <a:gd name="T68" fmla="*/ 1012 w 1138"/>
                <a:gd name="T69" fmla="*/ 220 h 1451"/>
                <a:gd name="T70" fmla="*/ 1028 w 1138"/>
                <a:gd name="T71" fmla="*/ 257 h 1451"/>
                <a:gd name="T72" fmla="*/ 1039 w 1138"/>
                <a:gd name="T73" fmla="*/ 298 h 1451"/>
                <a:gd name="T74" fmla="*/ 1048 w 1138"/>
                <a:gd name="T75" fmla="*/ 342 h 1451"/>
                <a:gd name="T76" fmla="*/ 1054 w 1138"/>
                <a:gd name="T77" fmla="*/ 391 h 1451"/>
                <a:gd name="T78" fmla="*/ 1055 w 1138"/>
                <a:gd name="T79" fmla="*/ 444 h 1451"/>
                <a:gd name="T80" fmla="*/ 1054 w 1138"/>
                <a:gd name="T81" fmla="*/ 479 h 1451"/>
                <a:gd name="T82" fmla="*/ 1050 w 1138"/>
                <a:gd name="T83" fmla="*/ 517 h 1451"/>
                <a:gd name="T84" fmla="*/ 1045 w 1138"/>
                <a:gd name="T85" fmla="*/ 555 h 1451"/>
                <a:gd name="T86" fmla="*/ 1036 w 1138"/>
                <a:gd name="T87" fmla="*/ 595 h 1451"/>
                <a:gd name="T88" fmla="*/ 1024 w 1138"/>
                <a:gd name="T89" fmla="*/ 633 h 1451"/>
                <a:gd name="T90" fmla="*/ 1007 w 1138"/>
                <a:gd name="T91" fmla="*/ 670 h 1451"/>
                <a:gd name="T92" fmla="*/ 987 w 1138"/>
                <a:gd name="T93" fmla="*/ 706 h 1451"/>
                <a:gd name="T94" fmla="*/ 961 w 1138"/>
                <a:gd name="T95" fmla="*/ 740 h 1451"/>
                <a:gd name="T96" fmla="*/ 929 w 1138"/>
                <a:gd name="T97" fmla="*/ 771 h 1451"/>
                <a:gd name="T98" fmla="*/ 902 w 1138"/>
                <a:gd name="T99" fmla="*/ 794 h 1451"/>
                <a:gd name="T100" fmla="*/ 871 w 1138"/>
                <a:gd name="T101" fmla="*/ 813 h 1451"/>
                <a:gd name="T102" fmla="*/ 837 w 1138"/>
                <a:gd name="T103" fmla="*/ 831 h 1451"/>
                <a:gd name="T104" fmla="*/ 800 w 1138"/>
                <a:gd name="T105" fmla="*/ 846 h 1451"/>
                <a:gd name="T106" fmla="*/ 1138 w 1138"/>
                <a:gd name="T107" fmla="*/ 1451 h 1451"/>
                <a:gd name="T108" fmla="*/ 697 w 1138"/>
                <a:gd name="T109" fmla="*/ 1451 h 1451"/>
                <a:gd name="T110" fmla="*/ 407 w 1138"/>
                <a:gd name="T111" fmla="*/ 885 h 1451"/>
                <a:gd name="T112" fmla="*/ 407 w 1138"/>
                <a:gd name="T113" fmla="*/ 1451 h 1451"/>
                <a:gd name="T114" fmla="*/ 0 w 1138"/>
                <a:gd name="T115" fmla="*/ 1451 h 1451"/>
                <a:gd name="T116" fmla="*/ 0 w 1138"/>
                <a:gd name="T117" fmla="*/ 0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38" h="1451">
                  <a:moveTo>
                    <a:pt x="407" y="318"/>
                  </a:moveTo>
                  <a:lnTo>
                    <a:pt x="407" y="633"/>
                  </a:lnTo>
                  <a:lnTo>
                    <a:pt x="491" y="633"/>
                  </a:lnTo>
                  <a:lnTo>
                    <a:pt x="521" y="631"/>
                  </a:lnTo>
                  <a:lnTo>
                    <a:pt x="547" y="623"/>
                  </a:lnTo>
                  <a:lnTo>
                    <a:pt x="573" y="612"/>
                  </a:lnTo>
                  <a:lnTo>
                    <a:pt x="596" y="597"/>
                  </a:lnTo>
                  <a:lnTo>
                    <a:pt x="611" y="580"/>
                  </a:lnTo>
                  <a:lnTo>
                    <a:pt x="624" y="558"/>
                  </a:lnTo>
                  <a:lnTo>
                    <a:pt x="632" y="534"/>
                  </a:lnTo>
                  <a:lnTo>
                    <a:pt x="637" y="504"/>
                  </a:lnTo>
                  <a:lnTo>
                    <a:pt x="639" y="470"/>
                  </a:lnTo>
                  <a:lnTo>
                    <a:pt x="637" y="439"/>
                  </a:lnTo>
                  <a:lnTo>
                    <a:pt x="632" y="411"/>
                  </a:lnTo>
                  <a:lnTo>
                    <a:pt x="624" y="387"/>
                  </a:lnTo>
                  <a:lnTo>
                    <a:pt x="612" y="368"/>
                  </a:lnTo>
                  <a:lnTo>
                    <a:pt x="597" y="352"/>
                  </a:lnTo>
                  <a:lnTo>
                    <a:pt x="574" y="338"/>
                  </a:lnTo>
                  <a:lnTo>
                    <a:pt x="548" y="327"/>
                  </a:lnTo>
                  <a:lnTo>
                    <a:pt x="522" y="320"/>
                  </a:lnTo>
                  <a:lnTo>
                    <a:pt x="491" y="318"/>
                  </a:lnTo>
                  <a:lnTo>
                    <a:pt x="407" y="318"/>
                  </a:lnTo>
                  <a:close/>
                  <a:moveTo>
                    <a:pt x="0" y="0"/>
                  </a:moveTo>
                  <a:lnTo>
                    <a:pt x="534" y="0"/>
                  </a:lnTo>
                  <a:lnTo>
                    <a:pt x="602" y="1"/>
                  </a:lnTo>
                  <a:lnTo>
                    <a:pt x="668" y="7"/>
                  </a:lnTo>
                  <a:lnTo>
                    <a:pt x="732" y="17"/>
                  </a:lnTo>
                  <a:lnTo>
                    <a:pt x="778" y="28"/>
                  </a:lnTo>
                  <a:lnTo>
                    <a:pt x="822" y="42"/>
                  </a:lnTo>
                  <a:lnTo>
                    <a:pt x="862" y="62"/>
                  </a:lnTo>
                  <a:lnTo>
                    <a:pt x="899" y="84"/>
                  </a:lnTo>
                  <a:lnTo>
                    <a:pt x="932" y="111"/>
                  </a:lnTo>
                  <a:lnTo>
                    <a:pt x="963" y="143"/>
                  </a:lnTo>
                  <a:lnTo>
                    <a:pt x="990" y="179"/>
                  </a:lnTo>
                  <a:lnTo>
                    <a:pt x="1012" y="220"/>
                  </a:lnTo>
                  <a:lnTo>
                    <a:pt x="1028" y="257"/>
                  </a:lnTo>
                  <a:lnTo>
                    <a:pt x="1039" y="298"/>
                  </a:lnTo>
                  <a:lnTo>
                    <a:pt x="1048" y="342"/>
                  </a:lnTo>
                  <a:lnTo>
                    <a:pt x="1054" y="391"/>
                  </a:lnTo>
                  <a:lnTo>
                    <a:pt x="1055" y="444"/>
                  </a:lnTo>
                  <a:lnTo>
                    <a:pt x="1054" y="479"/>
                  </a:lnTo>
                  <a:lnTo>
                    <a:pt x="1050" y="517"/>
                  </a:lnTo>
                  <a:lnTo>
                    <a:pt x="1045" y="555"/>
                  </a:lnTo>
                  <a:lnTo>
                    <a:pt x="1036" y="595"/>
                  </a:lnTo>
                  <a:lnTo>
                    <a:pt x="1024" y="633"/>
                  </a:lnTo>
                  <a:lnTo>
                    <a:pt x="1007" y="670"/>
                  </a:lnTo>
                  <a:lnTo>
                    <a:pt x="987" y="706"/>
                  </a:lnTo>
                  <a:lnTo>
                    <a:pt x="961" y="740"/>
                  </a:lnTo>
                  <a:lnTo>
                    <a:pt x="929" y="771"/>
                  </a:lnTo>
                  <a:lnTo>
                    <a:pt x="902" y="794"/>
                  </a:lnTo>
                  <a:lnTo>
                    <a:pt x="871" y="813"/>
                  </a:lnTo>
                  <a:lnTo>
                    <a:pt x="837" y="831"/>
                  </a:lnTo>
                  <a:lnTo>
                    <a:pt x="800" y="846"/>
                  </a:lnTo>
                  <a:lnTo>
                    <a:pt x="1138" y="1451"/>
                  </a:lnTo>
                  <a:lnTo>
                    <a:pt x="697" y="1451"/>
                  </a:lnTo>
                  <a:lnTo>
                    <a:pt x="407" y="885"/>
                  </a:lnTo>
                  <a:lnTo>
                    <a:pt x="407" y="1451"/>
                  </a:lnTo>
                  <a:lnTo>
                    <a:pt x="0" y="1451"/>
                  </a:lnTo>
                  <a:lnTo>
                    <a:pt x="0" y="0"/>
                  </a:lnTo>
                  <a:close/>
                </a:path>
              </a:pathLst>
            </a:custGeom>
            <a:solidFill>
              <a:srgbClr val="707173"/>
            </a:solidFill>
            <a:ln w="0">
              <a:solidFill>
                <a:srgbClr val="707173"/>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de-DE" sz="2400">
                <a:solidFill>
                  <a:srgbClr val="000000"/>
                </a:solidFill>
                <a:latin typeface="Arial" charset="0"/>
                <a:ea typeface="ヒラギノ角ゴ Pro W3" pitchFamily="48" charset="-128"/>
              </a:endParaRPr>
            </a:p>
          </p:txBody>
        </p:sp>
      </p:grpSp>
    </p:spTree>
    <p:extLst>
      <p:ext uri="{BB962C8B-B14F-4D97-AF65-F5344CB8AC3E}">
        <p14:creationId xmlns:p14="http://schemas.microsoft.com/office/powerpoint/2010/main" val="3433371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3858776"/>
          </a:xfrm>
        </p:spPr>
        <p:txBody>
          <a:bodyPr>
            <a:noAutofit/>
          </a:bodyPr>
          <a:lstStyle>
            <a:lvl1pPr marL="0" indent="0">
              <a:lnSpc>
                <a:spcPct val="100000"/>
              </a:lnSpc>
              <a:spcBef>
                <a:spcPts val="0"/>
              </a:spcBef>
              <a:spcAft>
                <a:spcPts val="1000"/>
              </a:spcAft>
              <a:buFont typeface="Arial" panose="020B0604020202020204" pitchFamily="34" charset="0"/>
              <a:buNone/>
              <a:defRPr sz="2400">
                <a:latin typeface="+mn-lt"/>
              </a:defRPr>
            </a:lvl1pPr>
            <a:lvl2pPr marL="457189" indent="0">
              <a:lnSpc>
                <a:spcPct val="100000"/>
              </a:lnSpc>
              <a:spcBef>
                <a:spcPts val="0"/>
              </a:spcBef>
              <a:spcAft>
                <a:spcPts val="600"/>
              </a:spcAft>
              <a:buFont typeface="Arial" panose="020B0604020202020204" pitchFamily="34" charset="0"/>
              <a:buNone/>
              <a:defRPr>
                <a:latin typeface="+mn-lt"/>
              </a:defRPr>
            </a:lvl2pPr>
            <a:lvl3pPr marL="914377" indent="0">
              <a:spcBef>
                <a:spcPts val="0"/>
              </a:spcBef>
              <a:spcAft>
                <a:spcPts val="600"/>
              </a:spcAft>
              <a:buFont typeface="Arial" panose="020B0604020202020204" pitchFamily="34" charset="0"/>
              <a:buNone/>
              <a:defRPr>
                <a:latin typeface="+mn-lt"/>
              </a:defRPr>
            </a:lvl3pPr>
            <a:lvl4pPr marL="1371566" indent="0">
              <a:spcBef>
                <a:spcPts val="0"/>
              </a:spcBef>
              <a:spcAft>
                <a:spcPts val="600"/>
              </a:spcAft>
              <a:buFont typeface="Arial" panose="020B0604020202020204" pitchFamily="34" charset="0"/>
              <a:buNone/>
              <a:defRPr>
                <a:latin typeface="+mn-lt"/>
              </a:defRPr>
            </a:lvl4pPr>
            <a:lvl5pPr marL="1828754" indent="0">
              <a:spcBef>
                <a:spcPts val="0"/>
              </a:spcBef>
              <a:spcAft>
                <a:spcPts val="600"/>
              </a:spcAft>
              <a:buFont typeface="Arial" panose="020B0604020202020204" pitchFamily="34" charset="0"/>
              <a:buNone/>
              <a:defRPr>
                <a:latin typeface="+mn-lt"/>
              </a:defRPr>
            </a:lvl5pPr>
          </a:lstStyle>
          <a:p>
            <a:pPr lvl="0"/>
            <a:r>
              <a:rPr lang="en-US" dirty="0"/>
              <a:t>Click to edit Master text styles</a:t>
            </a:r>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1B44015D-9407-488E-8AD7-722ADB5AEF29}" type="slidenum">
              <a:rPr lang="de-DE" smtClean="0"/>
              <a:t>‹#›</a:t>
            </a:fld>
            <a:endParaRPr lang="de-DE" dirty="0"/>
          </a:p>
        </p:txBody>
      </p:sp>
      <p:pic>
        <p:nvPicPr>
          <p:cNvPr id="9" name="Picture 10" descr="A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6016625"/>
            <a:ext cx="1371600" cy="603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16"/>
          <p:cNvSpPr>
            <a:spLocks noChangeShapeType="1"/>
          </p:cNvSpPr>
          <p:nvPr userDrawn="1"/>
        </p:nvSpPr>
        <p:spPr bwMode="auto">
          <a:xfrm>
            <a:off x="1692274" y="6237287"/>
            <a:ext cx="9661527" cy="325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de-DE" sz="2400"/>
          </a:p>
        </p:txBody>
      </p:sp>
      <p:grpSp>
        <p:nvGrpSpPr>
          <p:cNvPr id="12" name="Gruppieren 51"/>
          <p:cNvGrpSpPr>
            <a:grpSpLocks noChangeAspect="1"/>
          </p:cNvGrpSpPr>
          <p:nvPr userDrawn="1"/>
        </p:nvGrpSpPr>
        <p:grpSpPr>
          <a:xfrm>
            <a:off x="11258537" y="226467"/>
            <a:ext cx="706177" cy="504000"/>
            <a:chOff x="7215188" y="176213"/>
            <a:chExt cx="1552575" cy="1108075"/>
          </a:xfrm>
        </p:grpSpPr>
        <p:sp>
          <p:nvSpPr>
            <p:cNvPr id="13" name="Freeform 6"/>
            <p:cNvSpPr>
              <a:spLocks/>
            </p:cNvSpPr>
            <p:nvPr/>
          </p:nvSpPr>
          <p:spPr bwMode="auto">
            <a:xfrm>
              <a:off x="8253413" y="292100"/>
              <a:ext cx="514350" cy="806450"/>
            </a:xfrm>
            <a:custGeom>
              <a:avLst/>
              <a:gdLst>
                <a:gd name="T0" fmla="*/ 555 w 973"/>
                <a:gd name="T1" fmla="*/ 2 h 1523"/>
                <a:gd name="T2" fmla="*/ 625 w 973"/>
                <a:gd name="T3" fmla="*/ 19 h 1523"/>
                <a:gd name="T4" fmla="*/ 694 w 973"/>
                <a:gd name="T5" fmla="*/ 52 h 1523"/>
                <a:gd name="T6" fmla="*/ 753 w 973"/>
                <a:gd name="T7" fmla="*/ 98 h 1523"/>
                <a:gd name="T8" fmla="*/ 805 w 973"/>
                <a:gd name="T9" fmla="*/ 158 h 1523"/>
                <a:gd name="T10" fmla="*/ 847 w 973"/>
                <a:gd name="T11" fmla="*/ 230 h 1523"/>
                <a:gd name="T12" fmla="*/ 878 w 973"/>
                <a:gd name="T13" fmla="*/ 314 h 1523"/>
                <a:gd name="T14" fmla="*/ 895 w 973"/>
                <a:gd name="T15" fmla="*/ 409 h 1523"/>
                <a:gd name="T16" fmla="*/ 895 w 973"/>
                <a:gd name="T17" fmla="*/ 519 h 1523"/>
                <a:gd name="T18" fmla="*/ 878 w 973"/>
                <a:gd name="T19" fmla="*/ 628 h 1523"/>
                <a:gd name="T20" fmla="*/ 846 w 973"/>
                <a:gd name="T21" fmla="*/ 723 h 1523"/>
                <a:gd name="T22" fmla="*/ 770 w 973"/>
                <a:gd name="T23" fmla="*/ 866 h 1523"/>
                <a:gd name="T24" fmla="*/ 698 w 973"/>
                <a:gd name="T25" fmla="*/ 969 h 1523"/>
                <a:gd name="T26" fmla="*/ 641 w 973"/>
                <a:gd name="T27" fmla="*/ 1043 h 1523"/>
                <a:gd name="T28" fmla="*/ 587 w 973"/>
                <a:gd name="T29" fmla="*/ 1105 h 1523"/>
                <a:gd name="T30" fmla="*/ 550 w 973"/>
                <a:gd name="T31" fmla="*/ 1144 h 1523"/>
                <a:gd name="T32" fmla="*/ 529 w 973"/>
                <a:gd name="T33" fmla="*/ 1164 h 1523"/>
                <a:gd name="T34" fmla="*/ 973 w 973"/>
                <a:gd name="T35" fmla="*/ 1523 h 1523"/>
                <a:gd name="T36" fmla="*/ 13 w 973"/>
                <a:gd name="T37" fmla="*/ 1275 h 1523"/>
                <a:gd name="T38" fmla="*/ 418 w 973"/>
                <a:gd name="T39" fmla="*/ 764 h 1523"/>
                <a:gd name="T40" fmla="*/ 462 w 973"/>
                <a:gd name="T41" fmla="*/ 701 h 1523"/>
                <a:gd name="T42" fmla="*/ 491 w 973"/>
                <a:gd name="T43" fmla="*/ 648 h 1523"/>
                <a:gd name="T44" fmla="*/ 516 w 973"/>
                <a:gd name="T45" fmla="*/ 563 h 1523"/>
                <a:gd name="T46" fmla="*/ 517 w 973"/>
                <a:gd name="T47" fmla="*/ 494 h 1523"/>
                <a:gd name="T48" fmla="*/ 506 w 973"/>
                <a:gd name="T49" fmla="*/ 457 h 1523"/>
                <a:gd name="T50" fmla="*/ 485 w 973"/>
                <a:gd name="T51" fmla="*/ 439 h 1523"/>
                <a:gd name="T52" fmla="*/ 450 w 973"/>
                <a:gd name="T53" fmla="*/ 434 h 1523"/>
                <a:gd name="T54" fmla="*/ 415 w 973"/>
                <a:gd name="T55" fmla="*/ 444 h 1523"/>
                <a:gd name="T56" fmla="*/ 370 w 973"/>
                <a:gd name="T57" fmla="*/ 470 h 1523"/>
                <a:gd name="T58" fmla="*/ 315 w 973"/>
                <a:gd name="T59" fmla="*/ 517 h 1523"/>
                <a:gd name="T60" fmla="*/ 252 w 973"/>
                <a:gd name="T61" fmla="*/ 586 h 1523"/>
                <a:gd name="T62" fmla="*/ 181 w 973"/>
                <a:gd name="T63" fmla="*/ 680 h 1523"/>
                <a:gd name="T64" fmla="*/ 27 w 973"/>
                <a:gd name="T65" fmla="*/ 311 h 1523"/>
                <a:gd name="T66" fmla="*/ 85 w 973"/>
                <a:gd name="T67" fmla="*/ 239 h 1523"/>
                <a:gd name="T68" fmla="*/ 152 w 973"/>
                <a:gd name="T69" fmla="*/ 164 h 1523"/>
                <a:gd name="T70" fmla="*/ 234 w 973"/>
                <a:gd name="T71" fmla="*/ 95 h 1523"/>
                <a:gd name="T72" fmla="*/ 332 w 973"/>
                <a:gd name="T73" fmla="*/ 38 h 1523"/>
                <a:gd name="T74" fmla="*/ 400 w 973"/>
                <a:gd name="T75" fmla="*/ 14 h 1523"/>
                <a:gd name="T76" fmla="*/ 477 w 973"/>
                <a:gd name="T77" fmla="*/ 2 h 1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73" h="1523">
                  <a:moveTo>
                    <a:pt x="519" y="0"/>
                  </a:moveTo>
                  <a:lnTo>
                    <a:pt x="555" y="2"/>
                  </a:lnTo>
                  <a:lnTo>
                    <a:pt x="590" y="9"/>
                  </a:lnTo>
                  <a:lnTo>
                    <a:pt x="625" y="19"/>
                  </a:lnTo>
                  <a:lnTo>
                    <a:pt x="659" y="33"/>
                  </a:lnTo>
                  <a:lnTo>
                    <a:pt x="694" y="52"/>
                  </a:lnTo>
                  <a:lnTo>
                    <a:pt x="724" y="73"/>
                  </a:lnTo>
                  <a:lnTo>
                    <a:pt x="753" y="98"/>
                  </a:lnTo>
                  <a:lnTo>
                    <a:pt x="780" y="126"/>
                  </a:lnTo>
                  <a:lnTo>
                    <a:pt x="805" y="158"/>
                  </a:lnTo>
                  <a:lnTo>
                    <a:pt x="828" y="192"/>
                  </a:lnTo>
                  <a:lnTo>
                    <a:pt x="847" y="230"/>
                  </a:lnTo>
                  <a:lnTo>
                    <a:pt x="865" y="270"/>
                  </a:lnTo>
                  <a:lnTo>
                    <a:pt x="878" y="314"/>
                  </a:lnTo>
                  <a:lnTo>
                    <a:pt x="888" y="360"/>
                  </a:lnTo>
                  <a:lnTo>
                    <a:pt x="895" y="409"/>
                  </a:lnTo>
                  <a:lnTo>
                    <a:pt x="897" y="459"/>
                  </a:lnTo>
                  <a:lnTo>
                    <a:pt x="895" y="519"/>
                  </a:lnTo>
                  <a:lnTo>
                    <a:pt x="888" y="575"/>
                  </a:lnTo>
                  <a:lnTo>
                    <a:pt x="878" y="628"/>
                  </a:lnTo>
                  <a:lnTo>
                    <a:pt x="864" y="678"/>
                  </a:lnTo>
                  <a:lnTo>
                    <a:pt x="846" y="723"/>
                  </a:lnTo>
                  <a:lnTo>
                    <a:pt x="810" y="796"/>
                  </a:lnTo>
                  <a:lnTo>
                    <a:pt x="770" y="866"/>
                  </a:lnTo>
                  <a:lnTo>
                    <a:pt x="724" y="933"/>
                  </a:lnTo>
                  <a:lnTo>
                    <a:pt x="698" y="969"/>
                  </a:lnTo>
                  <a:lnTo>
                    <a:pt x="670" y="1006"/>
                  </a:lnTo>
                  <a:lnTo>
                    <a:pt x="641" y="1043"/>
                  </a:lnTo>
                  <a:lnTo>
                    <a:pt x="613" y="1076"/>
                  </a:lnTo>
                  <a:lnTo>
                    <a:pt x="587" y="1105"/>
                  </a:lnTo>
                  <a:lnTo>
                    <a:pt x="564" y="1130"/>
                  </a:lnTo>
                  <a:lnTo>
                    <a:pt x="550" y="1144"/>
                  </a:lnTo>
                  <a:lnTo>
                    <a:pt x="538" y="1155"/>
                  </a:lnTo>
                  <a:lnTo>
                    <a:pt x="529" y="1164"/>
                  </a:lnTo>
                  <a:lnTo>
                    <a:pt x="973" y="1164"/>
                  </a:lnTo>
                  <a:lnTo>
                    <a:pt x="973" y="1523"/>
                  </a:lnTo>
                  <a:lnTo>
                    <a:pt x="13" y="1523"/>
                  </a:lnTo>
                  <a:lnTo>
                    <a:pt x="13" y="1275"/>
                  </a:lnTo>
                  <a:lnTo>
                    <a:pt x="392" y="799"/>
                  </a:lnTo>
                  <a:lnTo>
                    <a:pt x="418" y="764"/>
                  </a:lnTo>
                  <a:lnTo>
                    <a:pt x="442" y="732"/>
                  </a:lnTo>
                  <a:lnTo>
                    <a:pt x="462" y="701"/>
                  </a:lnTo>
                  <a:lnTo>
                    <a:pt x="478" y="673"/>
                  </a:lnTo>
                  <a:lnTo>
                    <a:pt x="491" y="648"/>
                  </a:lnTo>
                  <a:lnTo>
                    <a:pt x="507" y="606"/>
                  </a:lnTo>
                  <a:lnTo>
                    <a:pt x="516" y="563"/>
                  </a:lnTo>
                  <a:lnTo>
                    <a:pt x="519" y="518"/>
                  </a:lnTo>
                  <a:lnTo>
                    <a:pt x="517" y="494"/>
                  </a:lnTo>
                  <a:lnTo>
                    <a:pt x="513" y="473"/>
                  </a:lnTo>
                  <a:lnTo>
                    <a:pt x="506" y="457"/>
                  </a:lnTo>
                  <a:lnTo>
                    <a:pt x="498" y="447"/>
                  </a:lnTo>
                  <a:lnTo>
                    <a:pt x="485" y="439"/>
                  </a:lnTo>
                  <a:lnTo>
                    <a:pt x="470" y="435"/>
                  </a:lnTo>
                  <a:lnTo>
                    <a:pt x="450" y="434"/>
                  </a:lnTo>
                  <a:lnTo>
                    <a:pt x="434" y="436"/>
                  </a:lnTo>
                  <a:lnTo>
                    <a:pt x="415" y="444"/>
                  </a:lnTo>
                  <a:lnTo>
                    <a:pt x="394" y="455"/>
                  </a:lnTo>
                  <a:lnTo>
                    <a:pt x="370" y="470"/>
                  </a:lnTo>
                  <a:lnTo>
                    <a:pt x="343" y="491"/>
                  </a:lnTo>
                  <a:lnTo>
                    <a:pt x="315" y="517"/>
                  </a:lnTo>
                  <a:lnTo>
                    <a:pt x="284" y="549"/>
                  </a:lnTo>
                  <a:lnTo>
                    <a:pt x="252" y="586"/>
                  </a:lnTo>
                  <a:lnTo>
                    <a:pt x="217" y="630"/>
                  </a:lnTo>
                  <a:lnTo>
                    <a:pt x="181" y="680"/>
                  </a:lnTo>
                  <a:lnTo>
                    <a:pt x="0" y="341"/>
                  </a:lnTo>
                  <a:lnTo>
                    <a:pt x="27" y="311"/>
                  </a:lnTo>
                  <a:lnTo>
                    <a:pt x="55" y="278"/>
                  </a:lnTo>
                  <a:lnTo>
                    <a:pt x="85" y="239"/>
                  </a:lnTo>
                  <a:lnTo>
                    <a:pt x="117" y="201"/>
                  </a:lnTo>
                  <a:lnTo>
                    <a:pt x="152" y="164"/>
                  </a:lnTo>
                  <a:lnTo>
                    <a:pt x="191" y="128"/>
                  </a:lnTo>
                  <a:lnTo>
                    <a:pt x="234" y="95"/>
                  </a:lnTo>
                  <a:lnTo>
                    <a:pt x="280" y="65"/>
                  </a:lnTo>
                  <a:lnTo>
                    <a:pt x="332" y="38"/>
                  </a:lnTo>
                  <a:lnTo>
                    <a:pt x="365" y="24"/>
                  </a:lnTo>
                  <a:lnTo>
                    <a:pt x="400" y="14"/>
                  </a:lnTo>
                  <a:lnTo>
                    <a:pt x="437" y="6"/>
                  </a:lnTo>
                  <a:lnTo>
                    <a:pt x="477" y="2"/>
                  </a:lnTo>
                  <a:lnTo>
                    <a:pt x="519" y="0"/>
                  </a:lnTo>
                  <a:close/>
                </a:path>
              </a:pathLst>
            </a:custGeom>
            <a:solidFill>
              <a:srgbClr val="E6803A"/>
            </a:solidFill>
            <a:ln w="0">
              <a:solidFill>
                <a:srgbClr val="E6803A"/>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de-DE" sz="2400">
                <a:solidFill>
                  <a:srgbClr val="000000"/>
                </a:solidFill>
                <a:latin typeface="Arial" charset="0"/>
                <a:ea typeface="ヒラギノ角ゴ Pro W3" pitchFamily="48" charset="-128"/>
              </a:endParaRPr>
            </a:p>
          </p:txBody>
        </p:sp>
        <p:sp>
          <p:nvSpPr>
            <p:cNvPr id="14" name="Freeform 7"/>
            <p:cNvSpPr>
              <a:spLocks noEditPoints="1"/>
            </p:cNvSpPr>
            <p:nvPr/>
          </p:nvSpPr>
          <p:spPr bwMode="auto">
            <a:xfrm>
              <a:off x="7642225" y="515938"/>
              <a:ext cx="682625" cy="768350"/>
            </a:xfrm>
            <a:custGeom>
              <a:avLst/>
              <a:gdLst>
                <a:gd name="T0" fmla="*/ 420 w 1291"/>
                <a:gd name="T1" fmla="*/ 1122 h 1451"/>
                <a:gd name="T2" fmla="*/ 584 w 1291"/>
                <a:gd name="T3" fmla="*/ 1120 h 1451"/>
                <a:gd name="T4" fmla="*/ 663 w 1291"/>
                <a:gd name="T5" fmla="*/ 1104 h 1451"/>
                <a:gd name="T6" fmla="*/ 729 w 1291"/>
                <a:gd name="T7" fmla="*/ 1073 h 1451"/>
                <a:gd name="T8" fmla="*/ 783 w 1291"/>
                <a:gd name="T9" fmla="*/ 1028 h 1451"/>
                <a:gd name="T10" fmla="*/ 818 w 1291"/>
                <a:gd name="T11" fmla="*/ 973 h 1451"/>
                <a:gd name="T12" fmla="*/ 843 w 1291"/>
                <a:gd name="T13" fmla="*/ 903 h 1451"/>
                <a:gd name="T14" fmla="*/ 858 w 1291"/>
                <a:gd name="T15" fmla="*/ 817 h 1451"/>
                <a:gd name="T16" fmla="*/ 863 w 1291"/>
                <a:gd name="T17" fmla="*/ 716 h 1451"/>
                <a:gd name="T18" fmla="*/ 858 w 1291"/>
                <a:gd name="T19" fmla="*/ 617 h 1451"/>
                <a:gd name="T20" fmla="*/ 841 w 1291"/>
                <a:gd name="T21" fmla="*/ 534 h 1451"/>
                <a:gd name="T22" fmla="*/ 815 w 1291"/>
                <a:gd name="T23" fmla="*/ 467 h 1451"/>
                <a:gd name="T24" fmla="*/ 778 w 1291"/>
                <a:gd name="T25" fmla="*/ 414 h 1451"/>
                <a:gd name="T26" fmla="*/ 732 w 1291"/>
                <a:gd name="T27" fmla="*/ 375 h 1451"/>
                <a:gd name="T28" fmla="*/ 676 w 1291"/>
                <a:gd name="T29" fmla="*/ 349 h 1451"/>
                <a:gd name="T30" fmla="*/ 589 w 1291"/>
                <a:gd name="T31" fmla="*/ 332 h 1451"/>
                <a:gd name="T32" fmla="*/ 420 w 1291"/>
                <a:gd name="T33" fmla="*/ 330 h 1451"/>
                <a:gd name="T34" fmla="*/ 564 w 1291"/>
                <a:gd name="T35" fmla="*/ 0 h 1451"/>
                <a:gd name="T36" fmla="*/ 711 w 1291"/>
                <a:gd name="T37" fmla="*/ 10 h 1451"/>
                <a:gd name="T38" fmla="*/ 850 w 1291"/>
                <a:gd name="T39" fmla="*/ 41 h 1451"/>
                <a:gd name="T40" fmla="*/ 950 w 1291"/>
                <a:gd name="T41" fmla="*/ 82 h 1451"/>
                <a:gd name="T42" fmla="*/ 1039 w 1291"/>
                <a:gd name="T43" fmla="*/ 138 h 1451"/>
                <a:gd name="T44" fmla="*/ 1118 w 1291"/>
                <a:gd name="T45" fmla="*/ 208 h 1451"/>
                <a:gd name="T46" fmla="*/ 1183 w 1291"/>
                <a:gd name="T47" fmla="*/ 294 h 1451"/>
                <a:gd name="T48" fmla="*/ 1234 w 1291"/>
                <a:gd name="T49" fmla="*/ 396 h 1451"/>
                <a:gd name="T50" fmla="*/ 1266 w 1291"/>
                <a:gd name="T51" fmla="*/ 493 h 1451"/>
                <a:gd name="T52" fmla="*/ 1285 w 1291"/>
                <a:gd name="T53" fmla="*/ 601 h 1451"/>
                <a:gd name="T54" fmla="*/ 1291 w 1291"/>
                <a:gd name="T55" fmla="*/ 721 h 1451"/>
                <a:gd name="T56" fmla="*/ 1285 w 1291"/>
                <a:gd name="T57" fmla="*/ 841 h 1451"/>
                <a:gd name="T58" fmla="*/ 1266 w 1291"/>
                <a:gd name="T59" fmla="*/ 950 h 1451"/>
                <a:gd name="T60" fmla="*/ 1234 w 1291"/>
                <a:gd name="T61" fmla="*/ 1047 h 1451"/>
                <a:gd name="T62" fmla="*/ 1183 w 1291"/>
                <a:gd name="T63" fmla="*/ 1149 h 1451"/>
                <a:gd name="T64" fmla="*/ 1118 w 1291"/>
                <a:gd name="T65" fmla="*/ 1236 h 1451"/>
                <a:gd name="T66" fmla="*/ 1039 w 1291"/>
                <a:gd name="T67" fmla="*/ 1308 h 1451"/>
                <a:gd name="T68" fmla="*/ 950 w 1291"/>
                <a:gd name="T69" fmla="*/ 1365 h 1451"/>
                <a:gd name="T70" fmla="*/ 849 w 1291"/>
                <a:gd name="T71" fmla="*/ 1407 h 1451"/>
                <a:gd name="T72" fmla="*/ 710 w 1291"/>
                <a:gd name="T73" fmla="*/ 1440 h 1451"/>
                <a:gd name="T74" fmla="*/ 562 w 1291"/>
                <a:gd name="T75" fmla="*/ 1451 h 1451"/>
                <a:gd name="T76" fmla="*/ 0 w 1291"/>
                <a:gd name="T77" fmla="*/ 0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1" h="1451">
                  <a:moveTo>
                    <a:pt x="420" y="330"/>
                  </a:moveTo>
                  <a:lnTo>
                    <a:pt x="420" y="1122"/>
                  </a:lnTo>
                  <a:lnTo>
                    <a:pt x="538" y="1122"/>
                  </a:lnTo>
                  <a:lnTo>
                    <a:pt x="584" y="1120"/>
                  </a:lnTo>
                  <a:lnTo>
                    <a:pt x="625" y="1113"/>
                  </a:lnTo>
                  <a:lnTo>
                    <a:pt x="663" y="1104"/>
                  </a:lnTo>
                  <a:lnTo>
                    <a:pt x="698" y="1091"/>
                  </a:lnTo>
                  <a:lnTo>
                    <a:pt x="729" y="1073"/>
                  </a:lnTo>
                  <a:lnTo>
                    <a:pt x="757" y="1053"/>
                  </a:lnTo>
                  <a:lnTo>
                    <a:pt x="783" y="1028"/>
                  </a:lnTo>
                  <a:lnTo>
                    <a:pt x="801" y="1002"/>
                  </a:lnTo>
                  <a:lnTo>
                    <a:pt x="818" y="973"/>
                  </a:lnTo>
                  <a:lnTo>
                    <a:pt x="832" y="940"/>
                  </a:lnTo>
                  <a:lnTo>
                    <a:pt x="843" y="903"/>
                  </a:lnTo>
                  <a:lnTo>
                    <a:pt x="852" y="863"/>
                  </a:lnTo>
                  <a:lnTo>
                    <a:pt x="858" y="817"/>
                  </a:lnTo>
                  <a:lnTo>
                    <a:pt x="862" y="769"/>
                  </a:lnTo>
                  <a:lnTo>
                    <a:pt x="863" y="716"/>
                  </a:lnTo>
                  <a:lnTo>
                    <a:pt x="862" y="665"/>
                  </a:lnTo>
                  <a:lnTo>
                    <a:pt x="858" y="617"/>
                  </a:lnTo>
                  <a:lnTo>
                    <a:pt x="851" y="573"/>
                  </a:lnTo>
                  <a:lnTo>
                    <a:pt x="841" y="534"/>
                  </a:lnTo>
                  <a:lnTo>
                    <a:pt x="829" y="499"/>
                  </a:lnTo>
                  <a:lnTo>
                    <a:pt x="815" y="467"/>
                  </a:lnTo>
                  <a:lnTo>
                    <a:pt x="798" y="438"/>
                  </a:lnTo>
                  <a:lnTo>
                    <a:pt x="778" y="414"/>
                  </a:lnTo>
                  <a:lnTo>
                    <a:pt x="756" y="393"/>
                  </a:lnTo>
                  <a:lnTo>
                    <a:pt x="732" y="375"/>
                  </a:lnTo>
                  <a:lnTo>
                    <a:pt x="705" y="361"/>
                  </a:lnTo>
                  <a:lnTo>
                    <a:pt x="676" y="349"/>
                  </a:lnTo>
                  <a:lnTo>
                    <a:pt x="634" y="338"/>
                  </a:lnTo>
                  <a:lnTo>
                    <a:pt x="589" y="332"/>
                  </a:lnTo>
                  <a:lnTo>
                    <a:pt x="538" y="330"/>
                  </a:lnTo>
                  <a:lnTo>
                    <a:pt x="420" y="330"/>
                  </a:lnTo>
                  <a:close/>
                  <a:moveTo>
                    <a:pt x="0" y="0"/>
                  </a:moveTo>
                  <a:lnTo>
                    <a:pt x="564" y="0"/>
                  </a:lnTo>
                  <a:lnTo>
                    <a:pt x="639" y="2"/>
                  </a:lnTo>
                  <a:lnTo>
                    <a:pt x="711" y="10"/>
                  </a:lnTo>
                  <a:lnTo>
                    <a:pt x="782" y="23"/>
                  </a:lnTo>
                  <a:lnTo>
                    <a:pt x="850" y="41"/>
                  </a:lnTo>
                  <a:lnTo>
                    <a:pt x="901" y="60"/>
                  </a:lnTo>
                  <a:lnTo>
                    <a:pt x="950" y="82"/>
                  </a:lnTo>
                  <a:lnTo>
                    <a:pt x="996" y="108"/>
                  </a:lnTo>
                  <a:lnTo>
                    <a:pt x="1039" y="138"/>
                  </a:lnTo>
                  <a:lnTo>
                    <a:pt x="1080" y="171"/>
                  </a:lnTo>
                  <a:lnTo>
                    <a:pt x="1118" y="208"/>
                  </a:lnTo>
                  <a:lnTo>
                    <a:pt x="1152" y="249"/>
                  </a:lnTo>
                  <a:lnTo>
                    <a:pt x="1183" y="294"/>
                  </a:lnTo>
                  <a:lnTo>
                    <a:pt x="1210" y="343"/>
                  </a:lnTo>
                  <a:lnTo>
                    <a:pt x="1234" y="396"/>
                  </a:lnTo>
                  <a:lnTo>
                    <a:pt x="1252" y="442"/>
                  </a:lnTo>
                  <a:lnTo>
                    <a:pt x="1266" y="493"/>
                  </a:lnTo>
                  <a:lnTo>
                    <a:pt x="1276" y="545"/>
                  </a:lnTo>
                  <a:lnTo>
                    <a:pt x="1285" y="601"/>
                  </a:lnTo>
                  <a:lnTo>
                    <a:pt x="1290" y="660"/>
                  </a:lnTo>
                  <a:lnTo>
                    <a:pt x="1291" y="721"/>
                  </a:lnTo>
                  <a:lnTo>
                    <a:pt x="1290" y="782"/>
                  </a:lnTo>
                  <a:lnTo>
                    <a:pt x="1285" y="841"/>
                  </a:lnTo>
                  <a:lnTo>
                    <a:pt x="1276" y="897"/>
                  </a:lnTo>
                  <a:lnTo>
                    <a:pt x="1266" y="950"/>
                  </a:lnTo>
                  <a:lnTo>
                    <a:pt x="1252" y="1000"/>
                  </a:lnTo>
                  <a:lnTo>
                    <a:pt x="1234" y="1047"/>
                  </a:lnTo>
                  <a:lnTo>
                    <a:pt x="1210" y="1101"/>
                  </a:lnTo>
                  <a:lnTo>
                    <a:pt x="1183" y="1149"/>
                  </a:lnTo>
                  <a:lnTo>
                    <a:pt x="1152" y="1195"/>
                  </a:lnTo>
                  <a:lnTo>
                    <a:pt x="1118" y="1236"/>
                  </a:lnTo>
                  <a:lnTo>
                    <a:pt x="1080" y="1274"/>
                  </a:lnTo>
                  <a:lnTo>
                    <a:pt x="1039" y="1308"/>
                  </a:lnTo>
                  <a:lnTo>
                    <a:pt x="996" y="1338"/>
                  </a:lnTo>
                  <a:lnTo>
                    <a:pt x="950" y="1365"/>
                  </a:lnTo>
                  <a:lnTo>
                    <a:pt x="900" y="1388"/>
                  </a:lnTo>
                  <a:lnTo>
                    <a:pt x="849" y="1407"/>
                  </a:lnTo>
                  <a:lnTo>
                    <a:pt x="780" y="1427"/>
                  </a:lnTo>
                  <a:lnTo>
                    <a:pt x="710" y="1440"/>
                  </a:lnTo>
                  <a:lnTo>
                    <a:pt x="637" y="1448"/>
                  </a:lnTo>
                  <a:lnTo>
                    <a:pt x="562" y="1451"/>
                  </a:lnTo>
                  <a:lnTo>
                    <a:pt x="0" y="1451"/>
                  </a:lnTo>
                  <a:lnTo>
                    <a:pt x="0" y="0"/>
                  </a:lnTo>
                  <a:close/>
                </a:path>
              </a:pathLst>
            </a:custGeom>
            <a:solidFill>
              <a:srgbClr val="C6C7C9"/>
            </a:solidFill>
            <a:ln w="0">
              <a:solidFill>
                <a:srgbClr val="C6C7C9"/>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de-DE" sz="2400">
                <a:solidFill>
                  <a:srgbClr val="000000"/>
                </a:solidFill>
                <a:latin typeface="Arial" charset="0"/>
                <a:ea typeface="ヒラギノ角ゴ Pro W3" pitchFamily="48" charset="-128"/>
              </a:endParaRPr>
            </a:p>
          </p:txBody>
        </p:sp>
        <p:sp>
          <p:nvSpPr>
            <p:cNvPr id="15" name="Freeform 8"/>
            <p:cNvSpPr>
              <a:spLocks noEditPoints="1"/>
            </p:cNvSpPr>
            <p:nvPr/>
          </p:nvSpPr>
          <p:spPr bwMode="auto">
            <a:xfrm>
              <a:off x="7215188" y="176213"/>
              <a:ext cx="601663" cy="768350"/>
            </a:xfrm>
            <a:custGeom>
              <a:avLst/>
              <a:gdLst>
                <a:gd name="T0" fmla="*/ 407 w 1138"/>
                <a:gd name="T1" fmla="*/ 318 h 1451"/>
                <a:gd name="T2" fmla="*/ 407 w 1138"/>
                <a:gd name="T3" fmla="*/ 633 h 1451"/>
                <a:gd name="T4" fmla="*/ 491 w 1138"/>
                <a:gd name="T5" fmla="*/ 633 h 1451"/>
                <a:gd name="T6" fmla="*/ 521 w 1138"/>
                <a:gd name="T7" fmla="*/ 631 h 1451"/>
                <a:gd name="T8" fmla="*/ 547 w 1138"/>
                <a:gd name="T9" fmla="*/ 623 h 1451"/>
                <a:gd name="T10" fmla="*/ 573 w 1138"/>
                <a:gd name="T11" fmla="*/ 612 h 1451"/>
                <a:gd name="T12" fmla="*/ 596 w 1138"/>
                <a:gd name="T13" fmla="*/ 597 h 1451"/>
                <a:gd name="T14" fmla="*/ 611 w 1138"/>
                <a:gd name="T15" fmla="*/ 580 h 1451"/>
                <a:gd name="T16" fmla="*/ 624 w 1138"/>
                <a:gd name="T17" fmla="*/ 558 h 1451"/>
                <a:gd name="T18" fmla="*/ 632 w 1138"/>
                <a:gd name="T19" fmla="*/ 534 h 1451"/>
                <a:gd name="T20" fmla="*/ 637 w 1138"/>
                <a:gd name="T21" fmla="*/ 504 h 1451"/>
                <a:gd name="T22" fmla="*/ 639 w 1138"/>
                <a:gd name="T23" fmla="*/ 470 h 1451"/>
                <a:gd name="T24" fmla="*/ 637 w 1138"/>
                <a:gd name="T25" fmla="*/ 439 h 1451"/>
                <a:gd name="T26" fmla="*/ 632 w 1138"/>
                <a:gd name="T27" fmla="*/ 411 h 1451"/>
                <a:gd name="T28" fmla="*/ 624 w 1138"/>
                <a:gd name="T29" fmla="*/ 387 h 1451"/>
                <a:gd name="T30" fmla="*/ 612 w 1138"/>
                <a:gd name="T31" fmla="*/ 368 h 1451"/>
                <a:gd name="T32" fmla="*/ 597 w 1138"/>
                <a:gd name="T33" fmla="*/ 352 h 1451"/>
                <a:gd name="T34" fmla="*/ 574 w 1138"/>
                <a:gd name="T35" fmla="*/ 338 h 1451"/>
                <a:gd name="T36" fmla="*/ 548 w 1138"/>
                <a:gd name="T37" fmla="*/ 327 h 1451"/>
                <a:gd name="T38" fmla="*/ 522 w 1138"/>
                <a:gd name="T39" fmla="*/ 320 h 1451"/>
                <a:gd name="T40" fmla="*/ 491 w 1138"/>
                <a:gd name="T41" fmla="*/ 318 h 1451"/>
                <a:gd name="T42" fmla="*/ 407 w 1138"/>
                <a:gd name="T43" fmla="*/ 318 h 1451"/>
                <a:gd name="T44" fmla="*/ 0 w 1138"/>
                <a:gd name="T45" fmla="*/ 0 h 1451"/>
                <a:gd name="T46" fmla="*/ 534 w 1138"/>
                <a:gd name="T47" fmla="*/ 0 h 1451"/>
                <a:gd name="T48" fmla="*/ 602 w 1138"/>
                <a:gd name="T49" fmla="*/ 1 h 1451"/>
                <a:gd name="T50" fmla="*/ 668 w 1138"/>
                <a:gd name="T51" fmla="*/ 7 h 1451"/>
                <a:gd name="T52" fmla="*/ 732 w 1138"/>
                <a:gd name="T53" fmla="*/ 17 h 1451"/>
                <a:gd name="T54" fmla="*/ 778 w 1138"/>
                <a:gd name="T55" fmla="*/ 28 h 1451"/>
                <a:gd name="T56" fmla="*/ 822 w 1138"/>
                <a:gd name="T57" fmla="*/ 42 h 1451"/>
                <a:gd name="T58" fmla="*/ 862 w 1138"/>
                <a:gd name="T59" fmla="*/ 62 h 1451"/>
                <a:gd name="T60" fmla="*/ 899 w 1138"/>
                <a:gd name="T61" fmla="*/ 84 h 1451"/>
                <a:gd name="T62" fmla="*/ 932 w 1138"/>
                <a:gd name="T63" fmla="*/ 111 h 1451"/>
                <a:gd name="T64" fmla="*/ 963 w 1138"/>
                <a:gd name="T65" fmla="*/ 143 h 1451"/>
                <a:gd name="T66" fmla="*/ 990 w 1138"/>
                <a:gd name="T67" fmla="*/ 179 h 1451"/>
                <a:gd name="T68" fmla="*/ 1012 w 1138"/>
                <a:gd name="T69" fmla="*/ 220 h 1451"/>
                <a:gd name="T70" fmla="*/ 1028 w 1138"/>
                <a:gd name="T71" fmla="*/ 257 h 1451"/>
                <a:gd name="T72" fmla="*/ 1039 w 1138"/>
                <a:gd name="T73" fmla="*/ 298 h 1451"/>
                <a:gd name="T74" fmla="*/ 1048 w 1138"/>
                <a:gd name="T75" fmla="*/ 342 h 1451"/>
                <a:gd name="T76" fmla="*/ 1054 w 1138"/>
                <a:gd name="T77" fmla="*/ 391 h 1451"/>
                <a:gd name="T78" fmla="*/ 1055 w 1138"/>
                <a:gd name="T79" fmla="*/ 444 h 1451"/>
                <a:gd name="T80" fmla="*/ 1054 w 1138"/>
                <a:gd name="T81" fmla="*/ 479 h 1451"/>
                <a:gd name="T82" fmla="*/ 1050 w 1138"/>
                <a:gd name="T83" fmla="*/ 517 h 1451"/>
                <a:gd name="T84" fmla="*/ 1045 w 1138"/>
                <a:gd name="T85" fmla="*/ 555 h 1451"/>
                <a:gd name="T86" fmla="*/ 1036 w 1138"/>
                <a:gd name="T87" fmla="*/ 595 h 1451"/>
                <a:gd name="T88" fmla="*/ 1024 w 1138"/>
                <a:gd name="T89" fmla="*/ 633 h 1451"/>
                <a:gd name="T90" fmla="*/ 1007 w 1138"/>
                <a:gd name="T91" fmla="*/ 670 h 1451"/>
                <a:gd name="T92" fmla="*/ 987 w 1138"/>
                <a:gd name="T93" fmla="*/ 706 h 1451"/>
                <a:gd name="T94" fmla="*/ 961 w 1138"/>
                <a:gd name="T95" fmla="*/ 740 h 1451"/>
                <a:gd name="T96" fmla="*/ 929 w 1138"/>
                <a:gd name="T97" fmla="*/ 771 h 1451"/>
                <a:gd name="T98" fmla="*/ 902 w 1138"/>
                <a:gd name="T99" fmla="*/ 794 h 1451"/>
                <a:gd name="T100" fmla="*/ 871 w 1138"/>
                <a:gd name="T101" fmla="*/ 813 h 1451"/>
                <a:gd name="T102" fmla="*/ 837 w 1138"/>
                <a:gd name="T103" fmla="*/ 831 h 1451"/>
                <a:gd name="T104" fmla="*/ 800 w 1138"/>
                <a:gd name="T105" fmla="*/ 846 h 1451"/>
                <a:gd name="T106" fmla="*/ 1138 w 1138"/>
                <a:gd name="T107" fmla="*/ 1451 h 1451"/>
                <a:gd name="T108" fmla="*/ 697 w 1138"/>
                <a:gd name="T109" fmla="*/ 1451 h 1451"/>
                <a:gd name="T110" fmla="*/ 407 w 1138"/>
                <a:gd name="T111" fmla="*/ 885 h 1451"/>
                <a:gd name="T112" fmla="*/ 407 w 1138"/>
                <a:gd name="T113" fmla="*/ 1451 h 1451"/>
                <a:gd name="T114" fmla="*/ 0 w 1138"/>
                <a:gd name="T115" fmla="*/ 1451 h 1451"/>
                <a:gd name="T116" fmla="*/ 0 w 1138"/>
                <a:gd name="T117" fmla="*/ 0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38" h="1451">
                  <a:moveTo>
                    <a:pt x="407" y="318"/>
                  </a:moveTo>
                  <a:lnTo>
                    <a:pt x="407" y="633"/>
                  </a:lnTo>
                  <a:lnTo>
                    <a:pt x="491" y="633"/>
                  </a:lnTo>
                  <a:lnTo>
                    <a:pt x="521" y="631"/>
                  </a:lnTo>
                  <a:lnTo>
                    <a:pt x="547" y="623"/>
                  </a:lnTo>
                  <a:lnTo>
                    <a:pt x="573" y="612"/>
                  </a:lnTo>
                  <a:lnTo>
                    <a:pt x="596" y="597"/>
                  </a:lnTo>
                  <a:lnTo>
                    <a:pt x="611" y="580"/>
                  </a:lnTo>
                  <a:lnTo>
                    <a:pt x="624" y="558"/>
                  </a:lnTo>
                  <a:lnTo>
                    <a:pt x="632" y="534"/>
                  </a:lnTo>
                  <a:lnTo>
                    <a:pt x="637" y="504"/>
                  </a:lnTo>
                  <a:lnTo>
                    <a:pt x="639" y="470"/>
                  </a:lnTo>
                  <a:lnTo>
                    <a:pt x="637" y="439"/>
                  </a:lnTo>
                  <a:lnTo>
                    <a:pt x="632" y="411"/>
                  </a:lnTo>
                  <a:lnTo>
                    <a:pt x="624" y="387"/>
                  </a:lnTo>
                  <a:lnTo>
                    <a:pt x="612" y="368"/>
                  </a:lnTo>
                  <a:lnTo>
                    <a:pt x="597" y="352"/>
                  </a:lnTo>
                  <a:lnTo>
                    <a:pt x="574" y="338"/>
                  </a:lnTo>
                  <a:lnTo>
                    <a:pt x="548" y="327"/>
                  </a:lnTo>
                  <a:lnTo>
                    <a:pt x="522" y="320"/>
                  </a:lnTo>
                  <a:lnTo>
                    <a:pt x="491" y="318"/>
                  </a:lnTo>
                  <a:lnTo>
                    <a:pt x="407" y="318"/>
                  </a:lnTo>
                  <a:close/>
                  <a:moveTo>
                    <a:pt x="0" y="0"/>
                  </a:moveTo>
                  <a:lnTo>
                    <a:pt x="534" y="0"/>
                  </a:lnTo>
                  <a:lnTo>
                    <a:pt x="602" y="1"/>
                  </a:lnTo>
                  <a:lnTo>
                    <a:pt x="668" y="7"/>
                  </a:lnTo>
                  <a:lnTo>
                    <a:pt x="732" y="17"/>
                  </a:lnTo>
                  <a:lnTo>
                    <a:pt x="778" y="28"/>
                  </a:lnTo>
                  <a:lnTo>
                    <a:pt x="822" y="42"/>
                  </a:lnTo>
                  <a:lnTo>
                    <a:pt x="862" y="62"/>
                  </a:lnTo>
                  <a:lnTo>
                    <a:pt x="899" y="84"/>
                  </a:lnTo>
                  <a:lnTo>
                    <a:pt x="932" y="111"/>
                  </a:lnTo>
                  <a:lnTo>
                    <a:pt x="963" y="143"/>
                  </a:lnTo>
                  <a:lnTo>
                    <a:pt x="990" y="179"/>
                  </a:lnTo>
                  <a:lnTo>
                    <a:pt x="1012" y="220"/>
                  </a:lnTo>
                  <a:lnTo>
                    <a:pt x="1028" y="257"/>
                  </a:lnTo>
                  <a:lnTo>
                    <a:pt x="1039" y="298"/>
                  </a:lnTo>
                  <a:lnTo>
                    <a:pt x="1048" y="342"/>
                  </a:lnTo>
                  <a:lnTo>
                    <a:pt x="1054" y="391"/>
                  </a:lnTo>
                  <a:lnTo>
                    <a:pt x="1055" y="444"/>
                  </a:lnTo>
                  <a:lnTo>
                    <a:pt x="1054" y="479"/>
                  </a:lnTo>
                  <a:lnTo>
                    <a:pt x="1050" y="517"/>
                  </a:lnTo>
                  <a:lnTo>
                    <a:pt x="1045" y="555"/>
                  </a:lnTo>
                  <a:lnTo>
                    <a:pt x="1036" y="595"/>
                  </a:lnTo>
                  <a:lnTo>
                    <a:pt x="1024" y="633"/>
                  </a:lnTo>
                  <a:lnTo>
                    <a:pt x="1007" y="670"/>
                  </a:lnTo>
                  <a:lnTo>
                    <a:pt x="987" y="706"/>
                  </a:lnTo>
                  <a:lnTo>
                    <a:pt x="961" y="740"/>
                  </a:lnTo>
                  <a:lnTo>
                    <a:pt x="929" y="771"/>
                  </a:lnTo>
                  <a:lnTo>
                    <a:pt x="902" y="794"/>
                  </a:lnTo>
                  <a:lnTo>
                    <a:pt x="871" y="813"/>
                  </a:lnTo>
                  <a:lnTo>
                    <a:pt x="837" y="831"/>
                  </a:lnTo>
                  <a:lnTo>
                    <a:pt x="800" y="846"/>
                  </a:lnTo>
                  <a:lnTo>
                    <a:pt x="1138" y="1451"/>
                  </a:lnTo>
                  <a:lnTo>
                    <a:pt x="697" y="1451"/>
                  </a:lnTo>
                  <a:lnTo>
                    <a:pt x="407" y="885"/>
                  </a:lnTo>
                  <a:lnTo>
                    <a:pt x="407" y="1451"/>
                  </a:lnTo>
                  <a:lnTo>
                    <a:pt x="0" y="1451"/>
                  </a:lnTo>
                  <a:lnTo>
                    <a:pt x="0" y="0"/>
                  </a:lnTo>
                  <a:close/>
                </a:path>
              </a:pathLst>
            </a:custGeom>
            <a:solidFill>
              <a:srgbClr val="707173"/>
            </a:solidFill>
            <a:ln w="0">
              <a:solidFill>
                <a:srgbClr val="707173"/>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de-DE" sz="2400">
                <a:solidFill>
                  <a:srgbClr val="000000"/>
                </a:solidFill>
                <a:latin typeface="Arial" charset="0"/>
                <a:ea typeface="ヒラギノ角ゴ Pro W3" pitchFamily="48" charset="-128"/>
              </a:endParaRPr>
            </a:p>
          </p:txBody>
        </p:sp>
      </p:grpSp>
      <p:sp>
        <p:nvSpPr>
          <p:cNvPr id="16" name="Title 1"/>
          <p:cNvSpPr>
            <a:spLocks noGrp="1"/>
          </p:cNvSpPr>
          <p:nvPr>
            <p:ph type="title"/>
          </p:nvPr>
        </p:nvSpPr>
        <p:spPr>
          <a:xfrm>
            <a:off x="338647" y="365125"/>
            <a:ext cx="10515600" cy="904875"/>
          </a:xfrm>
        </p:spPr>
        <p:txBody>
          <a:bodyPr>
            <a:normAutofit/>
          </a:bodyPr>
          <a:lstStyle>
            <a:lvl1pPr>
              <a:defRPr sz="3200" b="1">
                <a:solidFill>
                  <a:srgbClr val="E6803A"/>
                </a:solidFill>
                <a:latin typeface="+mn-lt"/>
              </a:defRPr>
            </a:lvl1pPr>
          </a:lstStyle>
          <a:p>
            <a:r>
              <a:rPr lang="en-US" dirty="0"/>
              <a:t>Click to edit Master title style</a:t>
            </a:r>
            <a:endParaRPr lang="de-DE" dirty="0"/>
          </a:p>
        </p:txBody>
      </p:sp>
    </p:spTree>
    <p:extLst>
      <p:ext uri="{BB962C8B-B14F-4D97-AF65-F5344CB8AC3E}">
        <p14:creationId xmlns:p14="http://schemas.microsoft.com/office/powerpoint/2010/main" val="3239559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de-DE" sz="4400" b="0" strike="noStrike" spc="-1">
              <a:latin typeface="Arial"/>
            </a:endParaRPr>
          </a:p>
        </p:txBody>
      </p:sp>
      <p:sp>
        <p:nvSpPr>
          <p:cNvPr id="58"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de-DE" sz="3200" b="0" strike="noStrike" spc="-1">
              <a:latin typeface="Arial"/>
            </a:endParaRPr>
          </a:p>
        </p:txBody>
      </p:sp>
      <p:sp>
        <p:nvSpPr>
          <p:cNvPr id="4" name="PlaceHolder 3"/>
          <p:cNvSpPr>
            <a:spLocks noGrp="1"/>
          </p:cNvSpPr>
          <p:nvPr>
            <p:ph type="ftr" idx="3"/>
          </p:nvPr>
        </p:nvSpPr>
        <p:spPr/>
        <p:txBody>
          <a:bodyPr/>
          <a:lstStyle/>
          <a:p>
            <a:r>
              <a:t>Footer</a:t>
            </a:r>
          </a:p>
        </p:txBody>
      </p:sp>
      <p:sp>
        <p:nvSpPr>
          <p:cNvPr id="5" name="PlaceHolder 4"/>
          <p:cNvSpPr>
            <a:spLocks noGrp="1"/>
          </p:cNvSpPr>
          <p:nvPr>
            <p:ph type="sldNum" idx="4"/>
          </p:nvPr>
        </p:nvSpPr>
        <p:spPr/>
        <p:txBody>
          <a:bodyPr/>
          <a:lstStyle/>
          <a:p>
            <a:fld id="{418467D0-D05A-4C1A-B7B4-7E2B9EFFD52C}"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de-DE" sz="4400" b="0" strike="noStrike" spc="-1">
              <a:latin typeface="Arial"/>
            </a:endParaRPr>
          </a:p>
        </p:txBody>
      </p:sp>
      <p:sp>
        <p:nvSpPr>
          <p:cNvPr id="60"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de-DE" sz="3200" b="0" strike="noStrike" spc="-1">
              <a:latin typeface="Arial"/>
            </a:endParaRPr>
          </a:p>
        </p:txBody>
      </p:sp>
      <p:sp>
        <p:nvSpPr>
          <p:cNvPr id="4" name="PlaceHolder 3"/>
          <p:cNvSpPr>
            <a:spLocks noGrp="1"/>
          </p:cNvSpPr>
          <p:nvPr>
            <p:ph type="ftr" idx="3"/>
          </p:nvPr>
        </p:nvSpPr>
        <p:spPr/>
        <p:txBody>
          <a:bodyPr/>
          <a:lstStyle/>
          <a:p>
            <a:r>
              <a:t>Footer</a:t>
            </a:r>
          </a:p>
        </p:txBody>
      </p:sp>
      <p:sp>
        <p:nvSpPr>
          <p:cNvPr id="5" name="PlaceHolder 4"/>
          <p:cNvSpPr>
            <a:spLocks noGrp="1"/>
          </p:cNvSpPr>
          <p:nvPr>
            <p:ph type="sldNum" idx="4"/>
          </p:nvPr>
        </p:nvSpPr>
        <p:spPr/>
        <p:txBody>
          <a:bodyPr/>
          <a:lstStyle/>
          <a:p>
            <a:fld id="{1855A4AA-B036-44AF-B4F7-BD3938CFE3C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de-DE" sz="4400" b="0" strike="noStrike" spc="-1">
              <a:latin typeface="Arial"/>
            </a:endParaRPr>
          </a:p>
        </p:txBody>
      </p:sp>
      <p:sp>
        <p:nvSpPr>
          <p:cNvPr id="62"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de-DE" sz="3200" b="0" strike="noStrike" spc="-1">
              <a:latin typeface="Arial"/>
            </a:endParaRPr>
          </a:p>
        </p:txBody>
      </p:sp>
      <p:sp>
        <p:nvSpPr>
          <p:cNvPr id="6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de-DE" sz="3200" b="0" strike="noStrike" spc="-1">
              <a:latin typeface="Arial"/>
            </a:endParaRPr>
          </a:p>
        </p:txBody>
      </p:sp>
      <p:sp>
        <p:nvSpPr>
          <p:cNvPr id="5" name="PlaceHolder 4"/>
          <p:cNvSpPr>
            <a:spLocks noGrp="1"/>
          </p:cNvSpPr>
          <p:nvPr>
            <p:ph type="ftr" idx="3"/>
          </p:nvPr>
        </p:nvSpPr>
        <p:spPr/>
        <p:txBody>
          <a:bodyPr/>
          <a:lstStyle/>
          <a:p>
            <a:r>
              <a:t>Footer</a:t>
            </a:r>
          </a:p>
        </p:txBody>
      </p:sp>
      <p:sp>
        <p:nvSpPr>
          <p:cNvPr id="6" name="PlaceHolder 5"/>
          <p:cNvSpPr>
            <a:spLocks noGrp="1"/>
          </p:cNvSpPr>
          <p:nvPr>
            <p:ph type="sldNum" idx="4"/>
          </p:nvPr>
        </p:nvSpPr>
        <p:spPr/>
        <p:txBody>
          <a:bodyPr/>
          <a:lstStyle/>
          <a:p>
            <a:fld id="{7AFB6A81-B9BD-4810-859C-C63670516080}"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de-DE" sz="4400" b="0" strike="noStrike" spc="-1">
              <a:latin typeface="Arial"/>
            </a:endParaRPr>
          </a:p>
        </p:txBody>
      </p:sp>
      <p:sp>
        <p:nvSpPr>
          <p:cNvPr id="3" name="PlaceHolder 2"/>
          <p:cNvSpPr>
            <a:spLocks noGrp="1"/>
          </p:cNvSpPr>
          <p:nvPr>
            <p:ph type="ftr" idx="3"/>
          </p:nvPr>
        </p:nvSpPr>
        <p:spPr/>
        <p:txBody>
          <a:bodyPr/>
          <a:lstStyle/>
          <a:p>
            <a:r>
              <a:t>Footer</a:t>
            </a:r>
          </a:p>
        </p:txBody>
      </p:sp>
      <p:sp>
        <p:nvSpPr>
          <p:cNvPr id="4" name="PlaceHolder 3"/>
          <p:cNvSpPr>
            <a:spLocks noGrp="1"/>
          </p:cNvSpPr>
          <p:nvPr>
            <p:ph type="sldNum" idx="4"/>
          </p:nvPr>
        </p:nvSpPr>
        <p:spPr/>
        <p:txBody>
          <a:bodyPr/>
          <a:lstStyle/>
          <a:p>
            <a:fld id="{E2906250-7F0B-48C2-A08A-6B61597FF9DF}"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5"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de-DE" sz="3200" b="0" strike="noStrike" spc="-1">
              <a:latin typeface="Arial"/>
            </a:endParaRPr>
          </a:p>
        </p:txBody>
      </p:sp>
      <p:sp>
        <p:nvSpPr>
          <p:cNvPr id="3" name="PlaceHolder 2"/>
          <p:cNvSpPr>
            <a:spLocks noGrp="1"/>
          </p:cNvSpPr>
          <p:nvPr>
            <p:ph type="ftr" idx="3"/>
          </p:nvPr>
        </p:nvSpPr>
        <p:spPr/>
        <p:txBody>
          <a:bodyPr/>
          <a:lstStyle/>
          <a:p>
            <a:r>
              <a:t>Footer</a:t>
            </a:r>
          </a:p>
        </p:txBody>
      </p:sp>
      <p:sp>
        <p:nvSpPr>
          <p:cNvPr id="4" name="PlaceHolder 3"/>
          <p:cNvSpPr>
            <a:spLocks noGrp="1"/>
          </p:cNvSpPr>
          <p:nvPr>
            <p:ph type="sldNum" idx="4"/>
          </p:nvPr>
        </p:nvSpPr>
        <p:spPr/>
        <p:txBody>
          <a:bodyPr/>
          <a:lstStyle/>
          <a:p>
            <a:fld id="{C56372B3-C01D-472F-9E45-19E076662C42}" type="slidenum">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de-DE" sz="4400" b="0" strike="noStrike" spc="-1">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de-DE" sz="3200" b="0" strike="noStrike" spc="-1">
              <a:latin typeface="Arial"/>
            </a:endParaRPr>
          </a:p>
        </p:txBody>
      </p:sp>
      <p:sp>
        <p:nvSpPr>
          <p:cNvPr id="6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de-DE" sz="3200" b="0" strike="noStrike" spc="-1">
              <a:latin typeface="Arial"/>
            </a:endParaRPr>
          </a:p>
        </p:txBody>
      </p:sp>
      <p:sp>
        <p:nvSpPr>
          <p:cNvPr id="6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de-DE" sz="3200" b="0" strike="noStrike" spc="-1">
              <a:latin typeface="Arial"/>
            </a:endParaRPr>
          </a:p>
        </p:txBody>
      </p:sp>
      <p:sp>
        <p:nvSpPr>
          <p:cNvPr id="6" name="PlaceHolder 5"/>
          <p:cNvSpPr>
            <a:spLocks noGrp="1"/>
          </p:cNvSpPr>
          <p:nvPr>
            <p:ph type="ftr" idx="3"/>
          </p:nvPr>
        </p:nvSpPr>
        <p:spPr/>
        <p:txBody>
          <a:bodyPr/>
          <a:lstStyle/>
          <a:p>
            <a:r>
              <a:t>Footer</a:t>
            </a:r>
          </a:p>
        </p:txBody>
      </p:sp>
      <p:sp>
        <p:nvSpPr>
          <p:cNvPr id="7" name="PlaceHolder 6"/>
          <p:cNvSpPr>
            <a:spLocks noGrp="1"/>
          </p:cNvSpPr>
          <p:nvPr>
            <p:ph type="sldNum" idx="4"/>
          </p:nvPr>
        </p:nvSpPr>
        <p:spPr/>
        <p:txBody>
          <a:bodyPr/>
          <a:lstStyle/>
          <a:p>
            <a:fld id="{048A2B65-9DE7-4364-A32E-8D289E6A8C4C}" type="slidenum">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de-DE" sz="4400" b="0" strike="noStrike" spc="-1">
              <a:latin typeface="Arial"/>
            </a:endParaRPr>
          </a:p>
        </p:txBody>
      </p:sp>
      <p:sp>
        <p:nvSpPr>
          <p:cNvPr id="7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de-DE" sz="3200" b="0" strike="noStrike" spc="-1">
              <a:latin typeface="Arial"/>
            </a:endParaRPr>
          </a:p>
        </p:txBody>
      </p:sp>
      <p:sp>
        <p:nvSpPr>
          <p:cNvPr id="7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de-DE" sz="3200" b="0" strike="noStrike" spc="-1">
              <a:latin typeface="Arial"/>
            </a:endParaRPr>
          </a:p>
        </p:txBody>
      </p:sp>
      <p:sp>
        <p:nvSpPr>
          <p:cNvPr id="73"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de-DE" sz="3200" b="0" strike="noStrike" spc="-1">
              <a:latin typeface="Arial"/>
            </a:endParaRPr>
          </a:p>
        </p:txBody>
      </p:sp>
      <p:sp>
        <p:nvSpPr>
          <p:cNvPr id="6" name="PlaceHolder 5"/>
          <p:cNvSpPr>
            <a:spLocks noGrp="1"/>
          </p:cNvSpPr>
          <p:nvPr>
            <p:ph type="ftr" idx="3"/>
          </p:nvPr>
        </p:nvSpPr>
        <p:spPr/>
        <p:txBody>
          <a:bodyPr/>
          <a:lstStyle/>
          <a:p>
            <a:r>
              <a:t>Footer</a:t>
            </a:r>
          </a:p>
        </p:txBody>
      </p:sp>
      <p:sp>
        <p:nvSpPr>
          <p:cNvPr id="7" name="PlaceHolder 6"/>
          <p:cNvSpPr>
            <a:spLocks noGrp="1"/>
          </p:cNvSpPr>
          <p:nvPr>
            <p:ph type="sldNum" idx="4"/>
          </p:nvPr>
        </p:nvSpPr>
        <p:spPr/>
        <p:txBody>
          <a:bodyPr/>
          <a:lstStyle/>
          <a:p>
            <a:fld id="{81CC43E2-07D4-4852-A519-F2BCDDC73B05}" type="slidenum">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de-DE" sz="4400" b="0" strike="noStrike" spc="-1">
              <a:latin typeface="Arial"/>
            </a:endParaRPr>
          </a:p>
        </p:txBody>
      </p:sp>
      <p:sp>
        <p:nvSpPr>
          <p:cNvPr id="7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de-DE" sz="3200" b="0" strike="noStrike" spc="-1">
              <a:latin typeface="Arial"/>
            </a:endParaRPr>
          </a:p>
        </p:txBody>
      </p:sp>
      <p:sp>
        <p:nvSpPr>
          <p:cNvPr id="7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de-DE" sz="3200" b="0" strike="noStrike" spc="-1">
              <a:latin typeface="Arial"/>
            </a:endParaRPr>
          </a:p>
        </p:txBody>
      </p:sp>
      <p:sp>
        <p:nvSpPr>
          <p:cNvPr id="77"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de-DE" sz="3200" b="0" strike="noStrike" spc="-1">
              <a:latin typeface="Arial"/>
            </a:endParaRPr>
          </a:p>
        </p:txBody>
      </p:sp>
      <p:sp>
        <p:nvSpPr>
          <p:cNvPr id="6" name="PlaceHolder 5"/>
          <p:cNvSpPr>
            <a:spLocks noGrp="1"/>
          </p:cNvSpPr>
          <p:nvPr>
            <p:ph type="ftr" idx="3"/>
          </p:nvPr>
        </p:nvSpPr>
        <p:spPr/>
        <p:txBody>
          <a:bodyPr/>
          <a:lstStyle/>
          <a:p>
            <a:r>
              <a:t>Footer</a:t>
            </a:r>
          </a:p>
        </p:txBody>
      </p:sp>
      <p:sp>
        <p:nvSpPr>
          <p:cNvPr id="7" name="PlaceHolder 6"/>
          <p:cNvSpPr>
            <a:spLocks noGrp="1"/>
          </p:cNvSpPr>
          <p:nvPr>
            <p:ph type="sldNum" idx="4"/>
          </p:nvPr>
        </p:nvSpPr>
        <p:spPr/>
        <p:txBody>
          <a:bodyPr/>
          <a:lstStyle/>
          <a:p>
            <a:fld id="{EE56FDB0-3C0D-4C85-8A4A-568251C4922C}"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7" name="Picture 10" descr="A_RGB"/>
          <p:cNvPicPr/>
          <p:nvPr/>
        </p:nvPicPr>
        <p:blipFill>
          <a:blip r:embed="rId17"/>
          <a:stretch/>
        </p:blipFill>
        <p:spPr>
          <a:xfrm>
            <a:off x="228600" y="6016680"/>
            <a:ext cx="1368360" cy="600120"/>
          </a:xfrm>
          <a:prstGeom prst="rect">
            <a:avLst/>
          </a:prstGeom>
          <a:ln w="0">
            <a:noFill/>
          </a:ln>
        </p:spPr>
      </p:pic>
      <p:sp>
        <p:nvSpPr>
          <p:cNvPr id="48" name="Line 16"/>
          <p:cNvSpPr/>
          <p:nvPr/>
        </p:nvSpPr>
        <p:spPr>
          <a:xfrm>
            <a:off x="1692000" y="6237000"/>
            <a:ext cx="9661680" cy="3240"/>
          </a:xfrm>
          <a:prstGeom prst="line">
            <a:avLst/>
          </a:prstGeom>
          <a:ln>
            <a:solidFill>
              <a:srgbClr val="000000"/>
            </a:solidFill>
          </a:ln>
        </p:spPr>
        <p:style>
          <a:lnRef idx="1">
            <a:schemeClr val="dk1"/>
          </a:lnRef>
          <a:fillRef idx="0">
            <a:schemeClr val="dk1"/>
          </a:fillRef>
          <a:effectRef idx="0">
            <a:schemeClr val="dk1"/>
          </a:effectRef>
          <a:fontRef idx="minor"/>
        </p:style>
      </p:sp>
      <p:grpSp>
        <p:nvGrpSpPr>
          <p:cNvPr id="49" name="Gruppieren 51"/>
          <p:cNvGrpSpPr/>
          <p:nvPr/>
        </p:nvGrpSpPr>
        <p:grpSpPr>
          <a:xfrm>
            <a:off x="11258640" y="226440"/>
            <a:ext cx="702720" cy="500760"/>
            <a:chOff x="11258640" y="226440"/>
            <a:chExt cx="702720" cy="500760"/>
          </a:xfrm>
        </p:grpSpPr>
        <p:sp>
          <p:nvSpPr>
            <p:cNvPr id="50" name="Freeform 6"/>
            <p:cNvSpPr/>
            <p:nvPr/>
          </p:nvSpPr>
          <p:spPr>
            <a:xfrm>
              <a:off x="11730600" y="279000"/>
              <a:ext cx="230760" cy="363600"/>
            </a:xfrm>
            <a:custGeom>
              <a:avLst/>
              <a:gdLst/>
              <a:ahLst/>
              <a:cxnLst/>
              <a:rect l="l" t="t" r="r" b="b"/>
              <a:pathLst>
                <a:path w="973" h="1523">
                  <a:moveTo>
                    <a:pt x="519" y="0"/>
                  </a:moveTo>
                  <a:lnTo>
                    <a:pt x="555" y="2"/>
                  </a:lnTo>
                  <a:lnTo>
                    <a:pt x="590" y="9"/>
                  </a:lnTo>
                  <a:lnTo>
                    <a:pt x="625" y="19"/>
                  </a:lnTo>
                  <a:lnTo>
                    <a:pt x="659" y="33"/>
                  </a:lnTo>
                  <a:lnTo>
                    <a:pt x="694" y="52"/>
                  </a:lnTo>
                  <a:lnTo>
                    <a:pt x="724" y="73"/>
                  </a:lnTo>
                  <a:lnTo>
                    <a:pt x="753" y="98"/>
                  </a:lnTo>
                  <a:lnTo>
                    <a:pt x="780" y="126"/>
                  </a:lnTo>
                  <a:lnTo>
                    <a:pt x="805" y="158"/>
                  </a:lnTo>
                  <a:lnTo>
                    <a:pt x="828" y="192"/>
                  </a:lnTo>
                  <a:lnTo>
                    <a:pt x="847" y="230"/>
                  </a:lnTo>
                  <a:lnTo>
                    <a:pt x="865" y="270"/>
                  </a:lnTo>
                  <a:lnTo>
                    <a:pt x="878" y="314"/>
                  </a:lnTo>
                  <a:lnTo>
                    <a:pt x="888" y="360"/>
                  </a:lnTo>
                  <a:lnTo>
                    <a:pt x="895" y="409"/>
                  </a:lnTo>
                  <a:lnTo>
                    <a:pt x="897" y="459"/>
                  </a:lnTo>
                  <a:lnTo>
                    <a:pt x="895" y="519"/>
                  </a:lnTo>
                  <a:lnTo>
                    <a:pt x="888" y="575"/>
                  </a:lnTo>
                  <a:lnTo>
                    <a:pt x="878" y="628"/>
                  </a:lnTo>
                  <a:lnTo>
                    <a:pt x="864" y="678"/>
                  </a:lnTo>
                  <a:lnTo>
                    <a:pt x="846" y="723"/>
                  </a:lnTo>
                  <a:lnTo>
                    <a:pt x="810" y="796"/>
                  </a:lnTo>
                  <a:lnTo>
                    <a:pt x="770" y="866"/>
                  </a:lnTo>
                  <a:lnTo>
                    <a:pt x="724" y="933"/>
                  </a:lnTo>
                  <a:lnTo>
                    <a:pt x="698" y="969"/>
                  </a:lnTo>
                  <a:lnTo>
                    <a:pt x="670" y="1006"/>
                  </a:lnTo>
                  <a:lnTo>
                    <a:pt x="641" y="1043"/>
                  </a:lnTo>
                  <a:lnTo>
                    <a:pt x="613" y="1076"/>
                  </a:lnTo>
                  <a:lnTo>
                    <a:pt x="587" y="1105"/>
                  </a:lnTo>
                  <a:lnTo>
                    <a:pt x="564" y="1130"/>
                  </a:lnTo>
                  <a:lnTo>
                    <a:pt x="550" y="1144"/>
                  </a:lnTo>
                  <a:lnTo>
                    <a:pt x="538" y="1155"/>
                  </a:lnTo>
                  <a:lnTo>
                    <a:pt x="529" y="1164"/>
                  </a:lnTo>
                  <a:lnTo>
                    <a:pt x="973" y="1164"/>
                  </a:lnTo>
                  <a:lnTo>
                    <a:pt x="973" y="1523"/>
                  </a:lnTo>
                  <a:lnTo>
                    <a:pt x="13" y="1523"/>
                  </a:lnTo>
                  <a:lnTo>
                    <a:pt x="13" y="1275"/>
                  </a:lnTo>
                  <a:lnTo>
                    <a:pt x="392" y="799"/>
                  </a:lnTo>
                  <a:lnTo>
                    <a:pt x="418" y="764"/>
                  </a:lnTo>
                  <a:lnTo>
                    <a:pt x="442" y="732"/>
                  </a:lnTo>
                  <a:lnTo>
                    <a:pt x="462" y="701"/>
                  </a:lnTo>
                  <a:lnTo>
                    <a:pt x="478" y="673"/>
                  </a:lnTo>
                  <a:lnTo>
                    <a:pt x="491" y="648"/>
                  </a:lnTo>
                  <a:lnTo>
                    <a:pt x="507" y="606"/>
                  </a:lnTo>
                  <a:lnTo>
                    <a:pt x="516" y="563"/>
                  </a:lnTo>
                  <a:lnTo>
                    <a:pt x="519" y="518"/>
                  </a:lnTo>
                  <a:lnTo>
                    <a:pt x="517" y="494"/>
                  </a:lnTo>
                  <a:lnTo>
                    <a:pt x="513" y="473"/>
                  </a:lnTo>
                  <a:lnTo>
                    <a:pt x="506" y="457"/>
                  </a:lnTo>
                  <a:lnTo>
                    <a:pt x="498" y="447"/>
                  </a:lnTo>
                  <a:lnTo>
                    <a:pt x="485" y="439"/>
                  </a:lnTo>
                  <a:lnTo>
                    <a:pt x="470" y="435"/>
                  </a:lnTo>
                  <a:lnTo>
                    <a:pt x="450" y="434"/>
                  </a:lnTo>
                  <a:lnTo>
                    <a:pt x="434" y="436"/>
                  </a:lnTo>
                  <a:lnTo>
                    <a:pt x="415" y="444"/>
                  </a:lnTo>
                  <a:lnTo>
                    <a:pt x="394" y="455"/>
                  </a:lnTo>
                  <a:lnTo>
                    <a:pt x="370" y="470"/>
                  </a:lnTo>
                  <a:lnTo>
                    <a:pt x="343" y="491"/>
                  </a:lnTo>
                  <a:lnTo>
                    <a:pt x="315" y="517"/>
                  </a:lnTo>
                  <a:lnTo>
                    <a:pt x="284" y="549"/>
                  </a:lnTo>
                  <a:lnTo>
                    <a:pt x="252" y="586"/>
                  </a:lnTo>
                  <a:lnTo>
                    <a:pt x="217" y="630"/>
                  </a:lnTo>
                  <a:lnTo>
                    <a:pt x="181" y="680"/>
                  </a:lnTo>
                  <a:lnTo>
                    <a:pt x="0" y="341"/>
                  </a:lnTo>
                  <a:lnTo>
                    <a:pt x="27" y="311"/>
                  </a:lnTo>
                  <a:lnTo>
                    <a:pt x="55" y="278"/>
                  </a:lnTo>
                  <a:lnTo>
                    <a:pt x="85" y="239"/>
                  </a:lnTo>
                  <a:lnTo>
                    <a:pt x="117" y="201"/>
                  </a:lnTo>
                  <a:lnTo>
                    <a:pt x="152" y="164"/>
                  </a:lnTo>
                  <a:lnTo>
                    <a:pt x="191" y="128"/>
                  </a:lnTo>
                  <a:lnTo>
                    <a:pt x="234" y="95"/>
                  </a:lnTo>
                  <a:lnTo>
                    <a:pt x="280" y="65"/>
                  </a:lnTo>
                  <a:lnTo>
                    <a:pt x="332" y="38"/>
                  </a:lnTo>
                  <a:lnTo>
                    <a:pt x="365" y="24"/>
                  </a:lnTo>
                  <a:lnTo>
                    <a:pt x="400" y="14"/>
                  </a:lnTo>
                  <a:lnTo>
                    <a:pt x="437" y="6"/>
                  </a:lnTo>
                  <a:lnTo>
                    <a:pt x="477" y="2"/>
                  </a:lnTo>
                  <a:lnTo>
                    <a:pt x="519" y="0"/>
                  </a:lnTo>
                  <a:close/>
                </a:path>
              </a:pathLst>
            </a:custGeom>
            <a:solidFill>
              <a:srgbClr val="E6803A"/>
            </a:solidFill>
            <a:ln w="0">
              <a:solidFill>
                <a:srgbClr val="E6803A"/>
              </a:solidFill>
            </a:ln>
          </p:spPr>
          <p:style>
            <a:lnRef idx="0">
              <a:scrgbClr r="0" g="0" b="0"/>
            </a:lnRef>
            <a:fillRef idx="0">
              <a:scrgbClr r="0" g="0" b="0"/>
            </a:fillRef>
            <a:effectRef idx="0">
              <a:scrgbClr r="0" g="0" b="0"/>
            </a:effectRef>
            <a:fontRef idx="minor"/>
          </p:style>
        </p:sp>
        <p:sp>
          <p:nvSpPr>
            <p:cNvPr id="51" name="Freeform 7"/>
            <p:cNvSpPr/>
            <p:nvPr/>
          </p:nvSpPr>
          <p:spPr>
            <a:xfrm>
              <a:off x="11452680" y="380880"/>
              <a:ext cx="307080" cy="346320"/>
            </a:xfrm>
            <a:custGeom>
              <a:avLst/>
              <a:gdLst/>
              <a:ahLst/>
              <a:cxnLst/>
              <a:rect l="l" t="t" r="r" b="b"/>
              <a:pathLst>
                <a:path w="1291" h="1451">
                  <a:moveTo>
                    <a:pt x="420" y="330"/>
                  </a:moveTo>
                  <a:lnTo>
                    <a:pt x="420" y="1122"/>
                  </a:lnTo>
                  <a:lnTo>
                    <a:pt x="538" y="1122"/>
                  </a:lnTo>
                  <a:lnTo>
                    <a:pt x="584" y="1120"/>
                  </a:lnTo>
                  <a:lnTo>
                    <a:pt x="625" y="1113"/>
                  </a:lnTo>
                  <a:lnTo>
                    <a:pt x="663" y="1104"/>
                  </a:lnTo>
                  <a:lnTo>
                    <a:pt x="698" y="1091"/>
                  </a:lnTo>
                  <a:lnTo>
                    <a:pt x="729" y="1073"/>
                  </a:lnTo>
                  <a:lnTo>
                    <a:pt x="757" y="1053"/>
                  </a:lnTo>
                  <a:lnTo>
                    <a:pt x="783" y="1028"/>
                  </a:lnTo>
                  <a:lnTo>
                    <a:pt x="801" y="1002"/>
                  </a:lnTo>
                  <a:lnTo>
                    <a:pt x="818" y="973"/>
                  </a:lnTo>
                  <a:lnTo>
                    <a:pt x="832" y="940"/>
                  </a:lnTo>
                  <a:lnTo>
                    <a:pt x="843" y="903"/>
                  </a:lnTo>
                  <a:lnTo>
                    <a:pt x="852" y="863"/>
                  </a:lnTo>
                  <a:lnTo>
                    <a:pt x="858" y="817"/>
                  </a:lnTo>
                  <a:lnTo>
                    <a:pt x="862" y="769"/>
                  </a:lnTo>
                  <a:lnTo>
                    <a:pt x="863" y="716"/>
                  </a:lnTo>
                  <a:lnTo>
                    <a:pt x="862" y="665"/>
                  </a:lnTo>
                  <a:lnTo>
                    <a:pt x="858" y="617"/>
                  </a:lnTo>
                  <a:lnTo>
                    <a:pt x="851" y="573"/>
                  </a:lnTo>
                  <a:lnTo>
                    <a:pt x="841" y="534"/>
                  </a:lnTo>
                  <a:lnTo>
                    <a:pt x="829" y="499"/>
                  </a:lnTo>
                  <a:lnTo>
                    <a:pt x="815" y="467"/>
                  </a:lnTo>
                  <a:lnTo>
                    <a:pt x="798" y="438"/>
                  </a:lnTo>
                  <a:lnTo>
                    <a:pt x="778" y="414"/>
                  </a:lnTo>
                  <a:lnTo>
                    <a:pt x="756" y="393"/>
                  </a:lnTo>
                  <a:lnTo>
                    <a:pt x="732" y="375"/>
                  </a:lnTo>
                  <a:lnTo>
                    <a:pt x="705" y="361"/>
                  </a:lnTo>
                  <a:lnTo>
                    <a:pt x="676" y="349"/>
                  </a:lnTo>
                  <a:lnTo>
                    <a:pt x="634" y="338"/>
                  </a:lnTo>
                  <a:lnTo>
                    <a:pt x="589" y="332"/>
                  </a:lnTo>
                  <a:lnTo>
                    <a:pt x="538" y="330"/>
                  </a:lnTo>
                  <a:lnTo>
                    <a:pt x="420" y="330"/>
                  </a:lnTo>
                  <a:close/>
                  <a:moveTo>
                    <a:pt x="0" y="0"/>
                  </a:moveTo>
                  <a:lnTo>
                    <a:pt x="564" y="0"/>
                  </a:lnTo>
                  <a:lnTo>
                    <a:pt x="639" y="2"/>
                  </a:lnTo>
                  <a:lnTo>
                    <a:pt x="711" y="10"/>
                  </a:lnTo>
                  <a:lnTo>
                    <a:pt x="782" y="23"/>
                  </a:lnTo>
                  <a:lnTo>
                    <a:pt x="850" y="41"/>
                  </a:lnTo>
                  <a:lnTo>
                    <a:pt x="901" y="60"/>
                  </a:lnTo>
                  <a:lnTo>
                    <a:pt x="950" y="82"/>
                  </a:lnTo>
                  <a:lnTo>
                    <a:pt x="996" y="108"/>
                  </a:lnTo>
                  <a:lnTo>
                    <a:pt x="1039" y="138"/>
                  </a:lnTo>
                  <a:lnTo>
                    <a:pt x="1080" y="171"/>
                  </a:lnTo>
                  <a:lnTo>
                    <a:pt x="1118" y="208"/>
                  </a:lnTo>
                  <a:lnTo>
                    <a:pt x="1152" y="249"/>
                  </a:lnTo>
                  <a:lnTo>
                    <a:pt x="1183" y="294"/>
                  </a:lnTo>
                  <a:lnTo>
                    <a:pt x="1210" y="343"/>
                  </a:lnTo>
                  <a:lnTo>
                    <a:pt x="1234" y="396"/>
                  </a:lnTo>
                  <a:lnTo>
                    <a:pt x="1252" y="442"/>
                  </a:lnTo>
                  <a:lnTo>
                    <a:pt x="1266" y="493"/>
                  </a:lnTo>
                  <a:lnTo>
                    <a:pt x="1276" y="545"/>
                  </a:lnTo>
                  <a:lnTo>
                    <a:pt x="1285" y="601"/>
                  </a:lnTo>
                  <a:lnTo>
                    <a:pt x="1290" y="660"/>
                  </a:lnTo>
                  <a:lnTo>
                    <a:pt x="1291" y="721"/>
                  </a:lnTo>
                  <a:lnTo>
                    <a:pt x="1290" y="782"/>
                  </a:lnTo>
                  <a:lnTo>
                    <a:pt x="1285" y="841"/>
                  </a:lnTo>
                  <a:lnTo>
                    <a:pt x="1276" y="897"/>
                  </a:lnTo>
                  <a:lnTo>
                    <a:pt x="1266" y="950"/>
                  </a:lnTo>
                  <a:lnTo>
                    <a:pt x="1252" y="1000"/>
                  </a:lnTo>
                  <a:lnTo>
                    <a:pt x="1234" y="1047"/>
                  </a:lnTo>
                  <a:lnTo>
                    <a:pt x="1210" y="1101"/>
                  </a:lnTo>
                  <a:lnTo>
                    <a:pt x="1183" y="1149"/>
                  </a:lnTo>
                  <a:lnTo>
                    <a:pt x="1152" y="1195"/>
                  </a:lnTo>
                  <a:lnTo>
                    <a:pt x="1118" y="1236"/>
                  </a:lnTo>
                  <a:lnTo>
                    <a:pt x="1080" y="1274"/>
                  </a:lnTo>
                  <a:lnTo>
                    <a:pt x="1039" y="1308"/>
                  </a:lnTo>
                  <a:lnTo>
                    <a:pt x="996" y="1338"/>
                  </a:lnTo>
                  <a:lnTo>
                    <a:pt x="950" y="1365"/>
                  </a:lnTo>
                  <a:lnTo>
                    <a:pt x="900" y="1388"/>
                  </a:lnTo>
                  <a:lnTo>
                    <a:pt x="849" y="1407"/>
                  </a:lnTo>
                  <a:lnTo>
                    <a:pt x="780" y="1427"/>
                  </a:lnTo>
                  <a:lnTo>
                    <a:pt x="710" y="1440"/>
                  </a:lnTo>
                  <a:lnTo>
                    <a:pt x="637" y="1448"/>
                  </a:lnTo>
                  <a:lnTo>
                    <a:pt x="562" y="1451"/>
                  </a:lnTo>
                  <a:lnTo>
                    <a:pt x="0" y="1451"/>
                  </a:lnTo>
                  <a:lnTo>
                    <a:pt x="0" y="0"/>
                  </a:lnTo>
                  <a:close/>
                </a:path>
              </a:pathLst>
            </a:custGeom>
            <a:solidFill>
              <a:srgbClr val="C6C7C9"/>
            </a:solidFill>
            <a:ln w="0">
              <a:solidFill>
                <a:srgbClr val="C6C7C9"/>
              </a:solidFill>
            </a:ln>
          </p:spPr>
          <p:style>
            <a:lnRef idx="0">
              <a:scrgbClr r="0" g="0" b="0"/>
            </a:lnRef>
            <a:fillRef idx="0">
              <a:scrgbClr r="0" g="0" b="0"/>
            </a:fillRef>
            <a:effectRef idx="0">
              <a:scrgbClr r="0" g="0" b="0"/>
            </a:effectRef>
            <a:fontRef idx="minor"/>
          </p:style>
        </p:sp>
        <p:sp>
          <p:nvSpPr>
            <p:cNvPr id="52" name="Freeform 8"/>
            <p:cNvSpPr/>
            <p:nvPr/>
          </p:nvSpPr>
          <p:spPr>
            <a:xfrm>
              <a:off x="11258640" y="226440"/>
              <a:ext cx="270360" cy="346320"/>
            </a:xfrm>
            <a:custGeom>
              <a:avLst/>
              <a:gdLst/>
              <a:ahLst/>
              <a:cxnLst/>
              <a:rect l="l" t="t" r="r" b="b"/>
              <a:pathLst>
                <a:path w="1138" h="1451">
                  <a:moveTo>
                    <a:pt x="407" y="318"/>
                  </a:moveTo>
                  <a:lnTo>
                    <a:pt x="407" y="633"/>
                  </a:lnTo>
                  <a:lnTo>
                    <a:pt x="491" y="633"/>
                  </a:lnTo>
                  <a:lnTo>
                    <a:pt x="521" y="631"/>
                  </a:lnTo>
                  <a:lnTo>
                    <a:pt x="547" y="623"/>
                  </a:lnTo>
                  <a:lnTo>
                    <a:pt x="573" y="612"/>
                  </a:lnTo>
                  <a:lnTo>
                    <a:pt x="596" y="597"/>
                  </a:lnTo>
                  <a:lnTo>
                    <a:pt x="611" y="580"/>
                  </a:lnTo>
                  <a:lnTo>
                    <a:pt x="624" y="558"/>
                  </a:lnTo>
                  <a:lnTo>
                    <a:pt x="632" y="534"/>
                  </a:lnTo>
                  <a:lnTo>
                    <a:pt x="637" y="504"/>
                  </a:lnTo>
                  <a:lnTo>
                    <a:pt x="639" y="470"/>
                  </a:lnTo>
                  <a:lnTo>
                    <a:pt x="637" y="439"/>
                  </a:lnTo>
                  <a:lnTo>
                    <a:pt x="632" y="411"/>
                  </a:lnTo>
                  <a:lnTo>
                    <a:pt x="624" y="387"/>
                  </a:lnTo>
                  <a:lnTo>
                    <a:pt x="612" y="368"/>
                  </a:lnTo>
                  <a:lnTo>
                    <a:pt x="597" y="352"/>
                  </a:lnTo>
                  <a:lnTo>
                    <a:pt x="574" y="338"/>
                  </a:lnTo>
                  <a:lnTo>
                    <a:pt x="548" y="327"/>
                  </a:lnTo>
                  <a:lnTo>
                    <a:pt x="522" y="320"/>
                  </a:lnTo>
                  <a:lnTo>
                    <a:pt x="491" y="318"/>
                  </a:lnTo>
                  <a:lnTo>
                    <a:pt x="407" y="318"/>
                  </a:lnTo>
                  <a:close/>
                  <a:moveTo>
                    <a:pt x="0" y="0"/>
                  </a:moveTo>
                  <a:lnTo>
                    <a:pt x="534" y="0"/>
                  </a:lnTo>
                  <a:lnTo>
                    <a:pt x="602" y="1"/>
                  </a:lnTo>
                  <a:lnTo>
                    <a:pt x="668" y="7"/>
                  </a:lnTo>
                  <a:lnTo>
                    <a:pt x="732" y="17"/>
                  </a:lnTo>
                  <a:lnTo>
                    <a:pt x="778" y="28"/>
                  </a:lnTo>
                  <a:lnTo>
                    <a:pt x="822" y="42"/>
                  </a:lnTo>
                  <a:lnTo>
                    <a:pt x="862" y="62"/>
                  </a:lnTo>
                  <a:lnTo>
                    <a:pt x="899" y="84"/>
                  </a:lnTo>
                  <a:lnTo>
                    <a:pt x="932" y="111"/>
                  </a:lnTo>
                  <a:lnTo>
                    <a:pt x="963" y="143"/>
                  </a:lnTo>
                  <a:lnTo>
                    <a:pt x="990" y="179"/>
                  </a:lnTo>
                  <a:lnTo>
                    <a:pt x="1012" y="220"/>
                  </a:lnTo>
                  <a:lnTo>
                    <a:pt x="1028" y="257"/>
                  </a:lnTo>
                  <a:lnTo>
                    <a:pt x="1039" y="298"/>
                  </a:lnTo>
                  <a:lnTo>
                    <a:pt x="1048" y="342"/>
                  </a:lnTo>
                  <a:lnTo>
                    <a:pt x="1054" y="391"/>
                  </a:lnTo>
                  <a:lnTo>
                    <a:pt x="1055" y="444"/>
                  </a:lnTo>
                  <a:lnTo>
                    <a:pt x="1054" y="479"/>
                  </a:lnTo>
                  <a:lnTo>
                    <a:pt x="1050" y="517"/>
                  </a:lnTo>
                  <a:lnTo>
                    <a:pt x="1045" y="555"/>
                  </a:lnTo>
                  <a:lnTo>
                    <a:pt x="1036" y="595"/>
                  </a:lnTo>
                  <a:lnTo>
                    <a:pt x="1024" y="633"/>
                  </a:lnTo>
                  <a:lnTo>
                    <a:pt x="1007" y="670"/>
                  </a:lnTo>
                  <a:lnTo>
                    <a:pt x="987" y="706"/>
                  </a:lnTo>
                  <a:lnTo>
                    <a:pt x="961" y="740"/>
                  </a:lnTo>
                  <a:lnTo>
                    <a:pt x="929" y="771"/>
                  </a:lnTo>
                  <a:lnTo>
                    <a:pt x="902" y="794"/>
                  </a:lnTo>
                  <a:lnTo>
                    <a:pt x="871" y="813"/>
                  </a:lnTo>
                  <a:lnTo>
                    <a:pt x="837" y="831"/>
                  </a:lnTo>
                  <a:lnTo>
                    <a:pt x="800" y="846"/>
                  </a:lnTo>
                  <a:lnTo>
                    <a:pt x="1138" y="1451"/>
                  </a:lnTo>
                  <a:lnTo>
                    <a:pt x="697" y="1451"/>
                  </a:lnTo>
                  <a:lnTo>
                    <a:pt x="407" y="885"/>
                  </a:lnTo>
                  <a:lnTo>
                    <a:pt x="407" y="1451"/>
                  </a:lnTo>
                  <a:lnTo>
                    <a:pt x="0" y="1451"/>
                  </a:lnTo>
                  <a:lnTo>
                    <a:pt x="0" y="0"/>
                  </a:lnTo>
                  <a:close/>
                </a:path>
              </a:pathLst>
            </a:custGeom>
            <a:solidFill>
              <a:srgbClr val="707173"/>
            </a:solidFill>
            <a:ln w="0">
              <a:solidFill>
                <a:srgbClr val="707173"/>
              </a:solidFill>
            </a:ln>
          </p:spPr>
          <p:style>
            <a:lnRef idx="0">
              <a:scrgbClr r="0" g="0" b="0"/>
            </a:lnRef>
            <a:fillRef idx="0">
              <a:scrgbClr r="0" g="0" b="0"/>
            </a:fillRef>
            <a:effectRef idx="0">
              <a:scrgbClr r="0" g="0" b="0"/>
            </a:effectRef>
            <a:fontRef idx="minor"/>
          </p:style>
        </p:sp>
      </p:grpSp>
      <p:sp>
        <p:nvSpPr>
          <p:cNvPr id="53" name="PlaceHolder 1"/>
          <p:cNvSpPr>
            <a:spLocks noGrp="1"/>
          </p:cNvSpPr>
          <p:nvPr>
            <p:ph type="ftr" idx="3"/>
          </p:nvPr>
        </p:nvSpPr>
        <p:spPr>
          <a:xfrm>
            <a:off x="4038480" y="6356520"/>
            <a:ext cx="4111560" cy="361800"/>
          </a:xfrm>
          <a:prstGeom prst="rect">
            <a:avLst/>
          </a:prstGeom>
          <a:noFill/>
          <a:ln w="0">
            <a:noFill/>
          </a:ln>
        </p:spPr>
        <p:txBody>
          <a:bodyPr lIns="90000" tIns="45000" rIns="90000" bIns="45000" anchor="ctr">
            <a:noAutofit/>
          </a:bodyPr>
          <a:lstStyle>
            <a:lvl1pPr algn="ctr">
              <a:lnSpc>
                <a:spcPct val="100000"/>
              </a:lnSpc>
              <a:buNone/>
              <a:defRPr lang="de-DE" sz="1400" b="0" strike="noStrike" spc="-1">
                <a:latin typeface="Times New Roman"/>
              </a:defRPr>
            </a:lvl1pPr>
          </a:lstStyle>
          <a:p>
            <a:pPr algn="ctr">
              <a:lnSpc>
                <a:spcPct val="100000"/>
              </a:lnSpc>
              <a:buNone/>
            </a:pPr>
            <a:r>
              <a:rPr lang="de-DE" sz="1400" b="0" strike="noStrike" spc="-1">
                <a:latin typeface="Times New Roman"/>
              </a:rPr>
              <a:t>&lt;Fußzeile&gt;</a:t>
            </a:r>
          </a:p>
        </p:txBody>
      </p:sp>
      <p:sp>
        <p:nvSpPr>
          <p:cNvPr id="54" name="PlaceHolder 2"/>
          <p:cNvSpPr>
            <a:spLocks noGrp="1"/>
          </p:cNvSpPr>
          <p:nvPr>
            <p:ph type="sldNum" idx="4"/>
          </p:nvPr>
        </p:nvSpPr>
        <p:spPr>
          <a:xfrm>
            <a:off x="8610480" y="6356520"/>
            <a:ext cx="2739960" cy="361800"/>
          </a:xfrm>
          <a:prstGeom prst="rect">
            <a:avLst/>
          </a:prstGeom>
          <a:noFill/>
          <a:ln w="0">
            <a:noFill/>
          </a:ln>
        </p:spPr>
        <p:txBody>
          <a:bodyPr lIns="90000" tIns="45000" rIns="90000" bIns="45000" anchor="ctr">
            <a:noAutofit/>
          </a:bodyPr>
          <a:lstStyle>
            <a:lvl1pPr algn="r">
              <a:lnSpc>
                <a:spcPct val="100000"/>
              </a:lnSpc>
              <a:buNone/>
              <a:defRPr lang="de-DE" sz="1200" b="0" strike="noStrike" spc="-1">
                <a:solidFill>
                  <a:srgbClr val="8B8B8B"/>
                </a:solidFill>
                <a:latin typeface="Calibri"/>
              </a:defRPr>
            </a:lvl1pPr>
          </a:lstStyle>
          <a:p>
            <a:pPr algn="r">
              <a:lnSpc>
                <a:spcPct val="100000"/>
              </a:lnSpc>
              <a:buNone/>
            </a:pPr>
            <a:fld id="{6A13C5B4-B442-4EFA-AE63-258FB9444013}" type="slidenum">
              <a:rPr lang="de-DE" sz="1200" b="0" strike="noStrike" spc="-1">
                <a:solidFill>
                  <a:srgbClr val="8B8B8B"/>
                </a:solidFill>
                <a:latin typeface="Calibri"/>
              </a:rPr>
              <a:t>‹#›</a:t>
            </a:fld>
            <a:endParaRPr lang="de-DE" sz="1200" b="0" strike="noStrike" spc="-1">
              <a:latin typeface="Times New Roman"/>
            </a:endParaRPr>
          </a:p>
        </p:txBody>
      </p:sp>
      <p:sp>
        <p:nvSpPr>
          <p:cNvPr id="55" name="PlaceHolder 3"/>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de-DE" sz="4400" b="0" strike="noStrike" spc="-1">
                <a:latin typeface="Arial"/>
              </a:rPr>
              <a:t>Format des Titeltextes durch Klicken bearbeiten</a:t>
            </a:r>
          </a:p>
        </p:txBody>
      </p:sp>
      <p:sp>
        <p:nvSpPr>
          <p:cNvPr id="56" name="PlaceHolder 4"/>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de-DE" sz="3200" b="0" strike="noStrike" spc="-1">
                <a:latin typeface="Arial"/>
              </a:rPr>
              <a:t>Format des Gliederungstextes durch Klicken bearbeiten</a:t>
            </a:r>
          </a:p>
          <a:p>
            <a:pPr marL="864000" lvl="1" indent="-324000">
              <a:spcBef>
                <a:spcPts val="1134"/>
              </a:spcBef>
              <a:buClr>
                <a:srgbClr val="000000"/>
              </a:buClr>
              <a:buSzPct val="75000"/>
              <a:buFont typeface="Symbol" charset="2"/>
              <a:buChar char=""/>
            </a:pPr>
            <a:r>
              <a:rPr lang="de-DE" sz="2800" b="0" strike="noStrike" spc="-1">
                <a:latin typeface="Arial"/>
              </a:rPr>
              <a:t>Zweite Gliederungsebene</a:t>
            </a:r>
          </a:p>
          <a:p>
            <a:pPr marL="1296000" lvl="2" indent="-288000">
              <a:spcBef>
                <a:spcPts val="850"/>
              </a:spcBef>
              <a:buClr>
                <a:srgbClr val="000000"/>
              </a:buClr>
              <a:buSzPct val="45000"/>
              <a:buFont typeface="Wingdings" charset="2"/>
              <a:buChar char=""/>
            </a:pPr>
            <a:r>
              <a:rPr lang="de-DE" sz="2400" b="0" strike="noStrike" spc="-1">
                <a:latin typeface="Arial"/>
              </a:rPr>
              <a:t>Dritte Gliederungsebene</a:t>
            </a:r>
          </a:p>
          <a:p>
            <a:pPr marL="1728000" lvl="3" indent="-216000">
              <a:spcBef>
                <a:spcPts val="567"/>
              </a:spcBef>
              <a:buClr>
                <a:srgbClr val="000000"/>
              </a:buClr>
              <a:buSzPct val="75000"/>
              <a:buFont typeface="Symbol" charset="2"/>
              <a:buChar char=""/>
            </a:pPr>
            <a:r>
              <a:rPr lang="de-DE" sz="2000" b="0" strike="noStrike" spc="-1">
                <a:latin typeface="Arial"/>
              </a:rPr>
              <a:t>Vierte Gliederungsebene</a:t>
            </a:r>
          </a:p>
          <a:p>
            <a:pPr marL="2160000" lvl="4" indent="-216000">
              <a:spcBef>
                <a:spcPts val="283"/>
              </a:spcBef>
              <a:buClr>
                <a:srgbClr val="000000"/>
              </a:buClr>
              <a:buSzPct val="45000"/>
              <a:buFont typeface="Wingdings" charset="2"/>
              <a:buChar char=""/>
            </a:pPr>
            <a:r>
              <a:rPr lang="de-DE" sz="2000" b="0" strike="noStrike" spc="-1">
                <a:latin typeface="Arial"/>
              </a:rPr>
              <a:t>Fünfte Gliederungsebene</a:t>
            </a:r>
          </a:p>
          <a:p>
            <a:pPr marL="2592000" lvl="5" indent="-216000">
              <a:spcBef>
                <a:spcPts val="283"/>
              </a:spcBef>
              <a:buClr>
                <a:srgbClr val="000000"/>
              </a:buClr>
              <a:buSzPct val="45000"/>
              <a:buFont typeface="Wingdings" charset="2"/>
              <a:buChar char=""/>
            </a:pPr>
            <a:r>
              <a:rPr lang="de-DE" sz="2000" b="0" strike="noStrike" spc="-1">
                <a:latin typeface="Arial"/>
              </a:rPr>
              <a:t>Sechste Gliederungsebene</a:t>
            </a:r>
          </a:p>
          <a:p>
            <a:pPr marL="3024000" lvl="6" indent="-216000">
              <a:spcBef>
                <a:spcPts val="283"/>
              </a:spcBef>
              <a:buClr>
                <a:srgbClr val="000000"/>
              </a:buClr>
              <a:buSzPct val="45000"/>
              <a:buFont typeface="Wingdings" charset="2"/>
              <a:buChar char=""/>
            </a:pPr>
            <a:r>
              <a:rPr lang="de-DE" sz="2000" b="0" strike="noStrike" spc="-1">
                <a:latin typeface="Arial"/>
              </a:rPr>
              <a:t>Siebte Gliederungsebene</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91" r:id="rId13"/>
    <p:sldLayoutId id="2147483707" r:id="rId14"/>
    <p:sldLayoutId id="2147483708"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0.png"/><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3BE5F72B-7A16-4513-9114-CEDD281A38CE}"/>
              </a:ext>
            </a:extLst>
          </p:cNvPr>
          <p:cNvSpPr>
            <a:spLocks noGrp="1"/>
          </p:cNvSpPr>
          <p:nvPr>
            <p:ph/>
          </p:nvPr>
        </p:nvSpPr>
        <p:spPr>
          <a:xfrm>
            <a:off x="1140642" y="2399123"/>
            <a:ext cx="9743693" cy="2611225"/>
          </a:xfrm>
        </p:spPr>
        <p:txBody>
          <a:bodyPr/>
          <a:lstStyle/>
          <a:p>
            <a:pPr algn="ctr"/>
            <a:r>
              <a:rPr lang="de-DE" sz="3600" dirty="0">
                <a:solidFill>
                  <a:schemeClr val="accent1">
                    <a:lumMod val="75000"/>
                  </a:schemeClr>
                </a:solidFill>
                <a:latin typeface="Calibri" panose="020F0502020204030204" pitchFamily="34" charset="0"/>
                <a:cs typeface="Calibri" panose="020F0502020204030204" pitchFamily="34" charset="0"/>
              </a:rPr>
              <a:t>Ausgewählte Folien zu BB</a:t>
            </a:r>
          </a:p>
          <a:p>
            <a:pPr algn="ctr"/>
            <a:endParaRPr lang="de-DE" dirty="0">
              <a:latin typeface="Calibri" panose="020F0502020204030204" pitchFamily="34" charset="0"/>
              <a:cs typeface="Calibri" panose="020F0502020204030204" pitchFamily="34" charset="0"/>
            </a:endParaRPr>
          </a:p>
        </p:txBody>
      </p:sp>
      <p:pic>
        <p:nvPicPr>
          <p:cNvPr id="6" name="Picture 11" descr="B_dt_RGB">
            <a:extLst>
              <a:ext uri="{FF2B5EF4-FFF2-40B4-BE49-F238E27FC236}">
                <a16:creationId xmlns:a16="http://schemas.microsoft.com/office/drawing/2014/main" id="{0D988A24-D482-4E8F-A222-41172945708B}"/>
              </a:ext>
            </a:extLst>
          </p:cNvPr>
          <p:cNvPicPr>
            <a:picLocks noChangeAspect="1"/>
          </p:cNvPicPr>
          <p:nvPr/>
        </p:nvPicPr>
        <p:blipFill>
          <a:blip r:embed="rId3"/>
          <a:stretch/>
        </p:blipFill>
        <p:spPr>
          <a:xfrm>
            <a:off x="677741" y="203900"/>
            <a:ext cx="7733473" cy="1558911"/>
          </a:xfrm>
          <a:prstGeom prst="rect">
            <a:avLst/>
          </a:prstGeom>
          <a:ln w="0">
            <a:noFill/>
          </a:ln>
        </p:spPr>
      </p:pic>
    </p:spTree>
    <p:extLst>
      <p:ext uri="{BB962C8B-B14F-4D97-AF65-F5344CB8AC3E}">
        <p14:creationId xmlns:p14="http://schemas.microsoft.com/office/powerpoint/2010/main" val="40382304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6275" name="Picture 3" descr="2011-2040_mw_shaochun_rivers00_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288" y="1044575"/>
            <a:ext cx="3886200" cy="5029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6276" name="Picture 4" descr="2041-2070_mw_shaochun_rivers00_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2975" y="1044575"/>
            <a:ext cx="3886200" cy="5029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 Box 6"/>
          <p:cNvSpPr txBox="1">
            <a:spLocks noChangeArrowheads="1"/>
          </p:cNvSpPr>
          <p:nvPr/>
        </p:nvSpPr>
        <p:spPr bwMode="auto">
          <a:xfrm>
            <a:off x="4477440" y="3740150"/>
            <a:ext cx="111145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Aft>
                <a:spcPct val="50000"/>
              </a:spcAft>
              <a:buChar char="•"/>
              <a:defRPr sz="2400" b="1">
                <a:solidFill>
                  <a:schemeClr val="tx1"/>
                </a:solidFill>
                <a:latin typeface="Calibri" pitchFamily="34" charset="0"/>
              </a:defRPr>
            </a:lvl1pPr>
            <a:lvl2pPr marL="742950" indent="-285750" eaLnBrk="0" hangingPunct="0">
              <a:spcAft>
                <a:spcPct val="50000"/>
              </a:spcAft>
              <a:buChar char="–"/>
              <a:defRPr sz="2000" b="1">
                <a:solidFill>
                  <a:schemeClr val="tx1"/>
                </a:solidFill>
                <a:latin typeface="Calibri" pitchFamily="34" charset="0"/>
              </a:defRPr>
            </a:lvl2pPr>
            <a:lvl3pPr marL="1143000" indent="-228600" eaLnBrk="0" hangingPunct="0">
              <a:spcAft>
                <a:spcPct val="50000"/>
              </a:spcAft>
              <a:buChar char="•"/>
              <a:defRPr sz="1600" b="1">
                <a:solidFill>
                  <a:schemeClr val="tx1"/>
                </a:solidFill>
                <a:latin typeface="Calibri" pitchFamily="34" charset="0"/>
              </a:defRPr>
            </a:lvl3pPr>
            <a:lvl4pPr marL="1600200" indent="-228600" eaLnBrk="0" hangingPunct="0">
              <a:spcAft>
                <a:spcPct val="50000"/>
              </a:spcAft>
              <a:buChar char="–"/>
              <a:defRPr sz="1400" b="1">
                <a:solidFill>
                  <a:schemeClr val="tx1"/>
                </a:solidFill>
                <a:latin typeface="Calibri"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Aft>
                <a:spcPct val="0"/>
              </a:spcAft>
              <a:buFontTx/>
              <a:buNone/>
            </a:pPr>
            <a:r>
              <a:rPr lang="de-DE" altLang="en-US" sz="2000">
                <a:latin typeface="+mn-lt"/>
              </a:rPr>
              <a:t>2011-40</a:t>
            </a:r>
            <a:endParaRPr lang="en-US" altLang="en-US" sz="2000">
              <a:latin typeface="+mn-lt"/>
            </a:endParaRPr>
          </a:p>
        </p:txBody>
      </p:sp>
      <p:sp>
        <p:nvSpPr>
          <p:cNvPr id="30726" name="Text Box 7"/>
          <p:cNvSpPr txBox="1">
            <a:spLocks noChangeArrowheads="1"/>
          </p:cNvSpPr>
          <p:nvPr/>
        </p:nvSpPr>
        <p:spPr bwMode="auto">
          <a:xfrm>
            <a:off x="8575630" y="3740150"/>
            <a:ext cx="112562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Aft>
                <a:spcPct val="50000"/>
              </a:spcAft>
              <a:buChar char="•"/>
              <a:defRPr sz="2400" b="1">
                <a:solidFill>
                  <a:schemeClr val="tx1"/>
                </a:solidFill>
                <a:latin typeface="Calibri" pitchFamily="34" charset="0"/>
              </a:defRPr>
            </a:lvl1pPr>
            <a:lvl2pPr marL="742950" indent="-285750" eaLnBrk="0" hangingPunct="0">
              <a:spcAft>
                <a:spcPct val="50000"/>
              </a:spcAft>
              <a:buChar char="–"/>
              <a:defRPr sz="2000" b="1">
                <a:solidFill>
                  <a:schemeClr val="tx1"/>
                </a:solidFill>
                <a:latin typeface="Calibri" pitchFamily="34" charset="0"/>
              </a:defRPr>
            </a:lvl2pPr>
            <a:lvl3pPr marL="1143000" indent="-228600" eaLnBrk="0" hangingPunct="0">
              <a:spcAft>
                <a:spcPct val="50000"/>
              </a:spcAft>
              <a:buChar char="•"/>
              <a:defRPr sz="1600" b="1">
                <a:solidFill>
                  <a:schemeClr val="tx1"/>
                </a:solidFill>
                <a:latin typeface="Calibri" pitchFamily="34" charset="0"/>
              </a:defRPr>
            </a:lvl3pPr>
            <a:lvl4pPr marL="1600200" indent="-228600" eaLnBrk="0" hangingPunct="0">
              <a:spcAft>
                <a:spcPct val="50000"/>
              </a:spcAft>
              <a:buChar char="–"/>
              <a:defRPr sz="1400" b="1">
                <a:solidFill>
                  <a:schemeClr val="tx1"/>
                </a:solidFill>
                <a:latin typeface="Calibri"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Aft>
                <a:spcPct val="0"/>
              </a:spcAft>
              <a:buFontTx/>
              <a:buNone/>
            </a:pPr>
            <a:r>
              <a:rPr lang="de-DE" altLang="en-US" sz="2000">
                <a:latin typeface="+mn-lt"/>
              </a:rPr>
              <a:t>2041-70</a:t>
            </a:r>
            <a:endParaRPr lang="en-US" altLang="en-US" sz="2000">
              <a:latin typeface="+mn-lt"/>
            </a:endParaRPr>
          </a:p>
        </p:txBody>
      </p:sp>
      <p:sp>
        <p:nvSpPr>
          <p:cNvPr id="8" name="Text Box 5"/>
          <p:cNvSpPr txBox="1">
            <a:spLocks noChangeArrowheads="1"/>
          </p:cNvSpPr>
          <p:nvPr/>
        </p:nvSpPr>
        <p:spPr bwMode="auto">
          <a:xfrm>
            <a:off x="3648398" y="6290156"/>
            <a:ext cx="6696075" cy="5232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Aft>
                <a:spcPct val="50000"/>
              </a:spcAft>
              <a:buChar char="•"/>
              <a:defRPr sz="2400" b="1">
                <a:solidFill>
                  <a:schemeClr val="tx1"/>
                </a:solidFill>
                <a:latin typeface="Calibri" pitchFamily="34" charset="0"/>
              </a:defRPr>
            </a:lvl1pPr>
            <a:lvl2pPr marL="742950" indent="-285750" eaLnBrk="0" hangingPunct="0">
              <a:spcAft>
                <a:spcPct val="50000"/>
              </a:spcAft>
              <a:buChar char="–"/>
              <a:defRPr sz="2000" b="1">
                <a:solidFill>
                  <a:schemeClr val="tx1"/>
                </a:solidFill>
                <a:latin typeface="Calibri" pitchFamily="34" charset="0"/>
              </a:defRPr>
            </a:lvl2pPr>
            <a:lvl3pPr marL="1143000" indent="-228600" eaLnBrk="0" hangingPunct="0">
              <a:spcAft>
                <a:spcPct val="50000"/>
              </a:spcAft>
              <a:buChar char="•"/>
              <a:defRPr sz="1600" b="1">
                <a:solidFill>
                  <a:schemeClr val="tx1"/>
                </a:solidFill>
                <a:latin typeface="Calibri" pitchFamily="34" charset="0"/>
              </a:defRPr>
            </a:lvl3pPr>
            <a:lvl4pPr marL="1600200" indent="-228600" eaLnBrk="0" hangingPunct="0">
              <a:spcAft>
                <a:spcPct val="50000"/>
              </a:spcAft>
              <a:buChar char="–"/>
              <a:defRPr sz="1400" b="1">
                <a:solidFill>
                  <a:schemeClr val="tx1"/>
                </a:solidFill>
                <a:latin typeface="Calibri"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a:spcAft>
                <a:spcPct val="0"/>
              </a:spcAft>
              <a:buFontTx/>
              <a:buNone/>
            </a:pPr>
            <a:r>
              <a:rPr lang="de-DE" altLang="en-US" sz="1400" dirty="0">
                <a:latin typeface="+mn-lt"/>
                <a:ea typeface="ヒラギノ角ゴ Pro W3"/>
                <a:cs typeface="ヒラギノ角ゴ Pro W3"/>
              </a:rPr>
              <a:t>Source </a:t>
            </a:r>
            <a:r>
              <a:rPr lang="de-DE" altLang="en-US" sz="1400" dirty="0" err="1">
                <a:latin typeface="+mn-lt"/>
                <a:ea typeface="ヒラギノ角ゴ Pro W3"/>
                <a:cs typeface="ヒラギノ角ゴ Pro W3"/>
              </a:rPr>
              <a:t>of</a:t>
            </a:r>
            <a:r>
              <a:rPr lang="de-DE" altLang="en-US" sz="1400" dirty="0">
                <a:latin typeface="+mn-lt"/>
                <a:ea typeface="ヒラギノ角ゴ Pro W3"/>
                <a:cs typeface="ヒラギノ角ゴ Pro W3"/>
              </a:rPr>
              <a:t> </a:t>
            </a:r>
            <a:r>
              <a:rPr lang="de-DE" altLang="en-US" sz="1400" dirty="0" err="1">
                <a:latin typeface="+mn-lt"/>
                <a:ea typeface="ヒラギノ角ゴ Pro W3"/>
                <a:cs typeface="ヒラギノ角ゴ Pro W3"/>
              </a:rPr>
              <a:t>damage</a:t>
            </a:r>
            <a:r>
              <a:rPr lang="de-DE" altLang="en-US" sz="1400" dirty="0">
                <a:latin typeface="+mn-lt"/>
                <a:ea typeface="ヒラギノ角ゴ Pro W3"/>
                <a:cs typeface="ヒラギノ角ゴ Pro W3"/>
              </a:rPr>
              <a:t> </a:t>
            </a:r>
            <a:r>
              <a:rPr lang="de-DE" altLang="en-US" sz="1400" dirty="0" err="1">
                <a:latin typeface="+mn-lt"/>
                <a:ea typeface="ヒラギノ角ゴ Pro W3"/>
                <a:cs typeface="ヒラギノ角ゴ Pro W3"/>
              </a:rPr>
              <a:t>functions</a:t>
            </a:r>
            <a:r>
              <a:rPr lang="de-DE" altLang="en-US" sz="1400" dirty="0">
                <a:latin typeface="+mn-lt"/>
                <a:ea typeface="ヒラギノ角ゴ Pro W3"/>
                <a:cs typeface="ヒラギノ角ゴ Pro W3"/>
              </a:rPr>
              <a:t>: German Insurance </a:t>
            </a:r>
            <a:r>
              <a:rPr lang="de-DE" altLang="en-US" sz="1400" dirty="0" err="1">
                <a:latin typeface="+mn-lt"/>
                <a:ea typeface="ヒラギノ角ゴ Pro W3"/>
                <a:cs typeface="ヒラギノ角ゴ Pro W3"/>
              </a:rPr>
              <a:t>Association</a:t>
            </a:r>
            <a:r>
              <a:rPr lang="de-DE" altLang="en-US" sz="1400" dirty="0">
                <a:latin typeface="+mn-lt"/>
                <a:ea typeface="ヒラギノ角ゴ Pro W3"/>
                <a:cs typeface="ヒラギノ角ゴ Pro W3"/>
              </a:rPr>
              <a:t> (GDV), </a:t>
            </a:r>
            <a:r>
              <a:rPr lang="de-DE" altLang="en-US" sz="1400" dirty="0" err="1">
                <a:latin typeface="+mn-lt"/>
                <a:ea typeface="ヒラギノ角ゴ Pro W3"/>
                <a:cs typeface="ヒラギノ角ゴ Pro W3"/>
              </a:rPr>
              <a:t>modelled</a:t>
            </a:r>
            <a:r>
              <a:rPr lang="de-DE" altLang="en-US" sz="1400" dirty="0">
                <a:latin typeface="+mn-lt"/>
                <a:ea typeface="ヒラギノ角ゴ Pro W3"/>
                <a:cs typeface="ヒラギノ角ゴ Pro W3"/>
              </a:rPr>
              <a:t> at PIK, </a:t>
            </a:r>
            <a:r>
              <a:rPr lang="de-DE" altLang="en-US" sz="1400" dirty="0" err="1">
                <a:latin typeface="+mn-lt"/>
                <a:ea typeface="ヒラギノ角ゴ Pro W3"/>
                <a:cs typeface="ヒラギノ角ゴ Pro W3"/>
              </a:rPr>
              <a:t>Hattermann</a:t>
            </a:r>
            <a:r>
              <a:rPr lang="de-DE" altLang="en-US" sz="1400" dirty="0">
                <a:latin typeface="+mn-lt"/>
                <a:ea typeface="ヒラギノ角ゴ Pro W3"/>
                <a:cs typeface="ヒラギノ角ゴ Pro W3"/>
              </a:rPr>
              <a:t> et al. 2014</a:t>
            </a:r>
            <a:endParaRPr lang="en-US" altLang="en-US" sz="1400" dirty="0">
              <a:latin typeface="+mn-lt"/>
              <a:ea typeface="ヒラギノ角ゴ Pro W3"/>
              <a:cs typeface="ヒラギノ角ゴ Pro W3"/>
            </a:endParaRPr>
          </a:p>
        </p:txBody>
      </p:sp>
      <p:sp>
        <p:nvSpPr>
          <p:cNvPr id="10" name="Rectangle 2">
            <a:extLst>
              <a:ext uri="{FF2B5EF4-FFF2-40B4-BE49-F238E27FC236}">
                <a16:creationId xmlns:a16="http://schemas.microsoft.com/office/drawing/2014/main" id="{D777B985-5813-4423-B9CD-5DA059429EDA}"/>
              </a:ext>
            </a:extLst>
          </p:cNvPr>
          <p:cNvSpPr>
            <a:spLocks noGrp="1" noChangeArrowheads="1"/>
          </p:cNvSpPr>
          <p:nvPr>
            <p:ph type="title"/>
          </p:nvPr>
        </p:nvSpPr>
        <p:spPr>
          <a:xfrm>
            <a:off x="838200" y="116633"/>
            <a:ext cx="9505950" cy="706437"/>
          </a:xfrm>
        </p:spPr>
        <p:txBody>
          <a:bodyPr/>
          <a:lstStyle/>
          <a:p>
            <a:pPr eaLnBrk="1" hangingPunct="1"/>
            <a:r>
              <a:rPr lang="en-GB" altLang="en-US" dirty="0">
                <a:solidFill>
                  <a:srgbClr val="0070C0"/>
                </a:solidFill>
                <a:latin typeface="+mn-lt"/>
              </a:rPr>
              <a:t>… und </a:t>
            </a:r>
            <a:r>
              <a:rPr lang="en-GB" altLang="en-US" dirty="0" err="1">
                <a:solidFill>
                  <a:srgbClr val="0070C0"/>
                </a:solidFill>
                <a:latin typeface="+mn-lt"/>
              </a:rPr>
              <a:t>mehr</a:t>
            </a:r>
            <a:r>
              <a:rPr lang="en-GB" altLang="en-US" dirty="0">
                <a:solidFill>
                  <a:srgbClr val="0070C0"/>
                </a:solidFill>
                <a:latin typeface="+mn-lt"/>
              </a:rPr>
              <a:t> </a:t>
            </a:r>
            <a:r>
              <a:rPr lang="en-GB" altLang="en-US" dirty="0" err="1">
                <a:solidFill>
                  <a:srgbClr val="0070C0"/>
                </a:solidFill>
                <a:latin typeface="+mn-lt"/>
              </a:rPr>
              <a:t>Schäden</a:t>
            </a:r>
            <a:endParaRPr lang="en-GB" altLang="en-US" dirty="0">
              <a:solidFill>
                <a:srgbClr val="0070C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62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66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5"/>
          <p:cNvSpPr txBox="1">
            <a:spLocks noChangeArrowheads="1"/>
          </p:cNvSpPr>
          <p:nvPr/>
        </p:nvSpPr>
        <p:spPr bwMode="auto">
          <a:xfrm>
            <a:off x="5274255" y="6274311"/>
            <a:ext cx="6696075" cy="5232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Aft>
                <a:spcPct val="50000"/>
              </a:spcAft>
              <a:buChar char="•"/>
              <a:defRPr sz="2400" b="1">
                <a:solidFill>
                  <a:schemeClr val="tx1"/>
                </a:solidFill>
                <a:latin typeface="Calibri" pitchFamily="34" charset="0"/>
              </a:defRPr>
            </a:lvl1pPr>
            <a:lvl2pPr marL="742950" indent="-285750" eaLnBrk="0" hangingPunct="0">
              <a:spcAft>
                <a:spcPct val="50000"/>
              </a:spcAft>
              <a:buChar char="–"/>
              <a:defRPr sz="2000" b="1">
                <a:solidFill>
                  <a:schemeClr val="tx1"/>
                </a:solidFill>
                <a:latin typeface="Calibri" pitchFamily="34" charset="0"/>
              </a:defRPr>
            </a:lvl2pPr>
            <a:lvl3pPr marL="1143000" indent="-228600" eaLnBrk="0" hangingPunct="0">
              <a:spcAft>
                <a:spcPct val="50000"/>
              </a:spcAft>
              <a:buChar char="•"/>
              <a:defRPr sz="1600" b="1">
                <a:solidFill>
                  <a:schemeClr val="tx1"/>
                </a:solidFill>
                <a:latin typeface="Calibri" pitchFamily="34" charset="0"/>
              </a:defRPr>
            </a:lvl3pPr>
            <a:lvl4pPr marL="1600200" indent="-228600" eaLnBrk="0" hangingPunct="0">
              <a:spcAft>
                <a:spcPct val="50000"/>
              </a:spcAft>
              <a:buChar char="–"/>
              <a:defRPr sz="1400" b="1">
                <a:solidFill>
                  <a:schemeClr val="tx1"/>
                </a:solidFill>
                <a:latin typeface="Calibri"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a:spcAft>
                <a:spcPct val="0"/>
              </a:spcAft>
              <a:buFontTx/>
              <a:buNone/>
            </a:pPr>
            <a:r>
              <a:rPr lang="de-DE" altLang="en-US" sz="1400" dirty="0">
                <a:solidFill>
                  <a:schemeClr val="bg2">
                    <a:lumMod val="50000"/>
                  </a:schemeClr>
                </a:solidFill>
                <a:latin typeface="+mn-lt"/>
                <a:ea typeface="ヒラギノ角ゴ Pro W3"/>
                <a:cs typeface="ヒラギノ角ゴ Pro W3"/>
              </a:rPr>
              <a:t>Source </a:t>
            </a:r>
            <a:r>
              <a:rPr lang="de-DE" altLang="en-US" sz="1400" dirty="0" err="1">
                <a:solidFill>
                  <a:schemeClr val="bg2">
                    <a:lumMod val="50000"/>
                  </a:schemeClr>
                </a:solidFill>
                <a:latin typeface="+mn-lt"/>
                <a:ea typeface="ヒラギノ角ゴ Pro W3"/>
                <a:cs typeface="ヒラギノ角ゴ Pro W3"/>
              </a:rPr>
              <a:t>of</a:t>
            </a:r>
            <a:r>
              <a:rPr lang="de-DE" altLang="en-US" sz="1400" dirty="0">
                <a:solidFill>
                  <a:schemeClr val="bg2">
                    <a:lumMod val="50000"/>
                  </a:schemeClr>
                </a:solidFill>
                <a:latin typeface="+mn-lt"/>
                <a:ea typeface="ヒラギノ角ゴ Pro W3"/>
                <a:cs typeface="ヒラギノ角ゴ Pro W3"/>
              </a:rPr>
              <a:t> </a:t>
            </a:r>
            <a:r>
              <a:rPr lang="de-DE" altLang="en-US" sz="1400" dirty="0" err="1">
                <a:solidFill>
                  <a:schemeClr val="bg2">
                    <a:lumMod val="50000"/>
                  </a:schemeClr>
                </a:solidFill>
                <a:latin typeface="+mn-lt"/>
                <a:ea typeface="ヒラギノ角ゴ Pro W3"/>
                <a:cs typeface="ヒラギノ角ゴ Pro W3"/>
              </a:rPr>
              <a:t>damage</a:t>
            </a:r>
            <a:r>
              <a:rPr lang="de-DE" altLang="en-US" sz="1400" dirty="0">
                <a:solidFill>
                  <a:schemeClr val="bg2">
                    <a:lumMod val="50000"/>
                  </a:schemeClr>
                </a:solidFill>
                <a:latin typeface="+mn-lt"/>
                <a:ea typeface="ヒラギノ角ゴ Pro W3"/>
                <a:cs typeface="ヒラギノ角ゴ Pro W3"/>
              </a:rPr>
              <a:t> </a:t>
            </a:r>
            <a:r>
              <a:rPr lang="de-DE" altLang="en-US" sz="1400" dirty="0" err="1">
                <a:solidFill>
                  <a:schemeClr val="bg2">
                    <a:lumMod val="50000"/>
                  </a:schemeClr>
                </a:solidFill>
                <a:latin typeface="+mn-lt"/>
                <a:ea typeface="ヒラギノ角ゴ Pro W3"/>
                <a:cs typeface="ヒラギノ角ゴ Pro W3"/>
              </a:rPr>
              <a:t>functions</a:t>
            </a:r>
            <a:r>
              <a:rPr lang="de-DE" altLang="en-US" sz="1400" dirty="0">
                <a:solidFill>
                  <a:schemeClr val="bg2">
                    <a:lumMod val="50000"/>
                  </a:schemeClr>
                </a:solidFill>
                <a:latin typeface="+mn-lt"/>
                <a:ea typeface="ヒラギノ角ゴ Pro W3"/>
                <a:cs typeface="ヒラギノ角ゴ Pro W3"/>
              </a:rPr>
              <a:t>: German Insurance </a:t>
            </a:r>
            <a:r>
              <a:rPr lang="de-DE" altLang="en-US" sz="1400" dirty="0" err="1">
                <a:solidFill>
                  <a:schemeClr val="bg2">
                    <a:lumMod val="50000"/>
                  </a:schemeClr>
                </a:solidFill>
                <a:latin typeface="+mn-lt"/>
                <a:ea typeface="ヒラギノ角ゴ Pro W3"/>
                <a:cs typeface="ヒラギノ角ゴ Pro W3"/>
              </a:rPr>
              <a:t>Association</a:t>
            </a:r>
            <a:r>
              <a:rPr lang="de-DE" altLang="en-US" sz="1400" dirty="0">
                <a:solidFill>
                  <a:schemeClr val="bg2">
                    <a:lumMod val="50000"/>
                  </a:schemeClr>
                </a:solidFill>
                <a:latin typeface="+mn-lt"/>
                <a:ea typeface="ヒラギノ角ゴ Pro W3"/>
                <a:cs typeface="ヒラギノ角ゴ Pro W3"/>
              </a:rPr>
              <a:t> (GDV), </a:t>
            </a:r>
            <a:r>
              <a:rPr lang="de-DE" altLang="en-US" sz="1400" dirty="0" err="1">
                <a:solidFill>
                  <a:schemeClr val="bg2">
                    <a:lumMod val="50000"/>
                  </a:schemeClr>
                </a:solidFill>
                <a:latin typeface="+mn-lt"/>
                <a:ea typeface="ヒラギノ角ゴ Pro W3"/>
                <a:cs typeface="ヒラギノ角ゴ Pro W3"/>
              </a:rPr>
              <a:t>modelled</a:t>
            </a:r>
            <a:r>
              <a:rPr lang="de-DE" altLang="en-US" sz="1400" dirty="0">
                <a:solidFill>
                  <a:schemeClr val="bg2">
                    <a:lumMod val="50000"/>
                  </a:schemeClr>
                </a:solidFill>
                <a:latin typeface="+mn-lt"/>
                <a:ea typeface="ヒラギノ角ゴ Pro W3"/>
                <a:cs typeface="ヒラギノ角ゴ Pro W3"/>
              </a:rPr>
              <a:t> at PIK, </a:t>
            </a:r>
            <a:r>
              <a:rPr lang="de-DE" altLang="en-US" sz="1400" dirty="0" err="1">
                <a:solidFill>
                  <a:schemeClr val="bg2">
                    <a:lumMod val="50000"/>
                  </a:schemeClr>
                </a:solidFill>
                <a:latin typeface="+mn-lt"/>
                <a:ea typeface="ヒラギノ角ゴ Pro W3"/>
                <a:cs typeface="ヒラギノ角ゴ Pro W3"/>
              </a:rPr>
              <a:t>Hattermann</a:t>
            </a:r>
            <a:r>
              <a:rPr lang="de-DE" altLang="en-US" sz="1400" dirty="0">
                <a:solidFill>
                  <a:schemeClr val="bg2">
                    <a:lumMod val="50000"/>
                  </a:schemeClr>
                </a:solidFill>
                <a:latin typeface="+mn-lt"/>
                <a:ea typeface="ヒラギノ角ゴ Pro W3"/>
                <a:cs typeface="ヒラギノ角ゴ Pro W3"/>
              </a:rPr>
              <a:t> et al. 2014 &amp; 2016</a:t>
            </a:r>
            <a:endParaRPr lang="en-US" altLang="en-US" sz="1400" dirty="0">
              <a:solidFill>
                <a:schemeClr val="bg2">
                  <a:lumMod val="50000"/>
                </a:schemeClr>
              </a:solidFill>
              <a:latin typeface="+mn-lt"/>
              <a:ea typeface="ヒラギノ角ゴ Pro W3"/>
              <a:cs typeface="ヒラギノ角ゴ Pro W3"/>
            </a:endParaRPr>
          </a:p>
        </p:txBody>
      </p:sp>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0070" y="1412754"/>
            <a:ext cx="5175123" cy="41323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2">
            <a:extLst>
              <a:ext uri="{FF2B5EF4-FFF2-40B4-BE49-F238E27FC236}">
                <a16:creationId xmlns:a16="http://schemas.microsoft.com/office/drawing/2014/main" id="{C24ADAEB-2B2F-415B-9A3D-F9E21E9733C5}"/>
              </a:ext>
            </a:extLst>
          </p:cNvPr>
          <p:cNvSpPr>
            <a:spLocks noGrp="1" noChangeArrowheads="1"/>
          </p:cNvSpPr>
          <p:nvPr>
            <p:ph type="title"/>
          </p:nvPr>
        </p:nvSpPr>
        <p:spPr>
          <a:xfrm>
            <a:off x="338138" y="365125"/>
            <a:ext cx="10515600" cy="904875"/>
          </a:xfrm>
        </p:spPr>
        <p:txBody>
          <a:bodyPr>
            <a:normAutofit fontScale="90000"/>
          </a:bodyPr>
          <a:lstStyle/>
          <a:p>
            <a:pPr eaLnBrk="1" hangingPunct="1"/>
            <a:r>
              <a:rPr lang="en-GB" altLang="en-US" dirty="0" err="1">
                <a:solidFill>
                  <a:srgbClr val="0070C0"/>
                </a:solidFill>
                <a:latin typeface="+mn-lt"/>
              </a:rPr>
              <a:t>Anstieg</a:t>
            </a:r>
            <a:r>
              <a:rPr lang="en-GB" altLang="en-US" dirty="0">
                <a:solidFill>
                  <a:srgbClr val="0070C0"/>
                </a:solidFill>
                <a:latin typeface="+mn-lt"/>
              </a:rPr>
              <a:t> der </a:t>
            </a:r>
            <a:r>
              <a:rPr lang="en-GB" altLang="en-US" dirty="0" err="1">
                <a:solidFill>
                  <a:srgbClr val="0070C0"/>
                </a:solidFill>
                <a:latin typeface="+mn-lt"/>
              </a:rPr>
              <a:t>kommulierten</a:t>
            </a:r>
            <a:r>
              <a:rPr lang="en-GB" altLang="en-US" dirty="0">
                <a:solidFill>
                  <a:srgbClr val="0070C0"/>
                </a:solidFill>
                <a:latin typeface="+mn-lt"/>
              </a:rPr>
              <a:t> </a:t>
            </a:r>
            <a:r>
              <a:rPr lang="en-GB" altLang="en-US" dirty="0" err="1">
                <a:solidFill>
                  <a:srgbClr val="0070C0"/>
                </a:solidFill>
                <a:latin typeface="+mn-lt"/>
              </a:rPr>
              <a:t>Hochwasserschäden</a:t>
            </a:r>
            <a:r>
              <a:rPr lang="en-GB" altLang="en-US" dirty="0">
                <a:solidFill>
                  <a:srgbClr val="0070C0"/>
                </a:solidFill>
                <a:latin typeface="+mn-lt"/>
              </a:rPr>
              <a:t> in Deutschland und </a:t>
            </a:r>
            <a:r>
              <a:rPr lang="en-GB" altLang="en-US" dirty="0" err="1">
                <a:solidFill>
                  <a:srgbClr val="0070C0"/>
                </a:solidFill>
                <a:latin typeface="+mn-lt"/>
              </a:rPr>
              <a:t>im</a:t>
            </a:r>
            <a:r>
              <a:rPr lang="en-GB" altLang="en-US" dirty="0">
                <a:solidFill>
                  <a:srgbClr val="0070C0"/>
                </a:solidFill>
                <a:latin typeface="+mn-lt"/>
              </a:rPr>
              <a:t> </a:t>
            </a:r>
            <a:r>
              <a:rPr lang="en-GB" altLang="en-US" dirty="0" err="1">
                <a:solidFill>
                  <a:srgbClr val="0070C0"/>
                </a:solidFill>
                <a:latin typeface="+mn-lt"/>
              </a:rPr>
              <a:t>Elbeeinzugsgebiet</a:t>
            </a:r>
            <a:r>
              <a:rPr lang="en-GB" altLang="en-US" dirty="0">
                <a:solidFill>
                  <a:srgbClr val="0070C0"/>
                </a:solidFill>
                <a:latin typeface="+mn-lt"/>
              </a:rPr>
              <a:t> </a:t>
            </a:r>
            <a:r>
              <a:rPr lang="en-GB" altLang="en-US" sz="2700" dirty="0">
                <a:solidFill>
                  <a:srgbClr val="0070C0"/>
                </a:solidFill>
                <a:latin typeface="+mn-lt"/>
              </a:rPr>
              <a:t>(</a:t>
            </a:r>
            <a:r>
              <a:rPr lang="en-GB" altLang="en-US" sz="2700" dirty="0" err="1">
                <a:solidFill>
                  <a:srgbClr val="0070C0"/>
                </a:solidFill>
                <a:latin typeface="+mn-lt"/>
              </a:rPr>
              <a:t>zu</a:t>
            </a:r>
            <a:r>
              <a:rPr lang="en-GB" altLang="en-US" sz="2700" dirty="0">
                <a:solidFill>
                  <a:srgbClr val="0070C0"/>
                </a:solidFill>
                <a:latin typeface="+mn-lt"/>
              </a:rPr>
              <a:t> </a:t>
            </a:r>
            <a:r>
              <a:rPr lang="en-GB" altLang="en-US" sz="2700" dirty="0" err="1">
                <a:solidFill>
                  <a:srgbClr val="0070C0"/>
                </a:solidFill>
                <a:latin typeface="+mn-lt"/>
              </a:rPr>
              <a:t>dem</a:t>
            </a:r>
            <a:r>
              <a:rPr lang="en-GB" altLang="en-US" sz="2700" dirty="0">
                <a:solidFill>
                  <a:srgbClr val="0070C0"/>
                </a:solidFill>
                <a:latin typeface="+mn-lt"/>
              </a:rPr>
              <a:t> BB </a:t>
            </a:r>
            <a:r>
              <a:rPr lang="en-GB" altLang="en-US" sz="2700" dirty="0" err="1">
                <a:solidFill>
                  <a:srgbClr val="0070C0"/>
                </a:solidFill>
                <a:latin typeface="+mn-lt"/>
              </a:rPr>
              <a:t>gehört</a:t>
            </a:r>
            <a:r>
              <a:rPr lang="en-GB" altLang="en-US" sz="2700" dirty="0">
                <a:solidFill>
                  <a:srgbClr val="0070C0"/>
                </a:solidFill>
                <a:latin typeface="+mn-lt"/>
              </a:rPr>
              <a:t>)</a:t>
            </a:r>
            <a:endParaRPr lang="en-GB" altLang="en-US" dirty="0">
              <a:solidFill>
                <a:srgbClr val="0070C0"/>
              </a:solidFill>
              <a:latin typeface="+mn-lt"/>
            </a:endParaRPr>
          </a:p>
        </p:txBody>
      </p:sp>
      <p:grpSp>
        <p:nvGrpSpPr>
          <p:cNvPr id="5" name="Group 4">
            <a:extLst>
              <a:ext uri="{FF2B5EF4-FFF2-40B4-BE49-F238E27FC236}">
                <a16:creationId xmlns:a16="http://schemas.microsoft.com/office/drawing/2014/main" id="{49EB0FA8-858D-4A33-AC0F-960AF7B32821}"/>
              </a:ext>
            </a:extLst>
          </p:cNvPr>
          <p:cNvGrpSpPr/>
          <p:nvPr/>
        </p:nvGrpSpPr>
        <p:grpSpPr>
          <a:xfrm>
            <a:off x="2957479" y="1628775"/>
            <a:ext cx="5564329" cy="4372585"/>
            <a:chOff x="3057963" y="1628775"/>
            <a:chExt cx="5564329" cy="4372585"/>
          </a:xfrm>
        </p:grpSpPr>
        <p:pic>
          <p:nvPicPr>
            <p:cNvPr id="28674" name="Picture 2" descr="C:\D\fred\workshops\BB_Landtag_2018\Elbe_Schäde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7963" y="1628775"/>
              <a:ext cx="5564329" cy="43725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F42BA0F-B1EB-41DE-BCC7-303948870FB2}"/>
                </a:ext>
              </a:extLst>
            </p:cNvPr>
            <p:cNvSpPr txBox="1"/>
            <p:nvPr/>
          </p:nvSpPr>
          <p:spPr>
            <a:xfrm>
              <a:off x="4390595" y="1888699"/>
              <a:ext cx="2899063" cy="369332"/>
            </a:xfrm>
            <a:prstGeom prst="rect">
              <a:avLst/>
            </a:prstGeom>
            <a:noFill/>
          </p:spPr>
          <p:txBody>
            <a:bodyPr wrap="none" rtlCol="0">
              <a:spAutoFit/>
            </a:bodyPr>
            <a:lstStyle/>
            <a:p>
              <a:r>
                <a:rPr lang="de-DE" dirty="0">
                  <a:latin typeface="Calibri" panose="020F0502020204030204" pitchFamily="34" charset="0"/>
                  <a:cs typeface="Calibri" panose="020F0502020204030204" pitchFamily="34" charset="0"/>
                </a:rPr>
                <a:t>Schäden im Elbeinzugsgebiet</a:t>
              </a:r>
              <a:endParaRPr lang="en-DE"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10589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0E4D4-C33B-48CF-8BDE-812C9D9BF1CF}"/>
              </a:ext>
            </a:extLst>
          </p:cNvPr>
          <p:cNvSpPr>
            <a:spLocks noGrp="1"/>
          </p:cNvSpPr>
          <p:nvPr>
            <p:ph type="title"/>
          </p:nvPr>
        </p:nvSpPr>
        <p:spPr/>
        <p:txBody>
          <a:bodyPr/>
          <a:lstStyle/>
          <a:p>
            <a:endParaRPr lang="en-DE" dirty="0"/>
          </a:p>
        </p:txBody>
      </p:sp>
      <p:sp>
        <p:nvSpPr>
          <p:cNvPr id="4" name="Content Placeholder 3">
            <a:extLst>
              <a:ext uri="{FF2B5EF4-FFF2-40B4-BE49-F238E27FC236}">
                <a16:creationId xmlns:a16="http://schemas.microsoft.com/office/drawing/2014/main" id="{D4FFF4C0-FE97-47F1-980D-7DF4117D5823}"/>
              </a:ext>
            </a:extLst>
          </p:cNvPr>
          <p:cNvSpPr>
            <a:spLocks noGrp="1"/>
          </p:cNvSpPr>
          <p:nvPr>
            <p:ph sz="quarter" idx="13"/>
          </p:nvPr>
        </p:nvSpPr>
        <p:spPr/>
        <p:txBody>
          <a:bodyPr/>
          <a:lstStyle/>
          <a:p>
            <a:endParaRPr lang="en-DE"/>
          </a:p>
        </p:txBody>
      </p:sp>
      <p:sp>
        <p:nvSpPr>
          <p:cNvPr id="6" name="Content Placeholder 5">
            <a:extLst>
              <a:ext uri="{FF2B5EF4-FFF2-40B4-BE49-F238E27FC236}">
                <a16:creationId xmlns:a16="http://schemas.microsoft.com/office/drawing/2014/main" id="{B545E9D5-C3FB-4816-A89F-448A2BA31514}"/>
              </a:ext>
            </a:extLst>
          </p:cNvPr>
          <p:cNvSpPr>
            <a:spLocks noGrp="1"/>
          </p:cNvSpPr>
          <p:nvPr>
            <p:ph idx="1"/>
          </p:nvPr>
        </p:nvSpPr>
        <p:spPr/>
        <p:txBody>
          <a:bodyPr/>
          <a:lstStyle/>
          <a:p>
            <a:r>
              <a:rPr lang="de-DE" dirty="0"/>
              <a:t>Zusatzmaterial</a:t>
            </a:r>
            <a:endParaRPr lang="en-DE" dirty="0"/>
          </a:p>
        </p:txBody>
      </p:sp>
    </p:spTree>
    <p:extLst>
      <p:ext uri="{BB962C8B-B14F-4D97-AF65-F5344CB8AC3E}">
        <p14:creationId xmlns:p14="http://schemas.microsoft.com/office/powerpoint/2010/main" val="3371109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469161-B262-4B2E-BF41-3F4DD89068CD}"/>
              </a:ext>
            </a:extLst>
          </p:cNvPr>
          <p:cNvPicPr>
            <a:picLocks noChangeAspect="1"/>
          </p:cNvPicPr>
          <p:nvPr/>
        </p:nvPicPr>
        <p:blipFill rotWithShape="1">
          <a:blip r:embed="rId2"/>
          <a:srcRect t="8582"/>
          <a:stretch/>
        </p:blipFill>
        <p:spPr>
          <a:xfrm>
            <a:off x="0" y="1762812"/>
            <a:ext cx="12192000" cy="4988495"/>
          </a:xfrm>
          <a:prstGeom prst="rect">
            <a:avLst/>
          </a:prstGeom>
        </p:spPr>
      </p:pic>
      <p:sp>
        <p:nvSpPr>
          <p:cNvPr id="2" name="Title 1">
            <a:extLst>
              <a:ext uri="{FF2B5EF4-FFF2-40B4-BE49-F238E27FC236}">
                <a16:creationId xmlns:a16="http://schemas.microsoft.com/office/drawing/2014/main" id="{29E1EBE8-9765-49E6-B693-6A87A9BAC428}"/>
              </a:ext>
            </a:extLst>
          </p:cNvPr>
          <p:cNvSpPr>
            <a:spLocks noGrp="1"/>
          </p:cNvSpPr>
          <p:nvPr>
            <p:ph type="title"/>
          </p:nvPr>
        </p:nvSpPr>
        <p:spPr/>
        <p:txBody>
          <a:bodyPr/>
          <a:lstStyle/>
          <a:p>
            <a:r>
              <a:rPr lang="de-DE" dirty="0">
                <a:solidFill>
                  <a:schemeClr val="accent1">
                    <a:lumMod val="75000"/>
                  </a:schemeClr>
                </a:solidFill>
              </a:rPr>
              <a:t>Europe/ Germany </a:t>
            </a:r>
            <a:r>
              <a:rPr lang="de-DE" sz="3200" dirty="0" err="1">
                <a:solidFill>
                  <a:srgbClr val="FF0000"/>
                </a:solidFill>
              </a:rPr>
              <a:t>trend</a:t>
            </a:r>
            <a:r>
              <a:rPr lang="de-DE" sz="3200" dirty="0">
                <a:solidFill>
                  <a:srgbClr val="FF0000"/>
                </a:solidFill>
              </a:rPr>
              <a:t> in </a:t>
            </a:r>
            <a:r>
              <a:rPr lang="de-DE" sz="3200" dirty="0" err="1">
                <a:solidFill>
                  <a:srgbClr val="FF0000"/>
                </a:solidFill>
              </a:rPr>
              <a:t>precipitation</a:t>
            </a:r>
            <a:r>
              <a:rPr lang="de-DE" sz="3200" dirty="0">
                <a:solidFill>
                  <a:srgbClr val="FF0000"/>
                </a:solidFill>
              </a:rPr>
              <a:t> 1981-2023</a:t>
            </a:r>
            <a:endParaRPr lang="en-DE" dirty="0">
              <a:solidFill>
                <a:srgbClr val="FF0000"/>
              </a:solidFill>
            </a:endParaRPr>
          </a:p>
        </p:txBody>
      </p:sp>
      <p:grpSp>
        <p:nvGrpSpPr>
          <p:cNvPr id="3" name="Group 2">
            <a:extLst>
              <a:ext uri="{FF2B5EF4-FFF2-40B4-BE49-F238E27FC236}">
                <a16:creationId xmlns:a16="http://schemas.microsoft.com/office/drawing/2014/main" id="{E072B868-C596-4D08-9D6A-C312DC4DAB2E}"/>
              </a:ext>
            </a:extLst>
          </p:cNvPr>
          <p:cNvGrpSpPr/>
          <p:nvPr/>
        </p:nvGrpSpPr>
        <p:grpSpPr>
          <a:xfrm>
            <a:off x="772997" y="1866508"/>
            <a:ext cx="7401613" cy="339364"/>
            <a:chOff x="772997" y="1866508"/>
            <a:chExt cx="7401613" cy="339364"/>
          </a:xfrm>
        </p:grpSpPr>
        <p:sp>
          <p:nvSpPr>
            <p:cNvPr id="5" name="Rectangle: Rounded Corners 4">
              <a:extLst>
                <a:ext uri="{FF2B5EF4-FFF2-40B4-BE49-F238E27FC236}">
                  <a16:creationId xmlns:a16="http://schemas.microsoft.com/office/drawing/2014/main" id="{F519E2D7-E6D8-4585-AC87-A5D32F4D6BE5}"/>
                </a:ext>
              </a:extLst>
            </p:cNvPr>
            <p:cNvSpPr/>
            <p:nvPr/>
          </p:nvSpPr>
          <p:spPr>
            <a:xfrm>
              <a:off x="772997" y="1866508"/>
              <a:ext cx="1847654" cy="33936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Observed</a:t>
              </a:r>
              <a:r>
                <a:rPr lang="de-DE" dirty="0"/>
                <a:t> </a:t>
              </a:r>
              <a:r>
                <a:rPr lang="de-DE" dirty="0" err="1"/>
                <a:t>trend</a:t>
              </a:r>
              <a:endParaRPr lang="en-DE" dirty="0"/>
            </a:p>
          </p:txBody>
        </p:sp>
        <p:sp>
          <p:nvSpPr>
            <p:cNvPr id="6" name="Rectangle: Rounded Corners 5">
              <a:extLst>
                <a:ext uri="{FF2B5EF4-FFF2-40B4-BE49-F238E27FC236}">
                  <a16:creationId xmlns:a16="http://schemas.microsoft.com/office/drawing/2014/main" id="{A85B138C-0234-4903-8899-2F4BD0E7DA85}"/>
                </a:ext>
              </a:extLst>
            </p:cNvPr>
            <p:cNvSpPr/>
            <p:nvPr/>
          </p:nvSpPr>
          <p:spPr>
            <a:xfrm>
              <a:off x="6326956" y="1866508"/>
              <a:ext cx="1847654" cy="33936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simulated</a:t>
              </a:r>
              <a:r>
                <a:rPr lang="de-DE" dirty="0"/>
                <a:t> </a:t>
              </a:r>
              <a:r>
                <a:rPr lang="de-DE" dirty="0" err="1"/>
                <a:t>trend</a:t>
              </a:r>
              <a:endParaRPr lang="en-DE" dirty="0"/>
            </a:p>
          </p:txBody>
        </p:sp>
      </p:grpSp>
      <p:sp>
        <p:nvSpPr>
          <p:cNvPr id="7" name="Oval 6">
            <a:extLst>
              <a:ext uri="{FF2B5EF4-FFF2-40B4-BE49-F238E27FC236}">
                <a16:creationId xmlns:a16="http://schemas.microsoft.com/office/drawing/2014/main" id="{FB64F122-D449-48DC-8429-4957F588E176}"/>
              </a:ext>
            </a:extLst>
          </p:cNvPr>
          <p:cNvSpPr/>
          <p:nvPr/>
        </p:nvSpPr>
        <p:spPr>
          <a:xfrm>
            <a:off x="8862646" y="273599"/>
            <a:ext cx="2220686" cy="11448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 name="Rectangle: Rounded Corners 9">
            <a:extLst>
              <a:ext uri="{FF2B5EF4-FFF2-40B4-BE49-F238E27FC236}">
                <a16:creationId xmlns:a16="http://schemas.microsoft.com/office/drawing/2014/main" id="{586AAC31-02E0-409C-883A-C06224F57502}"/>
              </a:ext>
            </a:extLst>
          </p:cNvPr>
          <p:cNvSpPr/>
          <p:nvPr/>
        </p:nvSpPr>
        <p:spPr>
          <a:xfrm>
            <a:off x="586481" y="3278346"/>
            <a:ext cx="2220686" cy="9344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This </a:t>
            </a:r>
            <a:r>
              <a:rPr lang="de-DE" dirty="0" err="1"/>
              <a:t>is</a:t>
            </a:r>
            <a:r>
              <a:rPr lang="de-DE" dirty="0"/>
              <a:t> </a:t>
            </a:r>
            <a:r>
              <a:rPr lang="de-DE" dirty="0" err="1"/>
              <a:t>where</a:t>
            </a:r>
            <a:r>
              <a:rPr lang="de-DE" dirty="0"/>
              <a:t> </a:t>
            </a:r>
            <a:r>
              <a:rPr lang="de-DE" dirty="0" err="1"/>
              <a:t>practitioners</a:t>
            </a:r>
            <a:r>
              <a:rPr lang="de-DE" dirty="0"/>
              <a:t> </a:t>
            </a:r>
            <a:r>
              <a:rPr lang="de-DE" dirty="0" err="1"/>
              <a:t>want</a:t>
            </a:r>
            <a:r>
              <a:rPr lang="de-DE" dirty="0"/>
              <a:t> </a:t>
            </a:r>
            <a:r>
              <a:rPr lang="de-DE" dirty="0" err="1"/>
              <a:t>to</a:t>
            </a:r>
            <a:r>
              <a:rPr lang="de-DE" dirty="0"/>
              <a:t> </a:t>
            </a:r>
            <a:r>
              <a:rPr lang="de-DE" dirty="0" err="1"/>
              <a:t>adapt</a:t>
            </a:r>
            <a:r>
              <a:rPr lang="de-DE" dirty="0"/>
              <a:t> </a:t>
            </a:r>
            <a:r>
              <a:rPr lang="de-DE" dirty="0" err="1"/>
              <a:t>to</a:t>
            </a:r>
            <a:endParaRPr lang="en-DE" dirty="0"/>
          </a:p>
        </p:txBody>
      </p:sp>
      <p:sp>
        <p:nvSpPr>
          <p:cNvPr id="12" name="Rectangle: Rounded Corners 11">
            <a:extLst>
              <a:ext uri="{FF2B5EF4-FFF2-40B4-BE49-F238E27FC236}">
                <a16:creationId xmlns:a16="http://schemas.microsoft.com/office/drawing/2014/main" id="{A672BFB4-0048-4B0A-976F-99345087E369}"/>
              </a:ext>
            </a:extLst>
          </p:cNvPr>
          <p:cNvSpPr/>
          <p:nvPr/>
        </p:nvSpPr>
        <p:spPr>
          <a:xfrm>
            <a:off x="9752252" y="3322562"/>
            <a:ext cx="2220686" cy="9344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And </a:t>
            </a:r>
            <a:r>
              <a:rPr lang="de-DE" dirty="0" err="1"/>
              <a:t>this</a:t>
            </a:r>
            <a:r>
              <a:rPr lang="de-DE" dirty="0"/>
              <a:t> </a:t>
            </a:r>
            <a:r>
              <a:rPr lang="de-DE" dirty="0" err="1"/>
              <a:t>is</a:t>
            </a:r>
            <a:r>
              <a:rPr lang="de-DE" dirty="0"/>
              <a:t> </a:t>
            </a:r>
            <a:r>
              <a:rPr lang="de-DE" dirty="0" err="1"/>
              <a:t>what</a:t>
            </a:r>
            <a:r>
              <a:rPr lang="de-DE" dirty="0"/>
              <a:t> </a:t>
            </a:r>
            <a:r>
              <a:rPr lang="de-DE" dirty="0" err="1"/>
              <a:t>they</a:t>
            </a:r>
            <a:r>
              <a:rPr lang="de-DE" dirty="0"/>
              <a:t> </a:t>
            </a:r>
            <a:r>
              <a:rPr lang="de-DE" dirty="0" err="1"/>
              <a:t>get</a:t>
            </a:r>
            <a:endParaRPr lang="en-DE" dirty="0"/>
          </a:p>
        </p:txBody>
      </p:sp>
    </p:spTree>
    <p:extLst>
      <p:ext uri="{BB962C8B-B14F-4D97-AF65-F5344CB8AC3E}">
        <p14:creationId xmlns:p14="http://schemas.microsoft.com/office/powerpoint/2010/main" val="142480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1EBE8-9765-49E6-B693-6A87A9BAC428}"/>
              </a:ext>
            </a:extLst>
          </p:cNvPr>
          <p:cNvSpPr>
            <a:spLocks noGrp="1"/>
          </p:cNvSpPr>
          <p:nvPr>
            <p:ph type="title"/>
          </p:nvPr>
        </p:nvSpPr>
        <p:spPr/>
        <p:txBody>
          <a:bodyPr/>
          <a:lstStyle/>
          <a:p>
            <a:r>
              <a:rPr lang="de-DE" sz="4000" dirty="0" err="1">
                <a:solidFill>
                  <a:srgbClr val="0070C0"/>
                </a:solidFill>
                <a:latin typeface="Calibri" panose="020F0502020204030204" pitchFamily="34" charset="0"/>
                <a:cs typeface="Calibri" panose="020F0502020204030204" pitchFamily="34" charset="0"/>
              </a:rPr>
              <a:t>How</a:t>
            </a:r>
            <a:r>
              <a:rPr lang="de-DE" sz="4000" dirty="0">
                <a:solidFill>
                  <a:srgbClr val="0070C0"/>
                </a:solidFill>
                <a:latin typeface="Calibri" panose="020F0502020204030204" pitchFamily="34" charset="0"/>
                <a:cs typeface="Calibri" panose="020F0502020204030204" pitchFamily="34" charset="0"/>
              </a:rPr>
              <a:t> </a:t>
            </a:r>
            <a:r>
              <a:rPr lang="de-DE" sz="4000" dirty="0" err="1">
                <a:solidFill>
                  <a:srgbClr val="0070C0"/>
                </a:solidFill>
                <a:latin typeface="Calibri" panose="020F0502020204030204" pitchFamily="34" charset="0"/>
                <a:cs typeface="Calibri" panose="020F0502020204030204" pitchFamily="34" charset="0"/>
              </a:rPr>
              <a:t>well</a:t>
            </a:r>
            <a:r>
              <a:rPr lang="de-DE" sz="4000" dirty="0">
                <a:solidFill>
                  <a:srgbClr val="0070C0"/>
                </a:solidFill>
                <a:latin typeface="Calibri" panose="020F0502020204030204" pitchFamily="34" charset="0"/>
                <a:cs typeface="Calibri" panose="020F0502020204030204" pitchFamily="34" charset="0"/>
              </a:rPr>
              <a:t> do </a:t>
            </a:r>
            <a:r>
              <a:rPr lang="de-DE" sz="4000" dirty="0" err="1">
                <a:solidFill>
                  <a:srgbClr val="0070C0"/>
                </a:solidFill>
                <a:latin typeface="Calibri" panose="020F0502020204030204" pitchFamily="34" charset="0"/>
                <a:cs typeface="Calibri" panose="020F0502020204030204" pitchFamily="34" charset="0"/>
              </a:rPr>
              <a:t>climate</a:t>
            </a:r>
            <a:r>
              <a:rPr lang="de-DE" sz="4000" dirty="0">
                <a:solidFill>
                  <a:srgbClr val="0070C0"/>
                </a:solidFill>
                <a:latin typeface="Calibri" panose="020F0502020204030204" pitchFamily="34" charset="0"/>
                <a:cs typeface="Calibri" panose="020F0502020204030204" pitchFamily="34" charset="0"/>
              </a:rPr>
              <a:t> </a:t>
            </a:r>
            <a:r>
              <a:rPr lang="de-DE" sz="4000" dirty="0" err="1">
                <a:solidFill>
                  <a:srgbClr val="0070C0"/>
                </a:solidFill>
                <a:latin typeface="Calibri" panose="020F0502020204030204" pitchFamily="34" charset="0"/>
                <a:cs typeface="Calibri" panose="020F0502020204030204" pitchFamily="34" charset="0"/>
              </a:rPr>
              <a:t>models</a:t>
            </a:r>
            <a:r>
              <a:rPr lang="de-DE" sz="4000" dirty="0">
                <a:solidFill>
                  <a:srgbClr val="0070C0"/>
                </a:solidFill>
                <a:latin typeface="Calibri" panose="020F0502020204030204" pitchFamily="34" charset="0"/>
                <a:cs typeface="Calibri" panose="020F0502020204030204" pitchFamily="34" charset="0"/>
              </a:rPr>
              <a:t> </a:t>
            </a:r>
            <a:r>
              <a:rPr lang="de-DE" sz="4000" dirty="0" err="1">
                <a:solidFill>
                  <a:srgbClr val="0070C0"/>
                </a:solidFill>
                <a:latin typeface="Calibri" panose="020F0502020204030204" pitchFamily="34" charset="0"/>
                <a:cs typeface="Calibri" panose="020F0502020204030204" pitchFamily="34" charset="0"/>
              </a:rPr>
              <a:t>reproduce</a:t>
            </a:r>
            <a:r>
              <a:rPr lang="de-DE" sz="4000" dirty="0">
                <a:solidFill>
                  <a:srgbClr val="0070C0"/>
                </a:solidFill>
                <a:latin typeface="Calibri" panose="020F0502020204030204" pitchFamily="34" charset="0"/>
                <a:cs typeface="Calibri" panose="020F0502020204030204" pitchFamily="34" charset="0"/>
              </a:rPr>
              <a:t> extremes?</a:t>
            </a:r>
            <a:br>
              <a:rPr lang="de-DE" sz="4000" dirty="0">
                <a:solidFill>
                  <a:srgbClr val="0070C0"/>
                </a:solidFill>
                <a:latin typeface="Calibri" panose="020F0502020204030204" pitchFamily="34" charset="0"/>
                <a:cs typeface="Calibri" panose="020F0502020204030204" pitchFamily="34" charset="0"/>
              </a:rPr>
            </a:br>
            <a:r>
              <a:rPr lang="de-DE" sz="3200" dirty="0">
                <a:solidFill>
                  <a:srgbClr val="0070C0"/>
                </a:solidFill>
                <a:latin typeface="Calibri" panose="020F0502020204030204" pitchFamily="34" charset="0"/>
                <a:cs typeface="Calibri" panose="020F0502020204030204" pitchFamily="34" charset="0"/>
              </a:rPr>
              <a:t>-&gt; </a:t>
            </a:r>
            <a:r>
              <a:rPr lang="de-DE" sz="3200" dirty="0" err="1">
                <a:solidFill>
                  <a:srgbClr val="0070C0"/>
                </a:solidFill>
                <a:latin typeface="Calibri" panose="020F0502020204030204" pitchFamily="34" charset="0"/>
                <a:cs typeface="Calibri" panose="020F0502020204030204" pitchFamily="34" charset="0"/>
              </a:rPr>
              <a:t>drought</a:t>
            </a:r>
            <a:r>
              <a:rPr lang="de-DE" sz="3200" dirty="0">
                <a:solidFill>
                  <a:srgbClr val="0070C0"/>
                </a:solidFill>
                <a:latin typeface="Calibri" panose="020F0502020204030204" pitchFamily="34" charset="0"/>
                <a:cs typeface="Calibri" panose="020F0502020204030204" pitchFamily="34" charset="0"/>
              </a:rPr>
              <a:t> 2018</a:t>
            </a:r>
            <a:endParaRPr lang="en-DE" sz="4000" dirty="0">
              <a:solidFill>
                <a:srgbClr val="0070C0"/>
              </a:solidFill>
              <a:latin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id="{197B27FB-0A12-4887-A074-CAF2E2AF2823}"/>
              </a:ext>
            </a:extLst>
          </p:cNvPr>
          <p:cNvGrpSpPr>
            <a:grpSpLocks noChangeAspect="1"/>
          </p:cNvGrpSpPr>
          <p:nvPr/>
        </p:nvGrpSpPr>
        <p:grpSpPr>
          <a:xfrm>
            <a:off x="2708449" y="1418400"/>
            <a:ext cx="5784042" cy="4395871"/>
            <a:chOff x="4838700" y="1387427"/>
            <a:chExt cx="5716602" cy="4344618"/>
          </a:xfrm>
        </p:grpSpPr>
        <p:pic>
          <p:nvPicPr>
            <p:cNvPr id="9" name="Picture 2" descr="http://www.pik-potsdam.de/~menz/2018/pictures/daily_ts_prAdjust_2018_Germany_proj_20110101-20401231.png">
              <a:extLst>
                <a:ext uri="{FF2B5EF4-FFF2-40B4-BE49-F238E27FC236}">
                  <a16:creationId xmlns:a16="http://schemas.microsoft.com/office/drawing/2014/main" id="{654D14B8-D0B7-48CB-9AAD-D1B33B083A6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8700" y="1387427"/>
              <a:ext cx="5716602" cy="43446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B0F5CAA9-F4ED-4902-BF56-39FB8A8E2AD3}"/>
                </a:ext>
              </a:extLst>
            </p:cNvPr>
            <p:cNvGrpSpPr/>
            <p:nvPr/>
          </p:nvGrpSpPr>
          <p:grpSpPr>
            <a:xfrm>
              <a:off x="5666065" y="2059543"/>
              <a:ext cx="4057650" cy="2083832"/>
              <a:chOff x="5666065" y="2059543"/>
              <a:chExt cx="4057650" cy="2083832"/>
            </a:xfrm>
          </p:grpSpPr>
          <p:sp>
            <p:nvSpPr>
              <p:cNvPr id="11" name="TextBox 10">
                <a:extLst>
                  <a:ext uri="{FF2B5EF4-FFF2-40B4-BE49-F238E27FC236}">
                    <a16:creationId xmlns:a16="http://schemas.microsoft.com/office/drawing/2014/main" id="{7B97ED58-D39D-4FB4-BF6D-131E77C48D2B}"/>
                  </a:ext>
                </a:extLst>
              </p:cNvPr>
              <p:cNvSpPr txBox="1"/>
              <p:nvPr/>
            </p:nvSpPr>
            <p:spPr>
              <a:xfrm>
                <a:off x="9026088" y="3774043"/>
                <a:ext cx="697627" cy="369332"/>
              </a:xfrm>
              <a:prstGeom prst="rect">
                <a:avLst/>
              </a:prstGeom>
              <a:noFill/>
            </p:spPr>
            <p:txBody>
              <a:bodyPr wrap="none" rtlCol="0">
                <a:spAutoFit/>
              </a:bodyPr>
              <a:lstStyle/>
              <a:p>
                <a:r>
                  <a:rPr lang="de-DE" dirty="0">
                    <a:solidFill>
                      <a:srgbClr val="FF0000"/>
                    </a:solidFill>
                  </a:rPr>
                  <a:t>2018</a:t>
                </a:r>
              </a:p>
            </p:txBody>
          </p:sp>
          <p:sp>
            <p:nvSpPr>
              <p:cNvPr id="12" name="TextBox 11">
                <a:extLst>
                  <a:ext uri="{FF2B5EF4-FFF2-40B4-BE49-F238E27FC236}">
                    <a16:creationId xmlns:a16="http://schemas.microsoft.com/office/drawing/2014/main" id="{ABA9DD07-3C1C-488C-9687-48DBA5614E75}"/>
                  </a:ext>
                </a:extLst>
              </p:cNvPr>
              <p:cNvSpPr txBox="1"/>
              <p:nvPr/>
            </p:nvSpPr>
            <p:spPr>
              <a:xfrm>
                <a:off x="5666065" y="2059543"/>
                <a:ext cx="2313454" cy="923330"/>
              </a:xfrm>
              <a:prstGeom prst="rect">
                <a:avLst/>
              </a:prstGeom>
              <a:noFill/>
            </p:spPr>
            <p:txBody>
              <a:bodyPr wrap="none" rtlCol="0">
                <a:spAutoFit/>
              </a:bodyPr>
              <a:lstStyle/>
              <a:p>
                <a:r>
                  <a:rPr lang="de-DE" dirty="0">
                    <a:solidFill>
                      <a:srgbClr val="99CC00"/>
                    </a:solidFill>
                  </a:rPr>
                  <a:t>RCP2.6</a:t>
                </a:r>
                <a:r>
                  <a:rPr lang="de-DE" dirty="0">
                    <a:solidFill>
                      <a:srgbClr val="FF0000"/>
                    </a:solidFill>
                  </a:rPr>
                  <a:t> </a:t>
                </a:r>
                <a:r>
                  <a:rPr lang="de-DE" dirty="0" err="1">
                    <a:solidFill>
                      <a:srgbClr val="FF0000"/>
                    </a:solidFill>
                  </a:rPr>
                  <a:t>and</a:t>
                </a:r>
                <a:r>
                  <a:rPr lang="de-DE" dirty="0">
                    <a:solidFill>
                      <a:srgbClr val="FF0000"/>
                    </a:solidFill>
                  </a:rPr>
                  <a:t> </a:t>
                </a:r>
                <a:r>
                  <a:rPr lang="de-DE" dirty="0">
                    <a:solidFill>
                      <a:srgbClr val="FF9933"/>
                    </a:solidFill>
                  </a:rPr>
                  <a:t>RCP8.5</a:t>
                </a:r>
              </a:p>
              <a:p>
                <a:r>
                  <a:rPr lang="de-DE" dirty="0">
                    <a:solidFill>
                      <a:srgbClr val="FF0000"/>
                    </a:solidFill>
                  </a:rPr>
                  <a:t>2011-2040</a:t>
                </a:r>
              </a:p>
              <a:p>
                <a:r>
                  <a:rPr lang="de-DE" dirty="0">
                    <a:solidFill>
                      <a:srgbClr val="FF0000"/>
                    </a:solidFill>
                  </a:rPr>
                  <a:t>CORDEX</a:t>
                </a:r>
              </a:p>
            </p:txBody>
          </p:sp>
        </p:grpSp>
      </p:grpSp>
      <p:cxnSp>
        <p:nvCxnSpPr>
          <p:cNvPr id="14" name="Straight Arrow Connector 13">
            <a:extLst>
              <a:ext uri="{FF2B5EF4-FFF2-40B4-BE49-F238E27FC236}">
                <a16:creationId xmlns:a16="http://schemas.microsoft.com/office/drawing/2014/main" id="{DAE6A148-6135-4CCC-9770-02E9091B8E17}"/>
              </a:ext>
            </a:extLst>
          </p:cNvPr>
          <p:cNvCxnSpPr>
            <a:cxnSpLocks/>
          </p:cNvCxnSpPr>
          <p:nvPr/>
        </p:nvCxnSpPr>
        <p:spPr>
          <a:xfrm flipH="1">
            <a:off x="7978392" y="3135086"/>
            <a:ext cx="106512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501EF11-352A-4808-A68D-2DDB6A072B26}"/>
              </a:ext>
            </a:extLst>
          </p:cNvPr>
          <p:cNvSpPr txBox="1"/>
          <p:nvPr/>
        </p:nvSpPr>
        <p:spPr>
          <a:xfrm>
            <a:off x="9059783" y="2890132"/>
            <a:ext cx="1762214" cy="400110"/>
          </a:xfrm>
          <a:prstGeom prst="rect">
            <a:avLst/>
          </a:prstGeom>
          <a:noFill/>
        </p:spPr>
        <p:txBody>
          <a:bodyPr wrap="none" rtlCol="0">
            <a:spAutoFit/>
          </a:bodyPr>
          <a:lstStyle/>
          <a:p>
            <a:r>
              <a:rPr lang="de-DE" sz="2000" dirty="0" err="1">
                <a:latin typeface="Calibri" panose="020F0502020204030204" pitchFamily="34" charset="0"/>
                <a:cs typeface="Calibri" panose="020F0502020204030204" pitchFamily="34" charset="0"/>
              </a:rPr>
              <a:t>Observed</a:t>
            </a:r>
            <a:r>
              <a:rPr lang="de-DE" sz="2000" dirty="0">
                <a:latin typeface="Calibri" panose="020F0502020204030204" pitchFamily="34" charset="0"/>
                <a:cs typeface="Calibri" panose="020F0502020204030204" pitchFamily="34" charset="0"/>
              </a:rPr>
              <a:t> 2018</a:t>
            </a:r>
            <a:endParaRPr lang="en-DE" sz="2000" dirty="0">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A91F3855-C3AD-4C1F-B3EB-049C35E59530}"/>
              </a:ext>
            </a:extLst>
          </p:cNvPr>
          <p:cNvGrpSpPr/>
          <p:nvPr/>
        </p:nvGrpSpPr>
        <p:grpSpPr>
          <a:xfrm>
            <a:off x="7887956" y="1669902"/>
            <a:ext cx="4200210" cy="1323439"/>
            <a:chOff x="7887956" y="1669902"/>
            <a:chExt cx="4200210" cy="1323439"/>
          </a:xfrm>
        </p:grpSpPr>
        <p:sp>
          <p:nvSpPr>
            <p:cNvPr id="17" name="TextBox 16">
              <a:extLst>
                <a:ext uri="{FF2B5EF4-FFF2-40B4-BE49-F238E27FC236}">
                  <a16:creationId xmlns:a16="http://schemas.microsoft.com/office/drawing/2014/main" id="{5ADFBC7A-5232-46C1-AA2C-6B8CB04BE734}"/>
                </a:ext>
              </a:extLst>
            </p:cNvPr>
            <p:cNvSpPr txBox="1"/>
            <p:nvPr/>
          </p:nvSpPr>
          <p:spPr>
            <a:xfrm>
              <a:off x="7887956" y="1669902"/>
              <a:ext cx="506870" cy="1323439"/>
            </a:xfrm>
            <a:prstGeom prst="rect">
              <a:avLst/>
            </a:prstGeom>
            <a:noFill/>
          </p:spPr>
          <p:txBody>
            <a:bodyPr wrap="none" rtlCol="0">
              <a:spAutoFit/>
            </a:bodyPr>
            <a:lstStyle/>
            <a:p>
              <a:r>
                <a:rPr lang="de-DE" sz="8000" dirty="0">
                  <a:latin typeface="Calibri" panose="020F0502020204030204" pitchFamily="34" charset="0"/>
                  <a:cs typeface="Calibri" panose="020F0502020204030204" pitchFamily="34" charset="0"/>
                </a:rPr>
                <a:t>}</a:t>
              </a:r>
              <a:endParaRPr lang="en-DE" sz="8000" dirty="0">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510F7D01-570B-48DD-A5BB-37F260C95FD1}"/>
                </a:ext>
              </a:extLst>
            </p:cNvPr>
            <p:cNvGrpSpPr/>
            <p:nvPr/>
          </p:nvGrpSpPr>
          <p:grpSpPr>
            <a:xfrm>
              <a:off x="8311664" y="2086181"/>
              <a:ext cx="3776502" cy="707886"/>
              <a:chOff x="8311664" y="2086181"/>
              <a:chExt cx="3776502" cy="707886"/>
            </a:xfrm>
          </p:grpSpPr>
          <p:cxnSp>
            <p:nvCxnSpPr>
              <p:cNvPr id="18" name="Straight Arrow Connector 17">
                <a:extLst>
                  <a:ext uri="{FF2B5EF4-FFF2-40B4-BE49-F238E27FC236}">
                    <a16:creationId xmlns:a16="http://schemas.microsoft.com/office/drawing/2014/main" id="{6F512CFB-923B-4B73-A86C-9249DB910ECC}"/>
                  </a:ext>
                </a:extLst>
              </p:cNvPr>
              <p:cNvCxnSpPr>
                <a:cxnSpLocks/>
              </p:cNvCxnSpPr>
              <p:nvPr/>
            </p:nvCxnSpPr>
            <p:spPr>
              <a:xfrm flipH="1">
                <a:off x="8311664" y="2433376"/>
                <a:ext cx="73185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9521743-8FCB-467A-B9CC-BCB966194A37}"/>
                  </a:ext>
                </a:extLst>
              </p:cNvPr>
              <p:cNvSpPr txBox="1"/>
              <p:nvPr/>
            </p:nvSpPr>
            <p:spPr>
              <a:xfrm>
                <a:off x="9059781" y="2086181"/>
                <a:ext cx="3028385" cy="707886"/>
              </a:xfrm>
              <a:prstGeom prst="rect">
                <a:avLst/>
              </a:prstGeom>
              <a:noFill/>
            </p:spPr>
            <p:txBody>
              <a:bodyPr wrap="square" rtlCol="0">
                <a:spAutoFit/>
              </a:bodyPr>
              <a:lstStyle/>
              <a:p>
                <a:r>
                  <a:rPr lang="de-DE" sz="2000" dirty="0" err="1">
                    <a:latin typeface="Calibri" panose="020F0502020204030204" pitchFamily="34" charset="0"/>
                    <a:cs typeface="Calibri" panose="020F0502020204030204" pitchFamily="34" charset="0"/>
                  </a:rPr>
                  <a:t>Simulated</a:t>
                </a:r>
                <a:r>
                  <a:rPr lang="de-DE" sz="2000" dirty="0">
                    <a:latin typeface="Calibri" panose="020F0502020204030204" pitchFamily="34" charset="0"/>
                    <a:cs typeface="Calibri" panose="020F0502020204030204" pitchFamily="34" charset="0"/>
                  </a:rPr>
                  <a:t> 2011-2040</a:t>
                </a:r>
              </a:p>
              <a:p>
                <a:r>
                  <a:rPr lang="de-DE" sz="2000" dirty="0">
                    <a:latin typeface="Calibri" panose="020F0502020204030204" pitchFamily="34" charset="0"/>
                    <a:cs typeface="Calibri" panose="020F0502020204030204" pitchFamily="34" charset="0"/>
                  </a:rPr>
                  <a:t>(~1200 </a:t>
                </a:r>
                <a:r>
                  <a:rPr lang="de-DE" sz="2000" dirty="0" err="1">
                    <a:latin typeface="Calibri" panose="020F0502020204030204" pitchFamily="34" charset="0"/>
                    <a:cs typeface="Calibri" panose="020F0502020204030204" pitchFamily="34" charset="0"/>
                  </a:rPr>
                  <a:t>years</a:t>
                </a:r>
                <a:r>
                  <a:rPr lang="de-DE" sz="2000" dirty="0">
                    <a:latin typeface="Calibri" panose="020F0502020204030204" pitchFamily="34" charset="0"/>
                    <a:cs typeface="Calibri" panose="020F0502020204030204" pitchFamily="34" charset="0"/>
                  </a:rPr>
                  <a:t>)</a:t>
                </a:r>
                <a:endParaRPr lang="en-DE" sz="2000" dirty="0">
                  <a:latin typeface="Calibri" panose="020F0502020204030204" pitchFamily="34" charset="0"/>
                  <a:cs typeface="Calibri" panose="020F0502020204030204" pitchFamily="34" charset="0"/>
                </a:endParaRPr>
              </a:p>
            </p:txBody>
          </p:sp>
        </p:grpSp>
      </p:grpSp>
      <p:sp>
        <p:nvSpPr>
          <p:cNvPr id="5" name="TextBox 4">
            <a:extLst>
              <a:ext uri="{FF2B5EF4-FFF2-40B4-BE49-F238E27FC236}">
                <a16:creationId xmlns:a16="http://schemas.microsoft.com/office/drawing/2014/main" id="{40B09095-5A03-4869-A6C8-936877ED1004}"/>
              </a:ext>
            </a:extLst>
          </p:cNvPr>
          <p:cNvSpPr txBox="1"/>
          <p:nvPr/>
        </p:nvSpPr>
        <p:spPr>
          <a:xfrm>
            <a:off x="7795590" y="6331314"/>
            <a:ext cx="998991" cy="307777"/>
          </a:xfrm>
          <a:prstGeom prst="rect">
            <a:avLst/>
          </a:prstGeom>
          <a:noFill/>
        </p:spPr>
        <p:txBody>
          <a:bodyPr wrap="none" rtlCol="0">
            <a:spAutoFit/>
          </a:bodyPr>
          <a:lstStyle/>
          <a:p>
            <a:r>
              <a:rPr lang="de-DE" sz="1400" dirty="0">
                <a:solidFill>
                  <a:schemeClr val="bg1">
                    <a:lumMod val="50000"/>
                  </a:schemeClr>
                </a:solidFill>
                <a:latin typeface="Calibri" panose="020F0502020204030204" pitchFamily="34" charset="0"/>
                <a:cs typeface="Calibri" panose="020F0502020204030204" pitchFamily="34" charset="0"/>
              </a:rPr>
              <a:t>Menz 2020</a:t>
            </a:r>
            <a:endParaRPr lang="en-DE" sz="1400" dirty="0">
              <a:solidFill>
                <a:schemeClr val="bg1">
                  <a:lumMod val="50000"/>
                </a:schemeClr>
              </a:solidFill>
              <a:latin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A11B5009-070B-4B9C-957E-B8282447C37C}"/>
              </a:ext>
            </a:extLst>
          </p:cNvPr>
          <p:cNvSpPr/>
          <p:nvPr/>
        </p:nvSpPr>
        <p:spPr>
          <a:xfrm>
            <a:off x="1987481" y="4224904"/>
            <a:ext cx="7496070" cy="18828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de-DE" dirty="0"/>
              <a:t>The </a:t>
            </a:r>
            <a:r>
              <a:rPr lang="de-DE" dirty="0" err="1"/>
              <a:t>state</a:t>
            </a:r>
            <a:r>
              <a:rPr lang="de-DE" dirty="0"/>
              <a:t>-</a:t>
            </a:r>
            <a:r>
              <a:rPr lang="de-DE" dirty="0" err="1"/>
              <a:t>of</a:t>
            </a:r>
            <a:r>
              <a:rPr lang="de-DE" dirty="0"/>
              <a:t>-</a:t>
            </a:r>
            <a:r>
              <a:rPr lang="de-DE" dirty="0" err="1"/>
              <a:t>the</a:t>
            </a:r>
            <a:r>
              <a:rPr lang="de-DE" dirty="0"/>
              <a:t>-art regional </a:t>
            </a:r>
            <a:r>
              <a:rPr lang="de-DE" dirty="0" err="1"/>
              <a:t>climate</a:t>
            </a:r>
            <a:r>
              <a:rPr lang="de-DE" dirty="0"/>
              <a:t> </a:t>
            </a:r>
            <a:r>
              <a:rPr lang="de-DE" dirty="0" err="1"/>
              <a:t>models</a:t>
            </a:r>
            <a:r>
              <a:rPr lang="de-DE" dirty="0"/>
              <a:t> do not </a:t>
            </a:r>
            <a:r>
              <a:rPr lang="de-DE" dirty="0" err="1"/>
              <a:t>reproduce</a:t>
            </a:r>
            <a:r>
              <a:rPr lang="de-DE" dirty="0"/>
              <a:t> </a:t>
            </a:r>
            <a:r>
              <a:rPr lang="de-DE" dirty="0" err="1"/>
              <a:t>the</a:t>
            </a:r>
            <a:r>
              <a:rPr lang="de-DE" dirty="0"/>
              <a:t> </a:t>
            </a:r>
            <a:r>
              <a:rPr lang="de-DE" dirty="0" err="1"/>
              <a:t>current</a:t>
            </a:r>
            <a:r>
              <a:rPr lang="de-DE" dirty="0"/>
              <a:t> </a:t>
            </a:r>
            <a:r>
              <a:rPr lang="de-DE" dirty="0" err="1"/>
              <a:t>precipitation</a:t>
            </a:r>
            <a:r>
              <a:rPr lang="de-DE" dirty="0"/>
              <a:t> </a:t>
            </a:r>
            <a:r>
              <a:rPr lang="de-DE" dirty="0" err="1"/>
              <a:t>trend</a:t>
            </a:r>
            <a:r>
              <a:rPr lang="de-DE" dirty="0"/>
              <a:t> in Germany and do not </a:t>
            </a:r>
            <a:r>
              <a:rPr lang="de-DE" dirty="0" err="1"/>
              <a:t>reproduce</a:t>
            </a:r>
            <a:r>
              <a:rPr lang="de-DE" dirty="0"/>
              <a:t> </a:t>
            </a:r>
            <a:r>
              <a:rPr lang="de-DE" dirty="0" err="1"/>
              <a:t>the</a:t>
            </a:r>
            <a:r>
              <a:rPr lang="de-DE" dirty="0"/>
              <a:t> </a:t>
            </a:r>
            <a:r>
              <a:rPr lang="de-DE" dirty="0" err="1"/>
              <a:t>drought</a:t>
            </a:r>
            <a:r>
              <a:rPr lang="de-DE" dirty="0"/>
              <a:t> extremes</a:t>
            </a:r>
          </a:p>
          <a:p>
            <a:pPr algn="ctr">
              <a:spcAft>
                <a:spcPts val="600"/>
              </a:spcAft>
            </a:pPr>
            <a:r>
              <a:rPr lang="de-DE" dirty="0" err="1"/>
              <a:t>They</a:t>
            </a:r>
            <a:r>
              <a:rPr lang="de-DE" dirty="0"/>
              <a:t> </a:t>
            </a:r>
            <a:r>
              <a:rPr lang="de-DE" dirty="0" err="1"/>
              <a:t>project</a:t>
            </a:r>
            <a:r>
              <a:rPr lang="de-DE" dirty="0"/>
              <a:t> a </a:t>
            </a:r>
            <a:r>
              <a:rPr lang="de-DE" dirty="0" err="1"/>
              <a:t>wet</a:t>
            </a:r>
            <a:r>
              <a:rPr lang="de-DE" dirty="0"/>
              <a:t> and </a:t>
            </a:r>
            <a:r>
              <a:rPr lang="de-DE" dirty="0" err="1"/>
              <a:t>green</a:t>
            </a:r>
            <a:r>
              <a:rPr lang="de-DE" dirty="0"/>
              <a:t> </a:t>
            </a:r>
            <a:r>
              <a:rPr lang="de-DE" dirty="0" err="1"/>
              <a:t>future</a:t>
            </a:r>
            <a:endParaRPr lang="de-DE" dirty="0"/>
          </a:p>
          <a:p>
            <a:pPr algn="ctr">
              <a:spcAft>
                <a:spcPts val="600"/>
              </a:spcAft>
            </a:pPr>
            <a:r>
              <a:rPr lang="de-DE" dirty="0" err="1"/>
              <a:t>How</a:t>
            </a:r>
            <a:r>
              <a:rPr lang="de-DE" dirty="0"/>
              <a:t> </a:t>
            </a:r>
            <a:r>
              <a:rPr lang="de-DE" dirty="0" err="1"/>
              <a:t>to</a:t>
            </a:r>
            <a:r>
              <a:rPr lang="de-DE" dirty="0"/>
              <a:t> </a:t>
            </a:r>
            <a:r>
              <a:rPr lang="de-DE" dirty="0" err="1"/>
              <a:t>provide</a:t>
            </a:r>
            <a:r>
              <a:rPr lang="de-DE" dirty="0"/>
              <a:t> </a:t>
            </a:r>
            <a:r>
              <a:rPr lang="de-DE" dirty="0" err="1"/>
              <a:t>decision</a:t>
            </a:r>
            <a:r>
              <a:rPr lang="de-DE" dirty="0"/>
              <a:t> support?</a:t>
            </a:r>
          </a:p>
        </p:txBody>
      </p:sp>
    </p:spTree>
    <p:extLst>
      <p:ext uri="{BB962C8B-B14F-4D97-AF65-F5344CB8AC3E}">
        <p14:creationId xmlns:p14="http://schemas.microsoft.com/office/powerpoint/2010/main" val="126631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a:t>Development </a:t>
            </a:r>
            <a:r>
              <a:rPr lang="de-DE" dirty="0" err="1"/>
              <a:t>of</a:t>
            </a:r>
            <a:r>
              <a:rPr lang="de-DE" dirty="0"/>
              <a:t> GW </a:t>
            </a:r>
            <a:r>
              <a:rPr lang="de-DE" dirty="0" err="1"/>
              <a:t>recharge</a:t>
            </a:r>
            <a:br>
              <a:rPr lang="de-DE" dirty="0"/>
            </a:br>
            <a:r>
              <a:rPr lang="de-DE" dirty="0"/>
              <a:t>1951-2020</a:t>
            </a:r>
          </a:p>
        </p:txBody>
      </p:sp>
      <p:grpSp>
        <p:nvGrpSpPr>
          <p:cNvPr id="23" name="Group 22">
            <a:extLst>
              <a:ext uri="{FF2B5EF4-FFF2-40B4-BE49-F238E27FC236}">
                <a16:creationId xmlns:a16="http://schemas.microsoft.com/office/drawing/2014/main" id="{30B422E1-CC09-465E-ABE8-F76358226C44}"/>
              </a:ext>
            </a:extLst>
          </p:cNvPr>
          <p:cNvGrpSpPr/>
          <p:nvPr/>
        </p:nvGrpSpPr>
        <p:grpSpPr>
          <a:xfrm>
            <a:off x="652972" y="1413471"/>
            <a:ext cx="5043629" cy="4031058"/>
            <a:chOff x="338647" y="1347610"/>
            <a:chExt cx="5043629" cy="4031058"/>
          </a:xfrm>
        </p:grpSpPr>
        <p:pic>
          <p:nvPicPr>
            <p:cNvPr id="20" name="Picture 19">
              <a:extLst>
                <a:ext uri="{FF2B5EF4-FFF2-40B4-BE49-F238E27FC236}">
                  <a16:creationId xmlns:a16="http://schemas.microsoft.com/office/drawing/2014/main" id="{2E253E0A-3B6A-4791-8610-92CE454B85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647" y="1347610"/>
              <a:ext cx="5043629" cy="4031058"/>
            </a:xfrm>
            <a:prstGeom prst="rect">
              <a:avLst/>
            </a:prstGeom>
            <a:ln>
              <a:noFill/>
            </a:ln>
            <a:effectLst>
              <a:outerShdw blurRad="292100" dist="139700" dir="2700000" algn="tl" rotWithShape="0">
                <a:srgbClr val="333333">
                  <a:alpha val="65000"/>
                </a:srgbClr>
              </a:outerShdw>
            </a:effectLst>
          </p:spPr>
        </p:pic>
        <p:sp>
          <p:nvSpPr>
            <p:cNvPr id="21" name="TextBox 20">
              <a:extLst>
                <a:ext uri="{FF2B5EF4-FFF2-40B4-BE49-F238E27FC236}">
                  <a16:creationId xmlns:a16="http://schemas.microsoft.com/office/drawing/2014/main" id="{C48DBF98-A2D9-4DED-B481-63BEC52C4A53}"/>
                </a:ext>
              </a:extLst>
            </p:cNvPr>
            <p:cNvSpPr txBox="1"/>
            <p:nvPr/>
          </p:nvSpPr>
          <p:spPr>
            <a:xfrm>
              <a:off x="1736439" y="1401398"/>
              <a:ext cx="2303323" cy="369332"/>
            </a:xfrm>
            <a:prstGeom prst="rect">
              <a:avLst/>
            </a:prstGeom>
            <a:solidFill>
              <a:schemeClr val="bg1"/>
            </a:solidFill>
          </p:spPr>
          <p:txBody>
            <a:bodyPr wrap="none" rtlCol="0">
              <a:spAutoFit/>
            </a:bodyPr>
            <a:lstStyle/>
            <a:p>
              <a:r>
                <a:rPr lang="de-DE" b="1" dirty="0"/>
                <a:t>Annual sums Potsdam</a:t>
              </a:r>
              <a:endParaRPr lang="en-DE" b="1" dirty="0"/>
            </a:p>
          </p:txBody>
        </p:sp>
      </p:grpSp>
      <p:pic>
        <p:nvPicPr>
          <p:cNvPr id="3" name="Picture 2">
            <a:extLst>
              <a:ext uri="{FF2B5EF4-FFF2-40B4-BE49-F238E27FC236}">
                <a16:creationId xmlns:a16="http://schemas.microsoft.com/office/drawing/2014/main" id="{30020B92-16F3-4DF9-BB0B-7CD26188F035}"/>
              </a:ext>
            </a:extLst>
          </p:cNvPr>
          <p:cNvPicPr>
            <a:picLocks noChangeAspect="1"/>
          </p:cNvPicPr>
          <p:nvPr/>
        </p:nvPicPr>
        <p:blipFill>
          <a:blip r:embed="rId3"/>
          <a:stretch>
            <a:fillRect/>
          </a:stretch>
        </p:blipFill>
        <p:spPr>
          <a:xfrm>
            <a:off x="5037664" y="133349"/>
            <a:ext cx="4439711" cy="6280042"/>
          </a:xfrm>
          <a:prstGeom prst="rect">
            <a:avLst/>
          </a:prstGeom>
        </p:spPr>
      </p:pic>
      <p:grpSp>
        <p:nvGrpSpPr>
          <p:cNvPr id="25" name="Group 24">
            <a:extLst>
              <a:ext uri="{FF2B5EF4-FFF2-40B4-BE49-F238E27FC236}">
                <a16:creationId xmlns:a16="http://schemas.microsoft.com/office/drawing/2014/main" id="{2BBD2F13-1DFB-4225-937C-14AFA97FC6C1}"/>
              </a:ext>
            </a:extLst>
          </p:cNvPr>
          <p:cNvGrpSpPr/>
          <p:nvPr/>
        </p:nvGrpSpPr>
        <p:grpSpPr>
          <a:xfrm>
            <a:off x="7094393" y="376770"/>
            <a:ext cx="4221781" cy="6116105"/>
            <a:chOff x="6495961" y="400661"/>
            <a:chExt cx="3609220" cy="5279430"/>
          </a:xfrm>
        </p:grpSpPr>
        <p:pic>
          <p:nvPicPr>
            <p:cNvPr id="13" name="Picture 12">
              <a:extLst>
                <a:ext uri="{FF2B5EF4-FFF2-40B4-BE49-F238E27FC236}">
                  <a16:creationId xmlns:a16="http://schemas.microsoft.com/office/drawing/2014/main" id="{3DC74C28-1A1E-4224-81D6-6A88BDEABBD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5961" y="574791"/>
              <a:ext cx="3609220" cy="5105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Rectangle 23">
              <a:extLst>
                <a:ext uri="{FF2B5EF4-FFF2-40B4-BE49-F238E27FC236}">
                  <a16:creationId xmlns:a16="http://schemas.microsoft.com/office/drawing/2014/main" id="{9D23B746-16DB-473C-B1D2-8BB260CA28AA}"/>
                </a:ext>
              </a:extLst>
            </p:cNvPr>
            <p:cNvSpPr/>
            <p:nvPr/>
          </p:nvSpPr>
          <p:spPr>
            <a:xfrm>
              <a:off x="7617367" y="400661"/>
              <a:ext cx="1594411" cy="369332"/>
            </a:xfrm>
            <a:prstGeom prst="rect">
              <a:avLst/>
            </a:prstGeom>
          </p:spPr>
          <p:txBody>
            <a:bodyPr wrap="none">
              <a:spAutoFit/>
            </a:bodyPr>
            <a:lstStyle/>
            <a:p>
              <a:r>
                <a:rPr lang="de-DE" b="1" dirty="0"/>
                <a:t>Diff GWR 2019</a:t>
              </a:r>
              <a:endParaRPr lang="en-DE" dirty="0"/>
            </a:p>
          </p:txBody>
        </p:sp>
      </p:grpSp>
    </p:spTree>
    <p:extLst>
      <p:ext uri="{BB962C8B-B14F-4D97-AF65-F5344CB8AC3E}">
        <p14:creationId xmlns:p14="http://schemas.microsoft.com/office/powerpoint/2010/main" val="222498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F0ABD93-E03A-4075-85EA-0811824D259D}"/>
              </a:ext>
            </a:extLst>
          </p:cNvPr>
          <p:cNvSpPr>
            <a:spLocks noGrp="1"/>
          </p:cNvSpPr>
          <p:nvPr>
            <p:ph type="ftr" sz="quarter" idx="11"/>
          </p:nvPr>
        </p:nvSpPr>
        <p:spPr>
          <a:xfrm>
            <a:off x="3791744" y="6356351"/>
            <a:ext cx="4416491" cy="365125"/>
          </a:xfrm>
        </p:spPr>
        <p:txBody>
          <a:bodyPr/>
          <a:lstStyle/>
          <a:p>
            <a:r>
              <a:rPr lang="de-DE" dirty="0"/>
              <a:t>Daten: ERA5, bearbeitet am PIK sowie Klimadaten des DWD</a:t>
            </a:r>
            <a:endParaRPr lang="en-DE" dirty="0"/>
          </a:p>
        </p:txBody>
      </p:sp>
      <p:sp>
        <p:nvSpPr>
          <p:cNvPr id="4" name="Slide Number Placeholder 3">
            <a:extLst>
              <a:ext uri="{FF2B5EF4-FFF2-40B4-BE49-F238E27FC236}">
                <a16:creationId xmlns:a16="http://schemas.microsoft.com/office/drawing/2014/main" id="{E57B595F-F9B7-4F35-A42A-38AD986A496D}"/>
              </a:ext>
            </a:extLst>
          </p:cNvPr>
          <p:cNvSpPr>
            <a:spLocks noGrp="1"/>
          </p:cNvSpPr>
          <p:nvPr>
            <p:ph type="sldNum" sz="quarter" idx="12"/>
          </p:nvPr>
        </p:nvSpPr>
        <p:spPr/>
        <p:txBody>
          <a:bodyPr/>
          <a:lstStyle/>
          <a:p>
            <a:fld id="{1B44015D-9407-488E-8AD7-722ADB5AEF29}" type="slidenum">
              <a:rPr lang="de-DE" smtClean="0"/>
              <a:t>2</a:t>
            </a:fld>
            <a:endParaRPr lang="de-DE" dirty="0"/>
          </a:p>
        </p:txBody>
      </p:sp>
      <p:sp>
        <p:nvSpPr>
          <p:cNvPr id="5" name="Title 4">
            <a:extLst>
              <a:ext uri="{FF2B5EF4-FFF2-40B4-BE49-F238E27FC236}">
                <a16:creationId xmlns:a16="http://schemas.microsoft.com/office/drawing/2014/main" id="{329A9144-DDFC-4884-AD2B-E9B7E2C8C276}"/>
              </a:ext>
            </a:extLst>
          </p:cNvPr>
          <p:cNvSpPr>
            <a:spLocks noGrp="1"/>
          </p:cNvSpPr>
          <p:nvPr>
            <p:ph type="title"/>
          </p:nvPr>
        </p:nvSpPr>
        <p:spPr/>
        <p:txBody>
          <a:bodyPr>
            <a:normAutofit/>
          </a:bodyPr>
          <a:lstStyle/>
          <a:p>
            <a:r>
              <a:rPr lang="de-DE" sz="3733" dirty="0">
                <a:solidFill>
                  <a:schemeClr val="accent1">
                    <a:lumMod val="75000"/>
                  </a:schemeClr>
                </a:solidFill>
              </a:rPr>
              <a:t>Beobachteter Klimawandel in Deutschland</a:t>
            </a:r>
            <a:endParaRPr lang="en-DE" sz="3733" dirty="0">
              <a:solidFill>
                <a:schemeClr val="accent1">
                  <a:lumMod val="75000"/>
                </a:schemeClr>
              </a:solidFill>
            </a:endParaRPr>
          </a:p>
        </p:txBody>
      </p:sp>
      <p:pic>
        <p:nvPicPr>
          <p:cNvPr id="6" name="Picture 5">
            <a:extLst>
              <a:ext uri="{FF2B5EF4-FFF2-40B4-BE49-F238E27FC236}">
                <a16:creationId xmlns:a16="http://schemas.microsoft.com/office/drawing/2014/main" id="{1A7709C0-5AD5-464E-8EF1-F8170555BDBF}"/>
              </a:ext>
            </a:extLst>
          </p:cNvPr>
          <p:cNvPicPr>
            <a:picLocks noChangeAspect="1"/>
          </p:cNvPicPr>
          <p:nvPr/>
        </p:nvPicPr>
        <p:blipFill>
          <a:blip r:embed="rId2"/>
          <a:stretch>
            <a:fillRect/>
          </a:stretch>
        </p:blipFill>
        <p:spPr>
          <a:xfrm>
            <a:off x="6163677" y="1415797"/>
            <a:ext cx="5308921" cy="4406096"/>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9E691714-BA12-4BAF-AED7-E59149A10199}"/>
              </a:ext>
            </a:extLst>
          </p:cNvPr>
          <p:cNvPicPr>
            <a:picLocks noChangeAspect="1"/>
          </p:cNvPicPr>
          <p:nvPr/>
        </p:nvPicPr>
        <p:blipFill>
          <a:blip r:embed="rId3"/>
          <a:stretch>
            <a:fillRect/>
          </a:stretch>
        </p:blipFill>
        <p:spPr>
          <a:xfrm>
            <a:off x="693599" y="1412777"/>
            <a:ext cx="5278056" cy="4413812"/>
          </a:xfrm>
          <a:prstGeom prst="rect">
            <a:avLst/>
          </a:prstGeom>
          <a:ln>
            <a:noFill/>
          </a:ln>
          <a:effectLst>
            <a:outerShdw blurRad="292100" dist="139700" dir="2700000" algn="tl" rotWithShape="0">
              <a:srgbClr val="333333">
                <a:alpha val="65000"/>
              </a:srgbClr>
            </a:outerShdw>
          </a:effectLst>
        </p:spPr>
      </p:pic>
      <p:sp>
        <p:nvSpPr>
          <p:cNvPr id="2" name="Content Placeholder 1">
            <a:extLst>
              <a:ext uri="{FF2B5EF4-FFF2-40B4-BE49-F238E27FC236}">
                <a16:creationId xmlns:a16="http://schemas.microsoft.com/office/drawing/2014/main" id="{C72A0E23-A1BE-44CD-90BA-D7AC68490F91}"/>
              </a:ext>
            </a:extLst>
          </p:cNvPr>
          <p:cNvSpPr>
            <a:spLocks noGrp="1"/>
          </p:cNvSpPr>
          <p:nvPr>
            <p:ph idx="1"/>
          </p:nvPr>
        </p:nvSpPr>
        <p:spPr>
          <a:xfrm>
            <a:off x="2256607" y="1436000"/>
            <a:ext cx="2473491" cy="430808"/>
          </a:xfrm>
          <a:solidFill>
            <a:schemeClr val="bg1"/>
          </a:solidFill>
        </p:spPr>
        <p:txBody>
          <a:bodyPr/>
          <a:lstStyle/>
          <a:p>
            <a:pPr algn="ctr">
              <a:spcAft>
                <a:spcPts val="0"/>
              </a:spcAft>
            </a:pPr>
            <a:r>
              <a:rPr lang="de-DE" dirty="0">
                <a:latin typeface="Calibri" panose="020F0502020204030204" pitchFamily="34" charset="0"/>
                <a:cs typeface="Calibri" panose="020F0502020204030204" pitchFamily="34" charset="0"/>
              </a:rPr>
              <a:t>Trend Temperatur</a:t>
            </a:r>
            <a:endParaRPr lang="en-DE" dirty="0">
              <a:latin typeface="Calibri" panose="020F0502020204030204" pitchFamily="34" charset="0"/>
              <a:cs typeface="Calibri" panose="020F0502020204030204" pitchFamily="34" charset="0"/>
            </a:endParaRPr>
          </a:p>
        </p:txBody>
      </p:sp>
      <p:sp>
        <p:nvSpPr>
          <p:cNvPr id="9" name="Content Placeholder 1">
            <a:extLst>
              <a:ext uri="{FF2B5EF4-FFF2-40B4-BE49-F238E27FC236}">
                <a16:creationId xmlns:a16="http://schemas.microsoft.com/office/drawing/2014/main" id="{CEA1DD51-F34E-4ACE-9A6B-E6D59E6CF019}"/>
              </a:ext>
            </a:extLst>
          </p:cNvPr>
          <p:cNvSpPr txBox="1">
            <a:spLocks/>
          </p:cNvSpPr>
          <p:nvPr/>
        </p:nvSpPr>
        <p:spPr>
          <a:xfrm>
            <a:off x="7411815" y="1436000"/>
            <a:ext cx="2688299" cy="430808"/>
          </a:xfrm>
          <a:prstGeom prst="rect">
            <a:avLst/>
          </a:prstGeom>
          <a:solidFill>
            <a:schemeClr val="bg1"/>
          </a:solidFill>
        </p:spPr>
        <p:txBody>
          <a:bodyPr vert="horz" lIns="121920" tIns="60960" rIns="121920" bIns="60960" rtlCol="0">
            <a:noAutofit/>
          </a:bodyPr>
          <a:lstStyle>
            <a:lvl1pPr marL="0" indent="0" algn="l" defTabSz="685800" rtl="0" eaLnBrk="1" latinLnBrk="0" hangingPunct="1">
              <a:lnSpc>
                <a:spcPct val="100000"/>
              </a:lnSpc>
              <a:spcBef>
                <a:spcPts val="0"/>
              </a:spcBef>
              <a:spcAft>
                <a:spcPts val="750"/>
              </a:spcAft>
              <a:buFont typeface="Arial" panose="020B0604020202020204" pitchFamily="34" charset="0"/>
              <a:buNone/>
              <a:defRPr sz="1800" kern="1200">
                <a:solidFill>
                  <a:schemeClr val="tx1"/>
                </a:solidFill>
                <a:latin typeface="+mn-lt"/>
                <a:ea typeface="+mn-ea"/>
                <a:cs typeface="+mn-cs"/>
              </a:defRPr>
            </a:lvl1pPr>
            <a:lvl2pPr marL="342900" indent="0" algn="l" defTabSz="685800" rtl="0" eaLnBrk="1" latinLnBrk="0" hangingPunct="1">
              <a:lnSpc>
                <a:spcPct val="100000"/>
              </a:lnSpc>
              <a:spcBef>
                <a:spcPts val="0"/>
              </a:spcBef>
              <a:spcAft>
                <a:spcPts val="450"/>
              </a:spcAft>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0"/>
              </a:spcBef>
              <a:spcAft>
                <a:spcPts val="450"/>
              </a:spcAft>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0"/>
              </a:spcBef>
              <a:spcAft>
                <a:spcPts val="450"/>
              </a:spcAft>
              <a:buFont typeface="Arial" panose="020B0604020202020204" pitchFamily="34" charset="0"/>
              <a:buNone/>
              <a:defRPr sz="1350" kern="1200">
                <a:solidFill>
                  <a:schemeClr val="tx1"/>
                </a:solidFill>
                <a:latin typeface="+mn-lt"/>
                <a:ea typeface="+mn-ea"/>
                <a:cs typeface="+mn-cs"/>
              </a:defRPr>
            </a:lvl4pPr>
            <a:lvl5pPr marL="1371600" indent="0" algn="l" defTabSz="685800" rtl="0" eaLnBrk="1" latinLnBrk="0" hangingPunct="1">
              <a:lnSpc>
                <a:spcPct val="90000"/>
              </a:lnSpc>
              <a:spcBef>
                <a:spcPts val="0"/>
              </a:spcBef>
              <a:spcAft>
                <a:spcPts val="450"/>
              </a:spcAft>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spcAft>
                <a:spcPts val="0"/>
              </a:spcAft>
            </a:pPr>
            <a:r>
              <a:rPr lang="de-DE" sz="2400" dirty="0">
                <a:latin typeface="Calibri" panose="020F0502020204030204" pitchFamily="34" charset="0"/>
                <a:cs typeface="Calibri" panose="020F0502020204030204" pitchFamily="34" charset="0"/>
              </a:rPr>
              <a:t>Trend Niederschlag</a:t>
            </a:r>
            <a:endParaRPr lang="en-DE"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4081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ooter Placeholder 3">
            <a:extLst>
              <a:ext uri="{FF2B5EF4-FFF2-40B4-BE49-F238E27FC236}">
                <a16:creationId xmlns:a16="http://schemas.microsoft.com/office/drawing/2014/main" id="{6289E499-A6A1-457A-ACDE-787551765A04}"/>
              </a:ext>
            </a:extLst>
          </p:cNvPr>
          <p:cNvSpPr>
            <a:spLocks noGrp="1"/>
          </p:cNvSpPr>
          <p:nvPr>
            <p:ph type="ftr" sz="quarter" idx="11"/>
          </p:nvPr>
        </p:nvSpPr>
        <p:spPr>
          <a:xfrm>
            <a:off x="4038599" y="6356351"/>
            <a:ext cx="7018847" cy="365125"/>
          </a:xfrm>
        </p:spPr>
        <p:txBody>
          <a:bodyPr/>
          <a:lstStyle/>
          <a:p>
            <a:pPr algn="r"/>
            <a:r>
              <a:rPr lang="de-DE" sz="1600" dirty="0">
                <a:latin typeface="Calibri" panose="020F0502020204030204" pitchFamily="34" charset="0"/>
                <a:cs typeface="Calibri" panose="020F0502020204030204" pitchFamily="34" charset="0"/>
              </a:rPr>
              <a:t>Hoffmann P, </a:t>
            </a:r>
            <a:r>
              <a:rPr lang="de-DE" sz="1600" dirty="0" err="1">
                <a:latin typeface="Calibri" panose="020F0502020204030204" pitchFamily="34" charset="0"/>
                <a:cs typeface="Calibri" panose="020F0502020204030204" pitchFamily="34" charset="0"/>
              </a:rPr>
              <a:t>Fallah</a:t>
            </a:r>
            <a:r>
              <a:rPr lang="de-DE" sz="1600" dirty="0">
                <a:latin typeface="Calibri" panose="020F0502020204030204" pitchFamily="34" charset="0"/>
                <a:cs typeface="Calibri" panose="020F0502020204030204" pitchFamily="34" charset="0"/>
              </a:rPr>
              <a:t> B. &amp; Hattermann FF (2021), Scientific Reports</a:t>
            </a:r>
          </a:p>
        </p:txBody>
      </p:sp>
      <p:sp>
        <p:nvSpPr>
          <p:cNvPr id="35" name="CustomShape 7">
            <a:extLst>
              <a:ext uri="{FF2B5EF4-FFF2-40B4-BE49-F238E27FC236}">
                <a16:creationId xmlns:a16="http://schemas.microsoft.com/office/drawing/2014/main" id="{A7A29BF1-68FF-4268-92AA-34FA926DFEEE}"/>
              </a:ext>
            </a:extLst>
          </p:cNvPr>
          <p:cNvSpPr/>
          <p:nvPr/>
        </p:nvSpPr>
        <p:spPr>
          <a:xfrm>
            <a:off x="5154795" y="1988841"/>
            <a:ext cx="6463963" cy="3433503"/>
          </a:xfrm>
          <a:prstGeom prst="rect">
            <a:avLst/>
          </a:prstGeom>
          <a:blipFill rotWithShape="0">
            <a:blip r:embed="rId3"/>
            <a:stretch>
              <a:fillRect/>
            </a:stretch>
          </a:blipFill>
          <a:ln>
            <a:noFill/>
          </a:ln>
        </p:spPr>
        <p:style>
          <a:lnRef idx="0">
            <a:scrgbClr r="0" g="0" b="0"/>
          </a:lnRef>
          <a:fillRef idx="0">
            <a:scrgbClr r="0" g="0" b="0"/>
          </a:fillRef>
          <a:effectRef idx="0">
            <a:scrgbClr r="0" g="0" b="0"/>
          </a:effectRef>
          <a:fontRef idx="minor"/>
        </p:style>
        <p:txBody>
          <a:bodyPr lIns="90000" tIns="45000" rIns="90000" bIns="450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200" spc="-1" dirty="0">
                <a:solidFill>
                  <a:srgbClr val="000000"/>
                </a:solidFill>
                <a:latin typeface="Times New Roman"/>
                <a:ea typeface="DejaVu Sans"/>
              </a:rPr>
              <a:t>Weather persistence Index</a:t>
            </a:r>
            <a:endParaRPr lang="en-US" sz="2200" spc="-1" dirty="0">
              <a:latin typeface="Arial"/>
            </a:endParaRPr>
          </a:p>
          <a:p>
            <a:pPr algn="ctr">
              <a:lnSpc>
                <a:spcPct val="100000"/>
              </a:lnSpc>
            </a:pPr>
            <a:endParaRPr lang="en-US" sz="2200" spc="-1" dirty="0">
              <a:latin typeface="Arial"/>
            </a:endParaRPr>
          </a:p>
          <a:p>
            <a:pPr algn="ctr">
              <a:lnSpc>
                <a:spcPct val="100000"/>
              </a:lnSpc>
            </a:pPr>
            <a:endParaRPr lang="en-US" sz="2200" spc="-1" dirty="0">
              <a:latin typeface="Arial"/>
            </a:endParaRPr>
          </a:p>
          <a:p>
            <a:pPr algn="ctr">
              <a:lnSpc>
                <a:spcPct val="100000"/>
              </a:lnSpc>
            </a:pPr>
            <a:endParaRPr lang="en-US" sz="2200" spc="-1" dirty="0">
              <a:latin typeface="Arial"/>
            </a:endParaRPr>
          </a:p>
          <a:p>
            <a:pPr algn="ctr">
              <a:lnSpc>
                <a:spcPct val="100000"/>
              </a:lnSpc>
            </a:pPr>
            <a:endParaRPr lang="en-US" sz="2200" spc="-1" dirty="0">
              <a:latin typeface="Arial"/>
            </a:endParaRPr>
          </a:p>
          <a:p>
            <a:pPr algn="ctr">
              <a:lnSpc>
                <a:spcPct val="100000"/>
              </a:lnSpc>
            </a:pPr>
            <a:endParaRPr lang="en-US" sz="2200" spc="-1" dirty="0">
              <a:latin typeface="Arial"/>
            </a:endParaRPr>
          </a:p>
          <a:p>
            <a:pPr algn="ctr">
              <a:lnSpc>
                <a:spcPct val="100000"/>
              </a:lnSpc>
            </a:pPr>
            <a:endParaRPr lang="en-US" spc="-1" dirty="0">
              <a:solidFill>
                <a:srgbClr val="000000"/>
              </a:solidFill>
              <a:latin typeface="Times New Roman"/>
              <a:ea typeface="DejaVu Sans"/>
            </a:endParaRPr>
          </a:p>
          <a:p>
            <a:pPr algn="ctr">
              <a:lnSpc>
                <a:spcPct val="100000"/>
              </a:lnSpc>
            </a:pPr>
            <a:endParaRPr lang="en-US" spc="-1" dirty="0">
              <a:solidFill>
                <a:srgbClr val="000000"/>
              </a:solidFill>
              <a:latin typeface="Times New Roman"/>
              <a:ea typeface="DejaVu Sans"/>
            </a:endParaRPr>
          </a:p>
          <a:p>
            <a:pPr algn="ctr">
              <a:lnSpc>
                <a:spcPct val="100000"/>
              </a:lnSpc>
            </a:pPr>
            <a:endParaRPr lang="en-US" spc="-1" dirty="0">
              <a:solidFill>
                <a:srgbClr val="000000"/>
              </a:solidFill>
              <a:latin typeface="Times New Roman"/>
              <a:ea typeface="DejaVu Sans"/>
            </a:endParaRPr>
          </a:p>
          <a:p>
            <a:pPr algn="ctr">
              <a:lnSpc>
                <a:spcPct val="100000"/>
              </a:lnSpc>
            </a:pPr>
            <a:endParaRPr lang="en-US" spc="-1" dirty="0">
              <a:solidFill>
                <a:srgbClr val="000000"/>
              </a:solidFill>
              <a:latin typeface="Times New Roman"/>
              <a:ea typeface="DejaVu Sans"/>
            </a:endParaRPr>
          </a:p>
          <a:p>
            <a:pPr algn="ctr">
              <a:lnSpc>
                <a:spcPct val="100000"/>
              </a:lnSpc>
            </a:pPr>
            <a:endParaRPr lang="en-US" spc="-1" dirty="0">
              <a:solidFill>
                <a:srgbClr val="000000"/>
              </a:solidFill>
              <a:latin typeface="Times New Roman"/>
              <a:ea typeface="DejaVu Sans"/>
            </a:endParaRPr>
          </a:p>
          <a:p>
            <a:pPr algn="ctr">
              <a:lnSpc>
                <a:spcPct val="100000"/>
              </a:lnSpc>
            </a:pPr>
            <a:endParaRPr lang="en-US" spc="-1" dirty="0">
              <a:solidFill>
                <a:srgbClr val="000000"/>
              </a:solidFill>
              <a:latin typeface="Times New Roman"/>
              <a:ea typeface="DejaVu Sans"/>
            </a:endParaRPr>
          </a:p>
          <a:p>
            <a:pPr algn="ctr">
              <a:lnSpc>
                <a:spcPct val="100000"/>
              </a:lnSpc>
            </a:pPr>
            <a:endParaRPr lang="en-US" spc="-1" dirty="0">
              <a:solidFill>
                <a:srgbClr val="000000"/>
              </a:solidFill>
              <a:latin typeface="Times New Roman"/>
              <a:ea typeface="DejaVu Sans"/>
            </a:endParaRPr>
          </a:p>
          <a:p>
            <a:pPr algn="ctr">
              <a:lnSpc>
                <a:spcPct val="100000"/>
              </a:lnSpc>
            </a:pPr>
            <a:endParaRPr lang="en-US" sz="1400" spc="-1" dirty="0">
              <a:solidFill>
                <a:srgbClr val="000000"/>
              </a:solidFill>
              <a:latin typeface="Times New Roman"/>
              <a:ea typeface="DejaVu Sans"/>
            </a:endParaRPr>
          </a:p>
        </p:txBody>
      </p:sp>
      <p:sp>
        <p:nvSpPr>
          <p:cNvPr id="5" name="Rectangle 4">
            <a:extLst>
              <a:ext uri="{FF2B5EF4-FFF2-40B4-BE49-F238E27FC236}">
                <a16:creationId xmlns:a16="http://schemas.microsoft.com/office/drawing/2014/main" id="{AAD26947-03B5-4FBB-9B08-2E0F51C2A35A}"/>
              </a:ext>
            </a:extLst>
          </p:cNvPr>
          <p:cNvSpPr/>
          <p:nvPr/>
        </p:nvSpPr>
        <p:spPr>
          <a:xfrm>
            <a:off x="527382" y="1811013"/>
            <a:ext cx="4512501" cy="3375476"/>
          </a:xfrm>
          <a:prstGeom prst="rect">
            <a:avLst/>
          </a:prstGeom>
        </p:spPr>
        <p:txBody>
          <a:bodyPr wrap="square">
            <a:spAutoFit/>
          </a:bodyPr>
          <a:lstStyle/>
          <a:p>
            <a:pPr>
              <a:spcAft>
                <a:spcPts val="800"/>
              </a:spcAft>
            </a:pPr>
            <a:r>
              <a:rPr lang="de-DE" sz="2667" b="1" dirty="0">
                <a:latin typeface="Calibri" panose="020F0502020204030204" pitchFamily="34" charset="0"/>
                <a:cs typeface="Calibri" panose="020F0502020204030204" pitchFamily="34" charset="0"/>
              </a:rPr>
              <a:t>Die Wetterpersistenz beschreibt die Dauer einer bestimmten Wetterlage:</a:t>
            </a:r>
          </a:p>
          <a:p>
            <a:pPr marL="380990" indent="-380990">
              <a:spcAft>
                <a:spcPts val="800"/>
              </a:spcAft>
              <a:buFont typeface="Arial" panose="020B0604020202020204" pitchFamily="34" charset="0"/>
              <a:buChar char="•"/>
            </a:pPr>
            <a:r>
              <a:rPr lang="de-DE" sz="2400" dirty="0">
                <a:latin typeface="Calibri" panose="020F0502020204030204" pitchFamily="34" charset="0"/>
                <a:cs typeface="Calibri" panose="020F0502020204030204" pitchFamily="34" charset="0"/>
              </a:rPr>
              <a:t>Eine lang anhaltende Hochdruckwetterlage führt zu einer Dürre, </a:t>
            </a:r>
          </a:p>
          <a:p>
            <a:pPr marL="380990" indent="-380990">
              <a:spcAft>
                <a:spcPts val="800"/>
              </a:spcAft>
              <a:buFont typeface="Arial" panose="020B0604020202020204" pitchFamily="34" charset="0"/>
              <a:buChar char="•"/>
            </a:pPr>
            <a:r>
              <a:rPr lang="de-DE" sz="2400" dirty="0">
                <a:latin typeface="Calibri" panose="020F0502020204030204" pitchFamily="34" charset="0"/>
                <a:cs typeface="Calibri" panose="020F0502020204030204" pitchFamily="34" charset="0"/>
              </a:rPr>
              <a:t>ein lang anhaltender Tiefdruck oft zu einer Überschwemmung.</a:t>
            </a:r>
            <a:endParaRPr lang="en-DE" sz="2400" dirty="0">
              <a:latin typeface="Calibri" panose="020F0502020204030204" pitchFamily="34" charset="0"/>
              <a:cs typeface="Calibri" panose="020F0502020204030204" pitchFamily="34" charset="0"/>
            </a:endParaRPr>
          </a:p>
        </p:txBody>
      </p:sp>
      <p:sp>
        <p:nvSpPr>
          <p:cNvPr id="9" name="Title 3">
            <a:extLst>
              <a:ext uri="{FF2B5EF4-FFF2-40B4-BE49-F238E27FC236}">
                <a16:creationId xmlns:a16="http://schemas.microsoft.com/office/drawing/2014/main" id="{543D4F42-2990-41A3-885A-7AC47DF344B3}"/>
              </a:ext>
            </a:extLst>
          </p:cNvPr>
          <p:cNvSpPr txBox="1">
            <a:spLocks/>
          </p:cNvSpPr>
          <p:nvPr/>
        </p:nvSpPr>
        <p:spPr>
          <a:xfrm>
            <a:off x="541847" y="568325"/>
            <a:ext cx="10515600" cy="904875"/>
          </a:xfrm>
          <a:prstGeom prst="rect">
            <a:avLst/>
          </a:prstGeom>
        </p:spPr>
        <p:txBody>
          <a:bodyPr vert="horz" lIns="121920" tIns="60960" rIns="121920" bIns="60960" rtlCol="0" anchor="ctr">
            <a:normAutofit fontScale="92500"/>
          </a:bodyPr>
          <a:lstStyle>
            <a:lvl1pPr algn="l" defTabSz="685800" rtl="0" eaLnBrk="1" latinLnBrk="0" hangingPunct="1">
              <a:lnSpc>
                <a:spcPct val="90000"/>
              </a:lnSpc>
              <a:spcBef>
                <a:spcPct val="0"/>
              </a:spcBef>
              <a:buNone/>
              <a:defRPr sz="2400" b="1" kern="1200">
                <a:solidFill>
                  <a:srgbClr val="E6803A"/>
                </a:solidFill>
                <a:latin typeface="+mn-lt"/>
                <a:ea typeface="+mj-ea"/>
                <a:cs typeface="+mj-cs"/>
              </a:defRPr>
            </a:lvl1pPr>
          </a:lstStyle>
          <a:p>
            <a:r>
              <a:rPr lang="en-US" sz="3733" dirty="0" err="1">
                <a:latin typeface="Calibri" panose="020F0502020204030204" pitchFamily="34" charset="0"/>
                <a:cs typeface="Calibri" panose="020F0502020204030204" pitchFamily="34" charset="0"/>
              </a:rPr>
              <a:t>Beobachteter</a:t>
            </a:r>
            <a:r>
              <a:rPr lang="en-US" sz="3733" dirty="0">
                <a:latin typeface="Calibri" panose="020F0502020204030204" pitchFamily="34" charset="0"/>
                <a:cs typeface="Calibri" panose="020F0502020204030204" pitchFamily="34" charset="0"/>
              </a:rPr>
              <a:t> Trend in der </a:t>
            </a:r>
            <a:r>
              <a:rPr lang="en-US" sz="3733" dirty="0" err="1">
                <a:latin typeface="Calibri" panose="020F0502020204030204" pitchFamily="34" charset="0"/>
                <a:cs typeface="Calibri" panose="020F0502020204030204" pitchFamily="34" charset="0"/>
              </a:rPr>
              <a:t>Andauer</a:t>
            </a:r>
            <a:r>
              <a:rPr lang="en-US" sz="3733" dirty="0">
                <a:latin typeface="Calibri" panose="020F0502020204030204" pitchFamily="34" charset="0"/>
                <a:cs typeface="Calibri" panose="020F0502020204030204" pitchFamily="34" charset="0"/>
              </a:rPr>
              <a:t> von </a:t>
            </a:r>
            <a:r>
              <a:rPr lang="en-US" sz="3733" dirty="0" err="1">
                <a:latin typeface="Calibri" panose="020F0502020204030204" pitchFamily="34" charset="0"/>
                <a:cs typeface="Calibri" panose="020F0502020204030204" pitchFamily="34" charset="0"/>
              </a:rPr>
              <a:t>Wetterlagen</a:t>
            </a:r>
            <a:endParaRPr lang="en-DE" sz="3733"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6460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EDDCC-5A69-46AD-A574-2B319FDE0F9C}"/>
              </a:ext>
            </a:extLst>
          </p:cNvPr>
          <p:cNvSpPr>
            <a:spLocks noGrp="1"/>
          </p:cNvSpPr>
          <p:nvPr>
            <p:ph type="title"/>
          </p:nvPr>
        </p:nvSpPr>
        <p:spPr/>
        <p:txBody>
          <a:bodyPr/>
          <a:lstStyle/>
          <a:p>
            <a:r>
              <a:rPr lang="de-DE" sz="3200" dirty="0">
                <a:solidFill>
                  <a:srgbClr val="0070C0"/>
                </a:solidFill>
                <a:latin typeface="Calibri" panose="020F0502020204030204" pitchFamily="34" charset="0"/>
                <a:cs typeface="Calibri" panose="020F0502020204030204" pitchFamily="34" charset="0"/>
              </a:rPr>
              <a:t>Brandenburg: Entwicklung der Temperatur und des Niederschlages </a:t>
            </a:r>
            <a:endParaRPr lang="en-DE" sz="3200" dirty="0">
              <a:solidFill>
                <a:srgbClr val="0070C0"/>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E3F751AA-3F2E-4561-AB7A-F7FE4315FA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854" y="2171262"/>
            <a:ext cx="5906846" cy="3321807"/>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F2E66F16-5FA3-4AB7-B901-57DB3B300E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4722" y="2171262"/>
            <a:ext cx="5906846" cy="33218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22805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3B0B58-81E4-457C-A3FA-18BB98169ACB}"/>
              </a:ext>
            </a:extLst>
          </p:cNvPr>
          <p:cNvSpPr>
            <a:spLocks noGrp="1"/>
          </p:cNvSpPr>
          <p:nvPr>
            <p:ph idx="1"/>
          </p:nvPr>
        </p:nvSpPr>
        <p:spPr>
          <a:xfrm>
            <a:off x="338648" y="1953656"/>
            <a:ext cx="4617914" cy="3858776"/>
          </a:xfrm>
        </p:spPr>
        <p:txBody>
          <a:bodyPr/>
          <a:lstStyle/>
          <a:p>
            <a:pPr marL="380990" indent="-380990">
              <a:buFont typeface="Arial" panose="020B0604020202020204" pitchFamily="34" charset="0"/>
              <a:buChar char="•"/>
            </a:pPr>
            <a:r>
              <a:rPr lang="de-DE" sz="2000" dirty="0">
                <a:solidFill>
                  <a:schemeClr val="accent1">
                    <a:lumMod val="75000"/>
                  </a:schemeClr>
                </a:solidFill>
                <a:latin typeface="Calibri" panose="020F0502020204030204" pitchFamily="34" charset="0"/>
                <a:cs typeface="Calibri" panose="020F0502020204030204" pitchFamily="34" charset="0"/>
              </a:rPr>
              <a:t>Niederschlag </a:t>
            </a:r>
            <a:r>
              <a:rPr lang="de-DE" sz="2000" dirty="0" err="1">
                <a:solidFill>
                  <a:schemeClr val="accent1">
                    <a:lumMod val="75000"/>
                  </a:schemeClr>
                </a:solidFill>
                <a:latin typeface="Calibri" panose="020F0502020204030204" pitchFamily="34" charset="0"/>
                <a:cs typeface="Calibri" panose="020F0502020204030204" pitchFamily="34" charset="0"/>
              </a:rPr>
              <a:t>Prec</a:t>
            </a:r>
            <a:r>
              <a:rPr lang="de-DE" sz="2000" dirty="0">
                <a:solidFill>
                  <a:schemeClr val="accent1">
                    <a:lumMod val="75000"/>
                  </a:schemeClr>
                </a:solidFill>
                <a:latin typeface="Calibri" panose="020F0502020204030204" pitchFamily="34" charset="0"/>
                <a:cs typeface="Calibri" panose="020F0502020204030204" pitchFamily="34" charset="0"/>
              </a:rPr>
              <a:t> </a:t>
            </a:r>
            <a:r>
              <a:rPr lang="de-DE" sz="2000" dirty="0">
                <a:latin typeface="Calibri" panose="020F0502020204030204" pitchFamily="34" charset="0"/>
                <a:cs typeface="Calibri" panose="020F0502020204030204" pitchFamily="34" charset="0"/>
              </a:rPr>
              <a:t>mit hoher Variabilität, nur schwacher Trend</a:t>
            </a:r>
          </a:p>
          <a:p>
            <a:pPr marL="380990" indent="-380990">
              <a:buFont typeface="Arial" panose="020B0604020202020204" pitchFamily="34" charset="0"/>
              <a:buChar char="•"/>
            </a:pPr>
            <a:r>
              <a:rPr lang="de-DE" sz="2000" dirty="0">
                <a:latin typeface="Calibri" panose="020F0502020204030204" pitchFamily="34" charset="0"/>
                <a:cs typeface="Calibri" panose="020F0502020204030204" pitchFamily="34" charset="0"/>
              </a:rPr>
              <a:t>Relativ starker Trend bei der </a:t>
            </a:r>
            <a:r>
              <a:rPr lang="de-DE" sz="2000" dirty="0">
                <a:solidFill>
                  <a:schemeClr val="accent2">
                    <a:lumMod val="75000"/>
                  </a:schemeClr>
                </a:solidFill>
                <a:latin typeface="Calibri" panose="020F0502020204030204" pitchFamily="34" charset="0"/>
                <a:cs typeface="Calibri" panose="020F0502020204030204" pitchFamily="34" charset="0"/>
              </a:rPr>
              <a:t>aktuellen  </a:t>
            </a:r>
            <a:r>
              <a:rPr lang="de-DE" sz="2000" dirty="0" err="1">
                <a:solidFill>
                  <a:schemeClr val="accent2">
                    <a:lumMod val="75000"/>
                  </a:schemeClr>
                </a:solidFill>
                <a:latin typeface="Calibri" panose="020F0502020204030204" pitchFamily="34" charset="0"/>
                <a:cs typeface="Calibri" panose="020F0502020204030204" pitchFamily="34" charset="0"/>
              </a:rPr>
              <a:t>Evapotranspiration</a:t>
            </a:r>
            <a:r>
              <a:rPr lang="de-DE" sz="2000" dirty="0">
                <a:solidFill>
                  <a:schemeClr val="accent2">
                    <a:lumMod val="75000"/>
                  </a:schemeClr>
                </a:solidFill>
                <a:latin typeface="Calibri" panose="020F0502020204030204" pitchFamily="34" charset="0"/>
                <a:cs typeface="Calibri" panose="020F0502020204030204" pitchFamily="34" charset="0"/>
              </a:rPr>
              <a:t> </a:t>
            </a:r>
            <a:r>
              <a:rPr lang="de-DE" sz="2000" dirty="0" err="1">
                <a:solidFill>
                  <a:schemeClr val="accent2">
                    <a:lumMod val="75000"/>
                  </a:schemeClr>
                </a:solidFill>
                <a:latin typeface="Calibri" panose="020F0502020204030204" pitchFamily="34" charset="0"/>
                <a:cs typeface="Calibri" panose="020F0502020204030204" pitchFamily="34" charset="0"/>
              </a:rPr>
              <a:t>ETa</a:t>
            </a:r>
            <a:r>
              <a:rPr lang="de-DE" sz="2000" dirty="0">
                <a:latin typeface="Calibri" panose="020F0502020204030204" pitchFamily="34" charset="0"/>
                <a:cs typeface="Calibri" panose="020F0502020204030204" pitchFamily="34" charset="0"/>
              </a:rPr>
              <a:t> (Zunahme)</a:t>
            </a:r>
          </a:p>
          <a:p>
            <a:pPr marL="380990" indent="-380990">
              <a:buFont typeface="Arial" panose="020B0604020202020204" pitchFamily="34" charset="0"/>
              <a:buChar char="•"/>
            </a:pPr>
            <a:r>
              <a:rPr lang="de-DE" sz="2000" dirty="0">
                <a:latin typeface="Calibri" panose="020F0502020204030204" pitchFamily="34" charset="0"/>
                <a:cs typeface="Calibri" panose="020F0502020204030204" pitchFamily="34" charset="0"/>
              </a:rPr>
              <a:t>Relativ starker Trend bei der </a:t>
            </a:r>
            <a:r>
              <a:rPr lang="de-DE" sz="2000" dirty="0">
                <a:solidFill>
                  <a:schemeClr val="accent5">
                    <a:lumMod val="60000"/>
                    <a:lumOff val="40000"/>
                  </a:schemeClr>
                </a:solidFill>
                <a:latin typeface="Calibri" panose="020F0502020204030204" pitchFamily="34" charset="0"/>
                <a:cs typeface="Calibri" panose="020F0502020204030204" pitchFamily="34" charset="0"/>
              </a:rPr>
              <a:t>Grundwasserneubildung GWR</a:t>
            </a:r>
            <a:r>
              <a:rPr lang="de-DE" sz="2000" dirty="0">
                <a:latin typeface="Calibri" panose="020F0502020204030204" pitchFamily="34" charset="0"/>
                <a:cs typeface="Calibri" panose="020F0502020204030204" pitchFamily="34" charset="0"/>
              </a:rPr>
              <a:t> (Abnahme)</a:t>
            </a:r>
          </a:p>
          <a:p>
            <a:pPr marL="380990" indent="-380990">
              <a:buFont typeface="Arial" panose="020B0604020202020204" pitchFamily="34" charset="0"/>
              <a:buChar char="•"/>
            </a:pPr>
            <a:r>
              <a:rPr lang="de-DE" sz="2000" dirty="0">
                <a:solidFill>
                  <a:srgbClr val="FF0000"/>
                </a:solidFill>
                <a:latin typeface="Calibri" panose="020F0502020204030204" pitchFamily="34" charset="0"/>
                <a:cs typeface="Calibri" panose="020F0502020204030204" pitchFamily="34" charset="0"/>
              </a:rPr>
              <a:t>Weniger Wasserverfügbarkeit, wenn sich der Trend fortsetzt!</a:t>
            </a:r>
            <a:endParaRPr lang="en-DE" sz="2000" dirty="0">
              <a:solidFill>
                <a:srgbClr val="FF0000"/>
              </a:solidFill>
              <a:latin typeface="Calibri" panose="020F050202020403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A57878F8-9A51-4854-99CF-20E8D3AF32FA}"/>
              </a:ext>
            </a:extLst>
          </p:cNvPr>
          <p:cNvSpPr>
            <a:spLocks noGrp="1"/>
          </p:cNvSpPr>
          <p:nvPr>
            <p:ph type="ftr" sz="quarter" idx="11"/>
          </p:nvPr>
        </p:nvSpPr>
        <p:spPr/>
        <p:txBody>
          <a:bodyPr/>
          <a:lstStyle/>
          <a:p>
            <a:r>
              <a:rPr lang="de-DE" dirty="0"/>
              <a:t>Hattermann et al. 2020</a:t>
            </a:r>
          </a:p>
        </p:txBody>
      </p:sp>
      <p:sp>
        <p:nvSpPr>
          <p:cNvPr id="4" name="Slide Number Placeholder 3">
            <a:extLst>
              <a:ext uri="{FF2B5EF4-FFF2-40B4-BE49-F238E27FC236}">
                <a16:creationId xmlns:a16="http://schemas.microsoft.com/office/drawing/2014/main" id="{6923E99B-EDC3-40FC-BB99-867F535E98C6}"/>
              </a:ext>
            </a:extLst>
          </p:cNvPr>
          <p:cNvSpPr>
            <a:spLocks noGrp="1"/>
          </p:cNvSpPr>
          <p:nvPr>
            <p:ph type="sldNum" sz="quarter" idx="12"/>
          </p:nvPr>
        </p:nvSpPr>
        <p:spPr/>
        <p:txBody>
          <a:bodyPr/>
          <a:lstStyle/>
          <a:p>
            <a:fld id="{1B44015D-9407-488E-8AD7-722ADB5AEF29}" type="slidenum">
              <a:rPr lang="de-DE" smtClean="0"/>
              <a:t>5</a:t>
            </a:fld>
            <a:endParaRPr lang="de-DE" dirty="0"/>
          </a:p>
        </p:txBody>
      </p:sp>
      <p:sp>
        <p:nvSpPr>
          <p:cNvPr id="5" name="Title 4">
            <a:extLst>
              <a:ext uri="{FF2B5EF4-FFF2-40B4-BE49-F238E27FC236}">
                <a16:creationId xmlns:a16="http://schemas.microsoft.com/office/drawing/2014/main" id="{B2B2B977-924C-460B-8C84-88CC7DDDAC3B}"/>
              </a:ext>
            </a:extLst>
          </p:cNvPr>
          <p:cNvSpPr>
            <a:spLocks noGrp="1"/>
          </p:cNvSpPr>
          <p:nvPr>
            <p:ph type="title"/>
          </p:nvPr>
        </p:nvSpPr>
        <p:spPr/>
        <p:txBody>
          <a:bodyPr>
            <a:normAutofit/>
          </a:bodyPr>
          <a:lstStyle/>
          <a:p>
            <a:r>
              <a:rPr lang="de-DE" sz="2800" dirty="0">
                <a:solidFill>
                  <a:srgbClr val="0070C0"/>
                </a:solidFill>
              </a:rPr>
              <a:t>Folgen des Klimawandels für die Wassersituation in BB</a:t>
            </a:r>
            <a:endParaRPr lang="en-DE" sz="2800" dirty="0">
              <a:solidFill>
                <a:srgbClr val="0070C0"/>
              </a:solidFill>
            </a:endParaRPr>
          </a:p>
        </p:txBody>
      </p:sp>
      <p:grpSp>
        <p:nvGrpSpPr>
          <p:cNvPr id="6" name="Group 5">
            <a:extLst>
              <a:ext uri="{FF2B5EF4-FFF2-40B4-BE49-F238E27FC236}">
                <a16:creationId xmlns:a16="http://schemas.microsoft.com/office/drawing/2014/main" id="{7D2849DE-F586-43F2-8758-24C1511511D3}"/>
              </a:ext>
            </a:extLst>
          </p:cNvPr>
          <p:cNvGrpSpPr/>
          <p:nvPr/>
        </p:nvGrpSpPr>
        <p:grpSpPr>
          <a:xfrm>
            <a:off x="5286806" y="1429967"/>
            <a:ext cx="5760640" cy="4400687"/>
            <a:chOff x="218594" y="1363357"/>
            <a:chExt cx="5043629" cy="4031058"/>
          </a:xfrm>
        </p:grpSpPr>
        <p:pic>
          <p:nvPicPr>
            <p:cNvPr id="7" name="Picture 6">
              <a:extLst>
                <a:ext uri="{FF2B5EF4-FFF2-40B4-BE49-F238E27FC236}">
                  <a16:creationId xmlns:a16="http://schemas.microsoft.com/office/drawing/2014/main" id="{72C7C080-09D0-4C29-A06F-BEC3A38B09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594" y="1363357"/>
              <a:ext cx="5043629" cy="4031058"/>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EA76E49E-EF4A-4DC1-B9B7-018F19060085}"/>
                </a:ext>
              </a:extLst>
            </p:cNvPr>
            <p:cNvSpPr txBox="1"/>
            <p:nvPr/>
          </p:nvSpPr>
          <p:spPr>
            <a:xfrm>
              <a:off x="940869" y="1401398"/>
              <a:ext cx="3770033" cy="422888"/>
            </a:xfrm>
            <a:prstGeom prst="rect">
              <a:avLst/>
            </a:prstGeom>
            <a:solidFill>
              <a:schemeClr val="bg1"/>
            </a:solidFill>
          </p:spPr>
          <p:txBody>
            <a:bodyPr wrap="none" rtlCol="0">
              <a:spAutoFit/>
            </a:bodyPr>
            <a:lstStyle/>
            <a:p>
              <a:r>
                <a:rPr lang="de-DE" sz="2400" b="1" dirty="0"/>
                <a:t>Jährliche Summen Potsdam</a:t>
              </a:r>
              <a:endParaRPr lang="en-DE" sz="2400" b="1" dirty="0"/>
            </a:p>
          </p:txBody>
        </p:sp>
      </p:grpSp>
      <p:cxnSp>
        <p:nvCxnSpPr>
          <p:cNvPr id="10" name="Straight Connector 9">
            <a:extLst>
              <a:ext uri="{FF2B5EF4-FFF2-40B4-BE49-F238E27FC236}">
                <a16:creationId xmlns:a16="http://schemas.microsoft.com/office/drawing/2014/main" id="{D563EF54-B4DA-4312-B2CD-B0EBA4440281}"/>
              </a:ext>
            </a:extLst>
          </p:cNvPr>
          <p:cNvCxnSpPr>
            <a:cxnSpLocks/>
          </p:cNvCxnSpPr>
          <p:nvPr/>
        </p:nvCxnSpPr>
        <p:spPr>
          <a:xfrm>
            <a:off x="6064315" y="3359685"/>
            <a:ext cx="4416491" cy="96011"/>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EEFCA7F-6921-45BA-A924-804F22CB9F6A}"/>
              </a:ext>
            </a:extLst>
          </p:cNvPr>
          <p:cNvCxnSpPr>
            <a:cxnSpLocks/>
          </p:cNvCxnSpPr>
          <p:nvPr/>
        </p:nvCxnSpPr>
        <p:spPr>
          <a:xfrm flipV="1">
            <a:off x="6056789" y="3813043"/>
            <a:ext cx="4424016" cy="140003"/>
          </a:xfrm>
          <a:prstGeom prst="line">
            <a:avLst/>
          </a:prstGeom>
          <a:ln w="57150">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5FE83BD-8451-4A63-AF64-901AFED529C4}"/>
              </a:ext>
            </a:extLst>
          </p:cNvPr>
          <p:cNvCxnSpPr>
            <a:cxnSpLocks/>
          </p:cNvCxnSpPr>
          <p:nvPr/>
        </p:nvCxnSpPr>
        <p:spPr>
          <a:xfrm>
            <a:off x="6056789" y="4537262"/>
            <a:ext cx="4453248" cy="161553"/>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CB0B1C84-5E7A-45D1-A8D3-9A58CBD4CA63}"/>
              </a:ext>
            </a:extLst>
          </p:cNvPr>
          <p:cNvSpPr/>
          <p:nvPr/>
        </p:nvSpPr>
        <p:spPr>
          <a:xfrm>
            <a:off x="6130835" y="3474586"/>
            <a:ext cx="4334608" cy="392020"/>
          </a:xfrm>
          <a:custGeom>
            <a:avLst/>
            <a:gdLst>
              <a:gd name="connsiteX0" fmla="*/ 0 w 3250956"/>
              <a:gd name="connsiteY0" fmla="*/ 267890 h 294015"/>
              <a:gd name="connsiteX1" fmla="*/ 189411 w 3250956"/>
              <a:gd name="connsiteY1" fmla="*/ 101 h 294015"/>
              <a:gd name="connsiteX2" fmla="*/ 365760 w 3250956"/>
              <a:gd name="connsiteY2" fmla="*/ 294015 h 294015"/>
              <a:gd name="connsiteX3" fmla="*/ 568234 w 3250956"/>
              <a:gd name="connsiteY3" fmla="*/ 101 h 294015"/>
              <a:gd name="connsiteX4" fmla="*/ 738051 w 3250956"/>
              <a:gd name="connsiteY4" fmla="*/ 274421 h 294015"/>
              <a:gd name="connsiteX5" fmla="*/ 875211 w 3250956"/>
              <a:gd name="connsiteY5" fmla="*/ 26227 h 294015"/>
              <a:gd name="connsiteX6" fmla="*/ 1025434 w 3250956"/>
              <a:gd name="connsiteY6" fmla="*/ 274421 h 294015"/>
              <a:gd name="connsiteX7" fmla="*/ 1208314 w 3250956"/>
              <a:gd name="connsiteY7" fmla="*/ 32758 h 294015"/>
              <a:gd name="connsiteX8" fmla="*/ 1319348 w 3250956"/>
              <a:gd name="connsiteY8" fmla="*/ 261358 h 294015"/>
              <a:gd name="connsiteX9" fmla="*/ 1463040 w 3250956"/>
              <a:gd name="connsiteY9" fmla="*/ 32758 h 294015"/>
              <a:gd name="connsiteX10" fmla="*/ 1580605 w 3250956"/>
              <a:gd name="connsiteY10" fmla="*/ 248295 h 294015"/>
              <a:gd name="connsiteX11" fmla="*/ 1717765 w 3250956"/>
              <a:gd name="connsiteY11" fmla="*/ 45821 h 294015"/>
              <a:gd name="connsiteX12" fmla="*/ 1828800 w 3250956"/>
              <a:gd name="connsiteY12" fmla="*/ 228701 h 294015"/>
              <a:gd name="connsiteX13" fmla="*/ 1998617 w 3250956"/>
              <a:gd name="connsiteY13" fmla="*/ 58884 h 294015"/>
              <a:gd name="connsiteX14" fmla="*/ 2116183 w 3250956"/>
              <a:gd name="connsiteY14" fmla="*/ 235232 h 294015"/>
              <a:gd name="connsiteX15" fmla="*/ 2259874 w 3250956"/>
              <a:gd name="connsiteY15" fmla="*/ 45821 h 294015"/>
              <a:gd name="connsiteX16" fmla="*/ 2390503 w 3250956"/>
              <a:gd name="connsiteY16" fmla="*/ 215638 h 294015"/>
              <a:gd name="connsiteX17" fmla="*/ 2488474 w 3250956"/>
              <a:gd name="connsiteY17" fmla="*/ 71947 h 294015"/>
              <a:gd name="connsiteX18" fmla="*/ 2606040 w 3250956"/>
              <a:gd name="connsiteY18" fmla="*/ 202575 h 294015"/>
              <a:gd name="connsiteX19" fmla="*/ 2717074 w 3250956"/>
              <a:gd name="connsiteY19" fmla="*/ 45821 h 294015"/>
              <a:gd name="connsiteX20" fmla="*/ 2847703 w 3250956"/>
              <a:gd name="connsiteY20" fmla="*/ 209107 h 294015"/>
              <a:gd name="connsiteX21" fmla="*/ 2952205 w 3250956"/>
              <a:gd name="connsiteY21" fmla="*/ 71947 h 294015"/>
              <a:gd name="connsiteX22" fmla="*/ 3063240 w 3250956"/>
              <a:gd name="connsiteY22" fmla="*/ 209107 h 294015"/>
              <a:gd name="connsiteX23" fmla="*/ 3161211 w 3250956"/>
              <a:gd name="connsiteY23" fmla="*/ 78478 h 294015"/>
              <a:gd name="connsiteX24" fmla="*/ 3246120 w 3250956"/>
              <a:gd name="connsiteY24" fmla="*/ 156855 h 294015"/>
              <a:gd name="connsiteX25" fmla="*/ 3233057 w 3250956"/>
              <a:gd name="connsiteY25" fmla="*/ 169918 h 29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50956" h="294015">
                <a:moveTo>
                  <a:pt x="0" y="267890"/>
                </a:moveTo>
                <a:cubicBezTo>
                  <a:pt x="64225" y="131818"/>
                  <a:pt x="128451" y="-4253"/>
                  <a:pt x="189411" y="101"/>
                </a:cubicBezTo>
                <a:cubicBezTo>
                  <a:pt x="250371" y="4455"/>
                  <a:pt x="302623" y="294015"/>
                  <a:pt x="365760" y="294015"/>
                </a:cubicBezTo>
                <a:cubicBezTo>
                  <a:pt x="428897" y="294015"/>
                  <a:pt x="506186" y="3367"/>
                  <a:pt x="568234" y="101"/>
                </a:cubicBezTo>
                <a:cubicBezTo>
                  <a:pt x="630283" y="-3165"/>
                  <a:pt x="686888" y="270067"/>
                  <a:pt x="738051" y="274421"/>
                </a:cubicBezTo>
                <a:cubicBezTo>
                  <a:pt x="789214" y="278775"/>
                  <a:pt x="827314" y="26227"/>
                  <a:pt x="875211" y="26227"/>
                </a:cubicBezTo>
                <a:cubicBezTo>
                  <a:pt x="923108" y="26227"/>
                  <a:pt x="969917" y="273333"/>
                  <a:pt x="1025434" y="274421"/>
                </a:cubicBezTo>
                <a:cubicBezTo>
                  <a:pt x="1080951" y="275509"/>
                  <a:pt x="1159328" y="34935"/>
                  <a:pt x="1208314" y="32758"/>
                </a:cubicBezTo>
                <a:cubicBezTo>
                  <a:pt x="1257300" y="30581"/>
                  <a:pt x="1276894" y="261358"/>
                  <a:pt x="1319348" y="261358"/>
                </a:cubicBezTo>
                <a:cubicBezTo>
                  <a:pt x="1361802" y="261358"/>
                  <a:pt x="1419497" y="34935"/>
                  <a:pt x="1463040" y="32758"/>
                </a:cubicBezTo>
                <a:cubicBezTo>
                  <a:pt x="1506583" y="30581"/>
                  <a:pt x="1538151" y="246118"/>
                  <a:pt x="1580605" y="248295"/>
                </a:cubicBezTo>
                <a:cubicBezTo>
                  <a:pt x="1623059" y="250472"/>
                  <a:pt x="1676399" y="49087"/>
                  <a:pt x="1717765" y="45821"/>
                </a:cubicBezTo>
                <a:cubicBezTo>
                  <a:pt x="1759131" y="42555"/>
                  <a:pt x="1781991" y="226524"/>
                  <a:pt x="1828800" y="228701"/>
                </a:cubicBezTo>
                <a:cubicBezTo>
                  <a:pt x="1875609" y="230878"/>
                  <a:pt x="1950720" y="57796"/>
                  <a:pt x="1998617" y="58884"/>
                </a:cubicBezTo>
                <a:cubicBezTo>
                  <a:pt x="2046514" y="59972"/>
                  <a:pt x="2072640" y="237409"/>
                  <a:pt x="2116183" y="235232"/>
                </a:cubicBezTo>
                <a:cubicBezTo>
                  <a:pt x="2159726" y="233055"/>
                  <a:pt x="2214154" y="49087"/>
                  <a:pt x="2259874" y="45821"/>
                </a:cubicBezTo>
                <a:cubicBezTo>
                  <a:pt x="2305594" y="42555"/>
                  <a:pt x="2352403" y="211284"/>
                  <a:pt x="2390503" y="215638"/>
                </a:cubicBezTo>
                <a:cubicBezTo>
                  <a:pt x="2428603" y="219992"/>
                  <a:pt x="2452551" y="74124"/>
                  <a:pt x="2488474" y="71947"/>
                </a:cubicBezTo>
                <a:cubicBezTo>
                  <a:pt x="2524397" y="69770"/>
                  <a:pt x="2567940" y="206929"/>
                  <a:pt x="2606040" y="202575"/>
                </a:cubicBezTo>
                <a:cubicBezTo>
                  <a:pt x="2644140" y="198221"/>
                  <a:pt x="2676797" y="44732"/>
                  <a:pt x="2717074" y="45821"/>
                </a:cubicBezTo>
                <a:cubicBezTo>
                  <a:pt x="2757351" y="46910"/>
                  <a:pt x="2808515" y="204753"/>
                  <a:pt x="2847703" y="209107"/>
                </a:cubicBezTo>
                <a:cubicBezTo>
                  <a:pt x="2886891" y="213461"/>
                  <a:pt x="2916282" y="71947"/>
                  <a:pt x="2952205" y="71947"/>
                </a:cubicBezTo>
                <a:cubicBezTo>
                  <a:pt x="2988128" y="71947"/>
                  <a:pt x="3028406" y="208018"/>
                  <a:pt x="3063240" y="209107"/>
                </a:cubicBezTo>
                <a:cubicBezTo>
                  <a:pt x="3098074" y="210195"/>
                  <a:pt x="3130731" y="87187"/>
                  <a:pt x="3161211" y="78478"/>
                </a:cubicBezTo>
                <a:cubicBezTo>
                  <a:pt x="3191691" y="69769"/>
                  <a:pt x="3246120" y="156855"/>
                  <a:pt x="3246120" y="156855"/>
                </a:cubicBezTo>
                <a:cubicBezTo>
                  <a:pt x="3258094" y="172095"/>
                  <a:pt x="3245575" y="171006"/>
                  <a:pt x="3233057" y="169918"/>
                </a:cubicBezTo>
              </a:path>
            </a:pathLst>
          </a:cu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2400"/>
          </a:p>
        </p:txBody>
      </p:sp>
    </p:spTree>
    <p:extLst>
      <p:ext uri="{BB962C8B-B14F-4D97-AF65-F5344CB8AC3E}">
        <p14:creationId xmlns:p14="http://schemas.microsoft.com/office/powerpoint/2010/main" val="11164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46B25-B21D-4EC6-8DAB-8C8B5ADD826C}"/>
              </a:ext>
            </a:extLst>
          </p:cNvPr>
          <p:cNvSpPr>
            <a:spLocks noGrp="1"/>
          </p:cNvSpPr>
          <p:nvPr>
            <p:ph type="title"/>
          </p:nvPr>
        </p:nvSpPr>
        <p:spPr/>
        <p:txBody>
          <a:bodyPr/>
          <a:lstStyle/>
          <a:p>
            <a:r>
              <a:rPr lang="de-DE" sz="3200" b="1" dirty="0">
                <a:solidFill>
                  <a:srgbClr val="0070C0"/>
                </a:solidFill>
                <a:latin typeface="Calibri" panose="020F0502020204030204" pitchFamily="34" charset="0"/>
                <a:cs typeface="Calibri" panose="020F0502020204030204" pitchFamily="34" charset="0"/>
              </a:rPr>
              <a:t>Aktuelle Entwicklung der Grundwasserstände in Brandenburg </a:t>
            </a:r>
            <a:r>
              <a:rPr lang="de-DE" sz="2400" b="1" dirty="0">
                <a:solidFill>
                  <a:srgbClr val="0070C0"/>
                </a:solidFill>
                <a:latin typeface="Calibri" panose="020F0502020204030204" pitchFamily="34" charset="0"/>
                <a:cs typeface="Calibri" panose="020F0502020204030204" pitchFamily="34" charset="0"/>
              </a:rPr>
              <a:t>Beispiele: Caputh (Flussaue) und </a:t>
            </a:r>
            <a:r>
              <a:rPr lang="de-DE" sz="2400" b="1" dirty="0" err="1">
                <a:solidFill>
                  <a:srgbClr val="0070C0"/>
                </a:solidFill>
                <a:latin typeface="Calibri" panose="020F0502020204030204" pitchFamily="34" charset="0"/>
                <a:cs typeface="Calibri" panose="020F0502020204030204" pitchFamily="34" charset="0"/>
              </a:rPr>
              <a:t>Seddin</a:t>
            </a:r>
            <a:r>
              <a:rPr lang="de-DE" sz="2400" b="1" dirty="0">
                <a:solidFill>
                  <a:srgbClr val="0070C0"/>
                </a:solidFill>
                <a:latin typeface="Calibri" panose="020F0502020204030204" pitchFamily="34" charset="0"/>
                <a:cs typeface="Calibri" panose="020F0502020204030204" pitchFamily="34" charset="0"/>
              </a:rPr>
              <a:t> (Hochfläche im Fleming)	</a:t>
            </a:r>
            <a:endParaRPr lang="en-DE" sz="3200" b="1" dirty="0">
              <a:solidFill>
                <a:srgbClr val="0070C0"/>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91464274-9C36-4395-8261-C5B7BA7AE9ED}"/>
              </a:ext>
            </a:extLst>
          </p:cNvPr>
          <p:cNvPicPr>
            <a:picLocks noChangeAspect="1"/>
          </p:cNvPicPr>
          <p:nvPr/>
        </p:nvPicPr>
        <p:blipFill rotWithShape="1">
          <a:blip r:embed="rId3"/>
          <a:srcRect l="3570"/>
          <a:stretch/>
        </p:blipFill>
        <p:spPr>
          <a:xfrm>
            <a:off x="2110814" y="1628775"/>
            <a:ext cx="4335266" cy="4219575"/>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76C9CCD6-E932-4A4D-BADC-377D43B73157}"/>
              </a:ext>
            </a:extLst>
          </p:cNvPr>
          <p:cNvPicPr>
            <a:picLocks noChangeAspect="1"/>
          </p:cNvPicPr>
          <p:nvPr/>
        </p:nvPicPr>
        <p:blipFill>
          <a:blip r:embed="rId4"/>
          <a:stretch>
            <a:fillRect/>
          </a:stretch>
        </p:blipFill>
        <p:spPr>
          <a:xfrm>
            <a:off x="7023484" y="1628775"/>
            <a:ext cx="4400550" cy="4238625"/>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25221311-1637-47C5-B568-DD37A152506A}"/>
              </a:ext>
            </a:extLst>
          </p:cNvPr>
          <p:cNvSpPr txBox="1"/>
          <p:nvPr/>
        </p:nvSpPr>
        <p:spPr>
          <a:xfrm>
            <a:off x="49552" y="1844899"/>
            <a:ext cx="2061262" cy="861774"/>
          </a:xfrm>
          <a:prstGeom prst="rect">
            <a:avLst/>
          </a:prstGeom>
          <a:noFill/>
        </p:spPr>
        <p:txBody>
          <a:bodyPr wrap="square" rtlCol="0">
            <a:spAutoFit/>
          </a:bodyPr>
          <a:lstStyle/>
          <a:p>
            <a:r>
              <a:rPr lang="de-DE" sz="1600" dirty="0">
                <a:solidFill>
                  <a:srgbClr val="FF0000"/>
                </a:solidFill>
                <a:latin typeface="Calibri" panose="020F0502020204030204" pitchFamily="34" charset="0"/>
                <a:cs typeface="Calibri" panose="020F0502020204030204" pitchFamily="34" charset="0"/>
              </a:rPr>
              <a:t>--- Rekord-Tief</a:t>
            </a:r>
            <a:r>
              <a:rPr lang="de-DE" sz="1600" dirty="0">
                <a:latin typeface="Calibri" panose="020F0502020204030204" pitchFamily="34" charset="0"/>
                <a:cs typeface="Calibri" panose="020F0502020204030204" pitchFamily="34" charset="0"/>
              </a:rPr>
              <a:t>	</a:t>
            </a:r>
          </a:p>
          <a:p>
            <a:r>
              <a:rPr lang="de-DE" sz="1600" dirty="0">
                <a:latin typeface="Calibri" panose="020F0502020204030204" pitchFamily="34" charset="0"/>
                <a:cs typeface="Calibri" panose="020F0502020204030204" pitchFamily="34" charset="0"/>
              </a:rPr>
              <a:t>--- </a:t>
            </a:r>
            <a:r>
              <a:rPr lang="de-DE" sz="1600" dirty="0">
                <a:solidFill>
                  <a:srgbClr val="00B050"/>
                </a:solidFill>
                <a:latin typeface="Calibri" panose="020F0502020204030204" pitchFamily="34" charset="0"/>
                <a:cs typeface="Calibri" panose="020F0502020204030204" pitchFamily="34" charset="0"/>
              </a:rPr>
              <a:t>Langjähriges Mittel</a:t>
            </a:r>
            <a:r>
              <a:rPr lang="de-DE" sz="1600" dirty="0">
                <a:latin typeface="Calibri" panose="020F0502020204030204" pitchFamily="34" charset="0"/>
                <a:cs typeface="Calibri" panose="020F0502020204030204" pitchFamily="34" charset="0"/>
              </a:rPr>
              <a:t>	</a:t>
            </a:r>
          </a:p>
          <a:p>
            <a:r>
              <a:rPr lang="de-DE" sz="1600" dirty="0">
                <a:latin typeface="Calibri" panose="020F0502020204030204" pitchFamily="34" charset="0"/>
                <a:cs typeface="Calibri" panose="020F0502020204030204" pitchFamily="34" charset="0"/>
              </a:rPr>
              <a:t>--- </a:t>
            </a:r>
            <a:r>
              <a:rPr lang="de-DE" sz="1600" dirty="0">
                <a:solidFill>
                  <a:schemeClr val="accent1">
                    <a:lumMod val="75000"/>
                  </a:schemeClr>
                </a:solidFill>
                <a:latin typeface="Calibri" panose="020F0502020204030204" pitchFamily="34" charset="0"/>
                <a:cs typeface="Calibri" panose="020F0502020204030204" pitchFamily="34" charset="0"/>
              </a:rPr>
              <a:t>Rekord-Hoch</a:t>
            </a:r>
            <a:r>
              <a:rPr lang="de-DE" sz="1600" dirty="0">
                <a:latin typeface="Calibri" panose="020F0502020204030204" pitchFamily="34" charset="0"/>
                <a:cs typeface="Calibri" panose="020F0502020204030204" pitchFamily="34" charset="0"/>
              </a:rPr>
              <a:t>	</a:t>
            </a:r>
            <a:endParaRPr lang="en-DE" sz="16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148490DF-D92F-497A-A235-43A39B9349DE}"/>
              </a:ext>
            </a:extLst>
          </p:cNvPr>
          <p:cNvSpPr txBox="1"/>
          <p:nvPr/>
        </p:nvSpPr>
        <p:spPr>
          <a:xfrm>
            <a:off x="8640210" y="6276623"/>
            <a:ext cx="6573441" cy="307777"/>
          </a:xfrm>
          <a:prstGeom prst="rect">
            <a:avLst/>
          </a:prstGeom>
          <a:noFill/>
        </p:spPr>
        <p:txBody>
          <a:bodyPr wrap="square" rtlCol="0">
            <a:spAutoFit/>
          </a:bodyPr>
          <a:lstStyle/>
          <a:p>
            <a:r>
              <a:rPr lang="de-DE" sz="1400" dirty="0">
                <a:solidFill>
                  <a:schemeClr val="bg1">
                    <a:lumMod val="65000"/>
                  </a:schemeClr>
                </a:solidFill>
                <a:latin typeface="Calibri" panose="020F0502020204030204" pitchFamily="34" charset="0"/>
                <a:cs typeface="Calibri" panose="020F0502020204030204" pitchFamily="34" charset="0"/>
              </a:rPr>
              <a:t>Quelle: https://apw.brandenburg.de</a:t>
            </a:r>
            <a:r>
              <a:rPr lang="de-DE" sz="1400" dirty="0">
                <a:latin typeface="Calibri" panose="020F0502020204030204" pitchFamily="34" charset="0"/>
                <a:cs typeface="Calibri" panose="020F0502020204030204" pitchFamily="34" charset="0"/>
              </a:rPr>
              <a:t>	</a:t>
            </a:r>
            <a:endParaRPr lang="en-DE"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1630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68B36-BD9D-4BF7-8A9E-96515FA89F61}"/>
              </a:ext>
            </a:extLst>
          </p:cNvPr>
          <p:cNvSpPr>
            <a:spLocks noGrp="1"/>
          </p:cNvSpPr>
          <p:nvPr>
            <p:ph type="title"/>
          </p:nvPr>
        </p:nvSpPr>
        <p:spPr>
          <a:xfrm>
            <a:off x="609480" y="193216"/>
            <a:ext cx="10972440" cy="1144800"/>
          </a:xfrm>
        </p:spPr>
        <p:txBody>
          <a:bodyPr/>
          <a:lstStyle/>
          <a:p>
            <a:r>
              <a:rPr lang="de-DE" sz="3200" dirty="0">
                <a:solidFill>
                  <a:schemeClr val="accent1">
                    <a:lumMod val="75000"/>
                  </a:schemeClr>
                </a:solidFill>
                <a:latin typeface="Calibri" panose="020F0502020204030204" pitchFamily="34" charset="0"/>
                <a:cs typeface="Calibri" panose="020F0502020204030204" pitchFamily="34" charset="0"/>
              </a:rPr>
              <a:t>Mögliche Entwicklung der Grundwasserneubildung in Brandenburg</a:t>
            </a:r>
            <a:endParaRPr lang="en-DE" sz="3200" dirty="0">
              <a:solidFill>
                <a:schemeClr val="accent1">
                  <a:lumMod val="75000"/>
                </a:schemeClr>
              </a:solidFill>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C375D19F-197D-43E5-987D-E4896770DB88}"/>
              </a:ext>
            </a:extLst>
          </p:cNvPr>
          <p:cNvGrpSpPr/>
          <p:nvPr/>
        </p:nvGrpSpPr>
        <p:grpSpPr>
          <a:xfrm>
            <a:off x="2742406" y="1392198"/>
            <a:ext cx="8868066" cy="5138612"/>
            <a:chOff x="2742406" y="1392198"/>
            <a:chExt cx="8868066" cy="5138612"/>
          </a:xfrm>
        </p:grpSpPr>
        <p:pic>
          <p:nvPicPr>
            <p:cNvPr id="4" name="Picture 3">
              <a:extLst>
                <a:ext uri="{FF2B5EF4-FFF2-40B4-BE49-F238E27FC236}">
                  <a16:creationId xmlns:a16="http://schemas.microsoft.com/office/drawing/2014/main" id="{93918EFB-5100-45DB-ABFE-066F73CA3C8B}"/>
                </a:ext>
              </a:extLst>
            </p:cNvPr>
            <p:cNvPicPr>
              <a:picLocks noChangeAspect="1"/>
            </p:cNvPicPr>
            <p:nvPr/>
          </p:nvPicPr>
          <p:blipFill>
            <a:blip r:embed="rId3"/>
            <a:stretch>
              <a:fillRect/>
            </a:stretch>
          </p:blipFill>
          <p:spPr>
            <a:xfrm>
              <a:off x="2742406" y="1392198"/>
              <a:ext cx="6228366" cy="5138612"/>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19A46931-538D-4696-A3C9-2FBFE92B504F}"/>
                </a:ext>
              </a:extLst>
            </p:cNvPr>
            <p:cNvSpPr txBox="1"/>
            <p:nvPr/>
          </p:nvSpPr>
          <p:spPr>
            <a:xfrm>
              <a:off x="9552152" y="3925112"/>
              <a:ext cx="2058320" cy="400110"/>
            </a:xfrm>
            <a:prstGeom prst="rect">
              <a:avLst/>
            </a:prstGeom>
            <a:noFill/>
          </p:spPr>
          <p:txBody>
            <a:bodyPr wrap="none" rtlCol="0">
              <a:spAutoFit/>
            </a:bodyPr>
            <a:lstStyle/>
            <a:p>
              <a:r>
                <a:rPr lang="de-DE" sz="2000" dirty="0">
                  <a:solidFill>
                    <a:schemeClr val="accent1">
                      <a:lumMod val="75000"/>
                    </a:schemeClr>
                  </a:solidFill>
                  <a:latin typeface="Calibri" panose="020F0502020204030204" pitchFamily="34" charset="0"/>
                  <a:cs typeface="Calibri" panose="020F0502020204030204" pitchFamily="34" charset="0"/>
                </a:rPr>
                <a:t>Feuchtes Szenario</a:t>
              </a:r>
              <a:endParaRPr lang="en-DE" sz="2000" dirty="0">
                <a:solidFill>
                  <a:schemeClr val="accent1">
                    <a:lumMod val="75000"/>
                  </a:schemeClr>
                </a:solidFill>
                <a:latin typeface="Calibri" panose="020F0502020204030204" pitchFamily="34" charset="0"/>
                <a:cs typeface="Calibri" panose="020F0502020204030204" pitchFamily="34" charset="0"/>
              </a:endParaRPr>
            </a:p>
          </p:txBody>
        </p:sp>
        <p:cxnSp>
          <p:nvCxnSpPr>
            <p:cNvPr id="6" name="Straight Arrow Connector 5">
              <a:extLst>
                <a:ext uri="{FF2B5EF4-FFF2-40B4-BE49-F238E27FC236}">
                  <a16:creationId xmlns:a16="http://schemas.microsoft.com/office/drawing/2014/main" id="{77515382-49F7-4609-9D73-F90B1707765D}"/>
                </a:ext>
              </a:extLst>
            </p:cNvPr>
            <p:cNvCxnSpPr>
              <a:cxnSpLocks/>
            </p:cNvCxnSpPr>
            <p:nvPr/>
          </p:nvCxnSpPr>
          <p:spPr>
            <a:xfrm flipH="1">
              <a:off x="8470761" y="4170066"/>
              <a:ext cx="106512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E40BF4FA-7944-44FA-849D-DF4410B20B98}"/>
              </a:ext>
            </a:extLst>
          </p:cNvPr>
          <p:cNvGrpSpPr/>
          <p:nvPr/>
        </p:nvGrpSpPr>
        <p:grpSpPr>
          <a:xfrm>
            <a:off x="2742406" y="1392198"/>
            <a:ext cx="9333330" cy="5138612"/>
            <a:chOff x="2742406" y="1392198"/>
            <a:chExt cx="9333330" cy="5138612"/>
          </a:xfrm>
        </p:grpSpPr>
        <p:grpSp>
          <p:nvGrpSpPr>
            <p:cNvPr id="10" name="Group 9">
              <a:extLst>
                <a:ext uri="{FF2B5EF4-FFF2-40B4-BE49-F238E27FC236}">
                  <a16:creationId xmlns:a16="http://schemas.microsoft.com/office/drawing/2014/main" id="{BEE0FF6E-DFC0-4CF2-AEC3-9DA7665DA934}"/>
                </a:ext>
              </a:extLst>
            </p:cNvPr>
            <p:cNvGrpSpPr/>
            <p:nvPr/>
          </p:nvGrpSpPr>
          <p:grpSpPr>
            <a:xfrm>
              <a:off x="2742406" y="1392198"/>
              <a:ext cx="9333330" cy="5138612"/>
              <a:chOff x="2742406" y="1402246"/>
              <a:chExt cx="9333330" cy="5138612"/>
            </a:xfrm>
          </p:grpSpPr>
          <p:pic>
            <p:nvPicPr>
              <p:cNvPr id="5" name="Picture 4">
                <a:extLst>
                  <a:ext uri="{FF2B5EF4-FFF2-40B4-BE49-F238E27FC236}">
                    <a16:creationId xmlns:a16="http://schemas.microsoft.com/office/drawing/2014/main" id="{5A2B5FDD-E3DD-4F68-B497-CCFAFAA08BD5}"/>
                  </a:ext>
                </a:extLst>
              </p:cNvPr>
              <p:cNvPicPr>
                <a:picLocks noChangeAspect="1"/>
              </p:cNvPicPr>
              <p:nvPr/>
            </p:nvPicPr>
            <p:blipFill>
              <a:blip r:embed="rId4"/>
              <a:stretch>
                <a:fillRect/>
              </a:stretch>
            </p:blipFill>
            <p:spPr>
              <a:xfrm>
                <a:off x="2742406" y="1402246"/>
                <a:ext cx="6228366" cy="5138612"/>
              </a:xfrm>
              <a:prstGeom prst="rect">
                <a:avLst/>
              </a:prstGeom>
              <a:ln>
                <a:noFill/>
              </a:ln>
              <a:effectLst>
                <a:outerShdw blurRad="292100" dist="139700" dir="2700000" algn="tl" rotWithShape="0">
                  <a:srgbClr val="333333">
                    <a:alpha val="65000"/>
                  </a:srgbClr>
                </a:outerShdw>
              </a:effectLst>
            </p:spPr>
          </p:pic>
          <p:cxnSp>
            <p:nvCxnSpPr>
              <p:cNvPr id="8" name="Straight Arrow Connector 7">
                <a:extLst>
                  <a:ext uri="{FF2B5EF4-FFF2-40B4-BE49-F238E27FC236}">
                    <a16:creationId xmlns:a16="http://schemas.microsoft.com/office/drawing/2014/main" id="{BF4CA967-2A88-4658-BDFC-380AE53CF270}"/>
                  </a:ext>
                </a:extLst>
              </p:cNvPr>
              <p:cNvCxnSpPr>
                <a:cxnSpLocks/>
              </p:cNvCxnSpPr>
              <p:nvPr/>
            </p:nvCxnSpPr>
            <p:spPr>
              <a:xfrm flipH="1">
                <a:off x="8470761" y="4754545"/>
                <a:ext cx="106512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877D865-4D3D-4FEF-B79B-E40ABE14318D}"/>
                  </a:ext>
                </a:extLst>
              </p:cNvPr>
              <p:cNvSpPr txBox="1"/>
              <p:nvPr/>
            </p:nvSpPr>
            <p:spPr>
              <a:xfrm>
                <a:off x="9552152" y="4321051"/>
                <a:ext cx="2523584" cy="1323439"/>
              </a:xfrm>
              <a:prstGeom prst="rect">
                <a:avLst/>
              </a:prstGeom>
              <a:noFill/>
            </p:spPr>
            <p:txBody>
              <a:bodyPr wrap="square" rtlCol="0">
                <a:spAutoFit/>
              </a:bodyPr>
              <a:lstStyle/>
              <a:p>
                <a:r>
                  <a:rPr lang="de-DE" sz="2000" dirty="0">
                    <a:solidFill>
                      <a:srgbClr val="FF9900"/>
                    </a:solidFill>
                    <a:latin typeface="Calibri" panose="020F0502020204030204" pitchFamily="34" charset="0"/>
                    <a:cs typeface="Calibri" panose="020F0502020204030204" pitchFamily="34" charset="0"/>
                  </a:rPr>
                  <a:t>Trockenes Szenario</a:t>
                </a:r>
                <a:br>
                  <a:rPr lang="de-DE" sz="2000" dirty="0">
                    <a:solidFill>
                      <a:srgbClr val="FF9900"/>
                    </a:solidFill>
                    <a:latin typeface="Calibri" panose="020F0502020204030204" pitchFamily="34" charset="0"/>
                    <a:cs typeface="Calibri" panose="020F0502020204030204" pitchFamily="34" charset="0"/>
                  </a:rPr>
                </a:br>
                <a:r>
                  <a:rPr lang="de-DE" sz="2000" dirty="0">
                    <a:solidFill>
                      <a:srgbClr val="FF9900"/>
                    </a:solidFill>
                    <a:latin typeface="Calibri" panose="020F0502020204030204" pitchFamily="34" charset="0"/>
                    <a:cs typeface="Calibri" panose="020F0502020204030204" pitchFamily="34" charset="0"/>
                  </a:rPr>
                  <a:t>(folgt beobachtetem Trend der letzten Jahre)</a:t>
                </a:r>
                <a:endParaRPr lang="en-DE" sz="2000" dirty="0">
                  <a:solidFill>
                    <a:srgbClr val="FF9900"/>
                  </a:solidFill>
                  <a:latin typeface="Calibri" panose="020F0502020204030204" pitchFamily="34" charset="0"/>
                  <a:cs typeface="Calibri" panose="020F0502020204030204" pitchFamily="34" charset="0"/>
                </a:endParaRPr>
              </a:p>
            </p:txBody>
          </p:sp>
        </p:grpSp>
        <p:cxnSp>
          <p:nvCxnSpPr>
            <p:cNvPr id="11" name="Straight Arrow Connector 10">
              <a:extLst>
                <a:ext uri="{FF2B5EF4-FFF2-40B4-BE49-F238E27FC236}">
                  <a16:creationId xmlns:a16="http://schemas.microsoft.com/office/drawing/2014/main" id="{9F71DCAA-02EF-4739-B7D1-BB5BFC8B100D}"/>
                </a:ext>
              </a:extLst>
            </p:cNvPr>
            <p:cNvCxnSpPr>
              <a:cxnSpLocks/>
            </p:cNvCxnSpPr>
            <p:nvPr/>
          </p:nvCxnSpPr>
          <p:spPr>
            <a:xfrm flipH="1">
              <a:off x="8470761" y="4170066"/>
              <a:ext cx="106512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8617183F-4117-4609-9358-030FC1F707C8}"/>
              </a:ext>
            </a:extLst>
          </p:cNvPr>
          <p:cNvSpPr txBox="1"/>
          <p:nvPr/>
        </p:nvSpPr>
        <p:spPr>
          <a:xfrm>
            <a:off x="9552152" y="5634442"/>
            <a:ext cx="1529842" cy="461665"/>
          </a:xfrm>
          <a:prstGeom prst="rect">
            <a:avLst/>
          </a:prstGeom>
          <a:noFill/>
        </p:spPr>
        <p:txBody>
          <a:bodyPr wrap="none" rtlCol="0">
            <a:spAutoFit/>
          </a:bodyPr>
          <a:lstStyle/>
          <a:p>
            <a:r>
              <a:rPr lang="de-DE" sz="2400" b="1" dirty="0">
                <a:solidFill>
                  <a:srgbClr val="FF0000"/>
                </a:solidFill>
                <a:latin typeface="Calibri" panose="020F0502020204030204" pitchFamily="34" charset="0"/>
                <a:cs typeface="Calibri" panose="020F0502020204030204" pitchFamily="34" charset="0"/>
              </a:rPr>
              <a:t>Stresstest!</a:t>
            </a:r>
            <a:endParaRPr lang="en-DE" sz="24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8209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54574A1-770C-47F3-B59E-1F6C0E891D7B}"/>
              </a:ext>
            </a:extLst>
          </p:cNvPr>
          <p:cNvSpPr>
            <a:spLocks noGrp="1"/>
          </p:cNvSpPr>
          <p:nvPr>
            <p:ph type="ftr" sz="quarter" idx="11"/>
          </p:nvPr>
        </p:nvSpPr>
        <p:spPr/>
        <p:txBody>
          <a:bodyPr/>
          <a:lstStyle/>
          <a:p>
            <a:endParaRPr lang="de-DE" dirty="0"/>
          </a:p>
        </p:txBody>
      </p:sp>
      <p:sp>
        <p:nvSpPr>
          <p:cNvPr id="4" name="Slide Number Placeholder 3">
            <a:extLst>
              <a:ext uri="{FF2B5EF4-FFF2-40B4-BE49-F238E27FC236}">
                <a16:creationId xmlns:a16="http://schemas.microsoft.com/office/drawing/2014/main" id="{8CD8EEBB-7791-479E-B742-D8072D0D899E}"/>
              </a:ext>
            </a:extLst>
          </p:cNvPr>
          <p:cNvSpPr>
            <a:spLocks noGrp="1"/>
          </p:cNvSpPr>
          <p:nvPr>
            <p:ph type="sldNum" sz="quarter" idx="12"/>
          </p:nvPr>
        </p:nvSpPr>
        <p:spPr/>
        <p:txBody>
          <a:bodyPr/>
          <a:lstStyle/>
          <a:p>
            <a:fld id="{1B44015D-9407-488E-8AD7-722ADB5AEF29}" type="slidenum">
              <a:rPr lang="de-DE" smtClean="0"/>
              <a:t>8</a:t>
            </a:fld>
            <a:endParaRPr lang="de-DE" dirty="0"/>
          </a:p>
        </p:txBody>
      </p:sp>
      <p:sp>
        <p:nvSpPr>
          <p:cNvPr id="5" name="Title 4">
            <a:extLst>
              <a:ext uri="{FF2B5EF4-FFF2-40B4-BE49-F238E27FC236}">
                <a16:creationId xmlns:a16="http://schemas.microsoft.com/office/drawing/2014/main" id="{E4A3ECC1-8495-42F7-B62F-CD95C9EAB379}"/>
              </a:ext>
            </a:extLst>
          </p:cNvPr>
          <p:cNvSpPr>
            <a:spLocks noGrp="1"/>
          </p:cNvSpPr>
          <p:nvPr>
            <p:ph type="title"/>
          </p:nvPr>
        </p:nvSpPr>
        <p:spPr>
          <a:xfrm>
            <a:off x="338647" y="152697"/>
            <a:ext cx="10515600" cy="904875"/>
          </a:xfrm>
        </p:spPr>
        <p:txBody>
          <a:bodyPr>
            <a:normAutofit fontScale="90000"/>
          </a:bodyPr>
          <a:lstStyle/>
          <a:p>
            <a:r>
              <a:rPr lang="de-DE" dirty="0">
                <a:solidFill>
                  <a:srgbClr val="0070C0"/>
                </a:solidFill>
              </a:rPr>
              <a:t>Mögliche Änderung des GWNB bis Mitte des Jahrhunderts</a:t>
            </a:r>
            <a:br>
              <a:rPr lang="de-DE" dirty="0">
                <a:solidFill>
                  <a:srgbClr val="0070C0"/>
                </a:solidFill>
              </a:rPr>
            </a:br>
            <a:r>
              <a:rPr lang="de-DE" sz="2000" dirty="0">
                <a:solidFill>
                  <a:srgbClr val="0070C0"/>
                </a:solidFill>
              </a:rPr>
              <a:t>Differenz 2031-2060 minus 1971-2000</a:t>
            </a:r>
            <a:endParaRPr lang="en-DE" dirty="0">
              <a:solidFill>
                <a:srgbClr val="0070C0"/>
              </a:solidFill>
            </a:endParaRPr>
          </a:p>
        </p:txBody>
      </p:sp>
      <p:pic>
        <p:nvPicPr>
          <p:cNvPr id="11" name="Picture 10">
            <a:extLst>
              <a:ext uri="{FF2B5EF4-FFF2-40B4-BE49-F238E27FC236}">
                <a16:creationId xmlns:a16="http://schemas.microsoft.com/office/drawing/2014/main" id="{5A35BB37-336E-449B-A393-773B55D551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8836" y="1451719"/>
            <a:ext cx="3779528" cy="5346203"/>
          </a:xfrm>
          <a:prstGeom prst="rect">
            <a:avLst/>
          </a:prstGeom>
        </p:spPr>
      </p:pic>
      <p:pic>
        <p:nvPicPr>
          <p:cNvPr id="13" name="Picture 12">
            <a:extLst>
              <a:ext uri="{FF2B5EF4-FFF2-40B4-BE49-F238E27FC236}">
                <a16:creationId xmlns:a16="http://schemas.microsoft.com/office/drawing/2014/main" id="{79D29DB4-CDF8-4F7B-93AC-F8BC4C0823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6039" y="1451720"/>
            <a:ext cx="3779528" cy="5346203"/>
          </a:xfrm>
          <a:prstGeom prst="rect">
            <a:avLst/>
          </a:prstGeom>
        </p:spPr>
      </p:pic>
      <p:sp>
        <p:nvSpPr>
          <p:cNvPr id="14" name="TextBox 13">
            <a:extLst>
              <a:ext uri="{FF2B5EF4-FFF2-40B4-BE49-F238E27FC236}">
                <a16:creationId xmlns:a16="http://schemas.microsoft.com/office/drawing/2014/main" id="{03D20E4D-1336-47DE-8A48-B47F5C65C1CC}"/>
              </a:ext>
            </a:extLst>
          </p:cNvPr>
          <p:cNvSpPr txBox="1"/>
          <p:nvPr/>
        </p:nvSpPr>
        <p:spPr>
          <a:xfrm>
            <a:off x="2926637" y="1259443"/>
            <a:ext cx="2223686" cy="369332"/>
          </a:xfrm>
          <a:prstGeom prst="rect">
            <a:avLst/>
          </a:prstGeom>
          <a:noFill/>
        </p:spPr>
        <p:txBody>
          <a:bodyPr wrap="none" rtlCol="0">
            <a:spAutoFit/>
          </a:bodyPr>
          <a:lstStyle/>
          <a:p>
            <a:r>
              <a:rPr lang="de-DE" b="1" dirty="0"/>
              <a:t>Feuchtes Szenario</a:t>
            </a:r>
            <a:endParaRPr lang="en-DE" b="1" dirty="0"/>
          </a:p>
        </p:txBody>
      </p:sp>
      <p:sp>
        <p:nvSpPr>
          <p:cNvPr id="15" name="TextBox 14">
            <a:extLst>
              <a:ext uri="{FF2B5EF4-FFF2-40B4-BE49-F238E27FC236}">
                <a16:creationId xmlns:a16="http://schemas.microsoft.com/office/drawing/2014/main" id="{CBF2EFCE-F9BF-4222-AC59-F350EE814FB6}"/>
              </a:ext>
            </a:extLst>
          </p:cNvPr>
          <p:cNvSpPr txBox="1"/>
          <p:nvPr/>
        </p:nvSpPr>
        <p:spPr>
          <a:xfrm>
            <a:off x="7225017" y="1259443"/>
            <a:ext cx="2351991" cy="369332"/>
          </a:xfrm>
          <a:prstGeom prst="rect">
            <a:avLst/>
          </a:prstGeom>
          <a:noFill/>
        </p:spPr>
        <p:txBody>
          <a:bodyPr wrap="none" rtlCol="0">
            <a:spAutoFit/>
          </a:bodyPr>
          <a:lstStyle/>
          <a:p>
            <a:r>
              <a:rPr lang="de-DE" b="1" dirty="0"/>
              <a:t>Trockenes Szenario</a:t>
            </a:r>
            <a:endParaRPr lang="en-DE" b="1" dirty="0"/>
          </a:p>
        </p:txBody>
      </p:sp>
    </p:spTree>
    <p:extLst>
      <p:ext uri="{BB962C8B-B14F-4D97-AF65-F5344CB8AC3E}">
        <p14:creationId xmlns:p14="http://schemas.microsoft.com/office/powerpoint/2010/main" val="792250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de-DE"/>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7725" y="844550"/>
            <a:ext cx="7956550" cy="5168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a:spLocks noGrp="1" noChangeArrowheads="1"/>
          </p:cNvSpPr>
          <p:nvPr>
            <p:ph type="title"/>
          </p:nvPr>
        </p:nvSpPr>
        <p:spPr>
          <a:xfrm>
            <a:off x="838200" y="116633"/>
            <a:ext cx="9505950" cy="706437"/>
          </a:xfrm>
        </p:spPr>
        <p:txBody>
          <a:bodyPr/>
          <a:lstStyle/>
          <a:p>
            <a:pPr eaLnBrk="1" hangingPunct="1"/>
            <a:r>
              <a:rPr lang="en-GB" altLang="en-US" dirty="0" err="1">
                <a:solidFill>
                  <a:srgbClr val="0070C0"/>
                </a:solidFill>
                <a:latin typeface="+mn-lt"/>
              </a:rPr>
              <a:t>Mehr</a:t>
            </a:r>
            <a:r>
              <a:rPr lang="en-GB" altLang="en-US" dirty="0">
                <a:solidFill>
                  <a:srgbClr val="0070C0"/>
                </a:solidFill>
                <a:latin typeface="+mn-lt"/>
              </a:rPr>
              <a:t> </a:t>
            </a:r>
            <a:r>
              <a:rPr lang="en-GB" altLang="en-US" dirty="0" err="1">
                <a:solidFill>
                  <a:srgbClr val="0070C0"/>
                </a:solidFill>
                <a:latin typeface="+mn-lt"/>
              </a:rPr>
              <a:t>Hochwasser</a:t>
            </a:r>
            <a:r>
              <a:rPr lang="en-GB" altLang="en-US" dirty="0">
                <a:solidFill>
                  <a:srgbClr val="0070C0"/>
                </a:solidFill>
                <a:latin typeface="+mn-lt"/>
              </a:rPr>
              <a:t> </a:t>
            </a:r>
          </a:p>
        </p:txBody>
      </p:sp>
      <p:sp>
        <p:nvSpPr>
          <p:cNvPr id="2" name="Rectangle 1"/>
          <p:cNvSpPr/>
          <p:nvPr/>
        </p:nvSpPr>
        <p:spPr>
          <a:xfrm>
            <a:off x="7990051" y="6381329"/>
            <a:ext cx="2004075" cy="307777"/>
          </a:xfrm>
          <a:prstGeom prst="rect">
            <a:avLst/>
          </a:prstGeom>
        </p:spPr>
        <p:txBody>
          <a:bodyPr wrap="none">
            <a:spAutoFit/>
          </a:bodyPr>
          <a:lstStyle/>
          <a:p>
            <a:r>
              <a:rPr lang="de-DE" altLang="en-US" sz="1400" dirty="0" err="1">
                <a:ea typeface="ヒラギノ角ゴ Pro W3"/>
                <a:cs typeface="ヒラギノ角ゴ Pro W3"/>
              </a:rPr>
              <a:t>Hattermann</a:t>
            </a:r>
            <a:r>
              <a:rPr lang="de-DE" altLang="en-US" sz="1400" dirty="0">
                <a:ea typeface="ヒラギノ角ゴ Pro W3"/>
                <a:cs typeface="ヒラギノ角ゴ Pro W3"/>
              </a:rPr>
              <a:t> et al. 2014</a:t>
            </a:r>
            <a:endParaRPr lang="de-DE" sz="1400" dirty="0"/>
          </a:p>
        </p:txBody>
      </p:sp>
    </p:spTree>
    <p:extLst>
      <p:ext uri="{BB962C8B-B14F-4D97-AF65-F5344CB8AC3E}">
        <p14:creationId xmlns:p14="http://schemas.microsoft.com/office/powerpoint/2010/main" val="34232455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6543</TotalTime>
  <Words>685</Words>
  <Application>Microsoft Office PowerPoint</Application>
  <PresentationFormat>Widescreen</PresentationFormat>
  <Paragraphs>92</Paragraphs>
  <Slides>15</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DejaVu Sans</vt:lpstr>
      <vt:lpstr>Symbol</vt:lpstr>
      <vt:lpstr>Times New Roman</vt:lpstr>
      <vt:lpstr>Wingdings</vt:lpstr>
      <vt:lpstr>ヒラギノ角ゴ Pro W3</vt:lpstr>
      <vt:lpstr>Office Theme</vt:lpstr>
      <vt:lpstr>PowerPoint Presentation</vt:lpstr>
      <vt:lpstr>Beobachteter Klimawandel in Deutschland</vt:lpstr>
      <vt:lpstr>PowerPoint Presentation</vt:lpstr>
      <vt:lpstr>Brandenburg: Entwicklung der Temperatur und des Niederschlages </vt:lpstr>
      <vt:lpstr>Folgen des Klimawandels für die Wassersituation in BB</vt:lpstr>
      <vt:lpstr>Aktuelle Entwicklung der Grundwasserstände in Brandenburg Beispiele: Caputh (Flussaue) und Seddin (Hochfläche im Fleming) </vt:lpstr>
      <vt:lpstr>Mögliche Entwicklung der Grundwasserneubildung in Brandenburg</vt:lpstr>
      <vt:lpstr>Mögliche Änderung des GWNB bis Mitte des Jahrhunderts Differenz 2031-2060 minus 1971-2000</vt:lpstr>
      <vt:lpstr>Mehr Hochwasser </vt:lpstr>
      <vt:lpstr>… und mehr Schäden</vt:lpstr>
      <vt:lpstr>Anstieg der kommulierten Hochwasserschäden in Deutschland und im Elbeeinzugsgebiet (zu dem BB gehört)</vt:lpstr>
      <vt:lpstr>PowerPoint Presentation</vt:lpstr>
      <vt:lpstr>Europe/ Germany trend in precipitation 1981-2023</vt:lpstr>
      <vt:lpstr>How well do climate models reproduce extremes? -&gt; drought 2018</vt:lpstr>
      <vt:lpstr>Development of GW recharge 1951-2020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Nadin Gaasch</dc:creator>
  <dc:description/>
  <cp:lastModifiedBy>Fred Hattermann</cp:lastModifiedBy>
  <cp:revision>366</cp:revision>
  <dcterms:created xsi:type="dcterms:W3CDTF">2019-03-12T06:12:34Z</dcterms:created>
  <dcterms:modified xsi:type="dcterms:W3CDTF">2024-04-14T18:44:45Z</dcterms:modified>
  <dc:language>de-DE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vt:i4>
  </property>
  <property fmtid="{D5CDD505-2E9C-101B-9397-08002B2CF9AE}" pid="3" name="PresentationFormat">
    <vt:lpwstr>Widescreen</vt:lpwstr>
  </property>
  <property fmtid="{D5CDD505-2E9C-101B-9397-08002B2CF9AE}" pid="4" name="Slides">
    <vt:i4>13</vt:i4>
  </property>
</Properties>
</file>