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/>
    <p:restoredTop sz="94640"/>
  </p:normalViewPr>
  <p:slideViewPr>
    <p:cSldViewPr snapToGrid="0" snapToObjects="1">
      <p:cViewPr varScale="1">
        <p:scale>
          <a:sx n="85" d="100"/>
          <a:sy n="85" d="100"/>
        </p:scale>
        <p:origin x="192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BB0AFD-8AA6-D146-801A-1FE3372598C2}" type="datetimeFigureOut">
              <a:rPr lang="en-US" smtClean="0"/>
              <a:t>12/14/21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094BDC-BDE9-D54F-82C5-6B9B4A951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757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Ganges, Indus, Godavari, Amazon, Darling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094BDC-BDE9-D54F-82C5-6B9B4A951C2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273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9D0B1-E701-C645-A2EA-8ED9E11FCB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0A7EF4-AC85-274E-994E-7D329933D2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C61D17-ECCA-5A49-8E76-FCC3A260B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BB979-918B-5A4F-8A3B-08548043EA5E}" type="datetimeFigureOut">
              <a:rPr lang="en-US" smtClean="0"/>
              <a:t>12/14/21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F2C6CC-BA02-724A-BD72-7AC6D9F08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8538D1-26AC-154E-8069-730BD724A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6D067-073E-7E44-A683-310E9F9B2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12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9FDBC-5E6F-704F-8956-A3C00CC59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480905-EF3C-2A48-A5A3-1532C7923F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C648FB-E63E-264E-8316-EFF940C57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BB979-918B-5A4F-8A3B-08548043EA5E}" type="datetimeFigureOut">
              <a:rPr lang="en-US" smtClean="0"/>
              <a:t>12/14/21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FE763-07AC-294C-8C01-506DAD1FE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109039-3140-9546-9F6E-C75249989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6D067-073E-7E44-A683-310E9F9B2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766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E3EEE1-EB87-DC48-8676-019092B81C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F232F2-6420-864A-A67D-DA4BA3F0F3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598631-B420-3B41-8143-39E74AA54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BB979-918B-5A4F-8A3B-08548043EA5E}" type="datetimeFigureOut">
              <a:rPr lang="en-US" smtClean="0"/>
              <a:t>12/14/21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ECAFBE-9F87-854C-88D6-3383AB3FD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A8DA72-91C9-D543-8651-54D3A458F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6D067-073E-7E44-A683-310E9F9B2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150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54262-A45D-004B-B4EF-F4F9D2670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10F44E-6799-3748-978B-2CECEA1D18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0DAEDE-D05A-3740-B284-1A410B10A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BB979-918B-5A4F-8A3B-08548043EA5E}" type="datetimeFigureOut">
              <a:rPr lang="en-US" smtClean="0"/>
              <a:t>12/14/21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C72F6-DA09-114A-9639-4969B50DA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C55682-7A1E-B141-BB14-5C1D63884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6D067-073E-7E44-A683-310E9F9B2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190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786E49-B381-6A43-BE6E-E4F42E77B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28B667-8C29-7948-BAAE-97004D4AFF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C40A91-A26B-9A40-853E-F3999B775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BB979-918B-5A4F-8A3B-08548043EA5E}" type="datetimeFigureOut">
              <a:rPr lang="en-US" smtClean="0"/>
              <a:t>12/14/21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BB2B2C-4833-A449-949F-08AF1CE05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AAD597-C757-7141-BBB4-A99DA232D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6D067-073E-7E44-A683-310E9F9B2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798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AE812-4689-2A40-8631-65CFA0235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09FD7C-968E-F840-B422-8D71488036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231D6B-AF2A-0D4F-8479-59E9958842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9F83D2-E6CC-DA42-8F65-DABCCF62C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BB979-918B-5A4F-8A3B-08548043EA5E}" type="datetimeFigureOut">
              <a:rPr lang="en-US" smtClean="0"/>
              <a:t>12/14/21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88FEB8-1CD2-6F42-9420-969F1A7FB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55BAA5-1231-C441-9D51-92C027D13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6D067-073E-7E44-A683-310E9F9B2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875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60F1C-E432-1543-9AEC-5686ED328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89EA20-EF5B-9B47-B978-DA82FA83C0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598C95-EA39-EC4C-B453-8CC2A674F6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ECFB17-8C42-374C-A0B6-39B9177A4C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D114C8-8E57-6E4E-9264-138A32EC5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BD5A84-C00E-2B4C-8A8A-1EA0EED1C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BB979-918B-5A4F-8A3B-08548043EA5E}" type="datetimeFigureOut">
              <a:rPr lang="en-US" smtClean="0"/>
              <a:t>12/14/21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E0F707-3669-3540-A061-E362661F0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E5D87C-A682-5447-B583-FF60F4250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6D067-073E-7E44-A683-310E9F9B2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106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2763B-416D-9845-BE24-025683C04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DB512E-64D2-7A44-BF10-B8B6C8B2A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BB979-918B-5A4F-8A3B-08548043EA5E}" type="datetimeFigureOut">
              <a:rPr lang="en-US" smtClean="0"/>
              <a:t>12/14/21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ACC1D8-22CC-A644-ACEE-AF6CF0F98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656C37-EE36-1E49-9260-CD4339756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6D067-073E-7E44-A683-310E9F9B2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427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D327CE-E43A-5649-A0B8-20EBDD558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BB979-918B-5A4F-8A3B-08548043EA5E}" type="datetimeFigureOut">
              <a:rPr lang="en-US" smtClean="0"/>
              <a:t>12/14/21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911CA0-1253-274C-9B4B-D9B15227B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5F424B-02CF-8645-8F62-7C4232247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6D067-073E-7E44-A683-310E9F9B2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95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932FD-D947-484D-9179-329B958F9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7F9713-6E80-8F4B-A32A-1FE3800685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2609CC-54ED-414C-A942-F1E3336C34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527B4E-906D-0440-9F60-1EF692248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BB979-918B-5A4F-8A3B-08548043EA5E}" type="datetimeFigureOut">
              <a:rPr lang="en-US" smtClean="0"/>
              <a:t>12/14/21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5372F7-86BD-704D-BB8A-D481C300A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81FC3A-F6AF-D84E-A584-CF16EB787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6D067-073E-7E44-A683-310E9F9B2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837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AF31D-958B-774A-86A3-E37348160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78FEAE-F25E-F444-9A93-56E8D24BD3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030D38-30E1-C942-9F02-A9AD344842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222744-7198-3D4F-8B6E-826F68C2F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BB979-918B-5A4F-8A3B-08548043EA5E}" type="datetimeFigureOut">
              <a:rPr lang="en-US" smtClean="0"/>
              <a:t>12/14/21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29E00E-8634-624D-92EC-15C958D77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4FBEBF-E0AF-F646-906A-B09DE2E76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6D067-073E-7E44-A683-310E9F9B2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061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A7B530-FAA6-B447-B634-0AFF962F0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B38985-DCD0-154A-BA01-F0C8F55CA5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D0F873-7A10-9945-AB2F-D2B557ACCE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BB979-918B-5A4F-8A3B-08548043EA5E}" type="datetimeFigureOut">
              <a:rPr lang="en-US" smtClean="0"/>
              <a:t>12/14/21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26B44E-0B41-EC43-B870-5E8722D8CE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F4863F-FA4C-7146-B86F-9B24EFDF62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6D067-073E-7E44-A683-310E9F9B2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40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EFBC3-8624-164C-BD24-45B402063A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83945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Could historical </a:t>
            </a:r>
            <a:r>
              <a:rPr lang="en-US" altLang="zh-CN" dirty="0"/>
              <a:t>flood inundation be attributed to historical climate change or direct human influence?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D42AA6-29C7-E14E-8292-C3F27657FC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84452"/>
            <a:ext cx="9144000" cy="1655762"/>
          </a:xfrm>
        </p:spPr>
        <p:txBody>
          <a:bodyPr/>
          <a:lstStyle/>
          <a:p>
            <a:r>
              <a:rPr lang="en-US" dirty="0"/>
              <a:t>Fang Zhao</a:t>
            </a:r>
          </a:p>
          <a:p>
            <a:r>
              <a:rPr lang="en-US" dirty="0"/>
              <a:t>12.14. 2021</a:t>
            </a:r>
          </a:p>
        </p:txBody>
      </p:sp>
    </p:spTree>
    <p:extLst>
      <p:ext uri="{BB962C8B-B14F-4D97-AF65-F5344CB8AC3E}">
        <p14:creationId xmlns:p14="http://schemas.microsoft.com/office/powerpoint/2010/main" val="2775362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39B812-8B1A-CE40-9BB2-B7639F66C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ED933A-C534-764E-B7AF-46C7723645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the observation techniques improve, more large floods are detected by satellite records in recent years. </a:t>
            </a:r>
            <a:r>
              <a:rPr lang="en-US" dirty="0" err="1"/>
              <a:t>Tellman</a:t>
            </a:r>
            <a:r>
              <a:rPr lang="en-US" dirty="0"/>
              <a:t> et al. (2021) also compiled a large global dataset of historical floods</a:t>
            </a:r>
          </a:p>
          <a:p>
            <a:endParaRPr lang="en-US" dirty="0"/>
          </a:p>
          <a:p>
            <a:r>
              <a:rPr lang="en-US" dirty="0"/>
              <a:t>It is unclear if the extent/magnitude of these historical floods is related to historical climate change or human management</a:t>
            </a:r>
          </a:p>
          <a:p>
            <a:endParaRPr lang="en-US" dirty="0"/>
          </a:p>
          <a:p>
            <a:r>
              <a:rPr lang="en-US" dirty="0"/>
              <a:t>ISIMIP3a simulation set-up allows for this examination</a:t>
            </a:r>
          </a:p>
        </p:txBody>
      </p:sp>
    </p:spTree>
    <p:extLst>
      <p:ext uri="{BB962C8B-B14F-4D97-AF65-F5344CB8AC3E}">
        <p14:creationId xmlns:p14="http://schemas.microsoft.com/office/powerpoint/2010/main" val="2693430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FF88E-5249-C843-9579-64C206C9B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775F4C-9E90-CF45-B5C6-78F7EA99A3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For our regional simulation focused river basins, first identify past flood events (either from previous literature, or Sentinel-1 SAR flood detection)</a:t>
            </a:r>
          </a:p>
          <a:p>
            <a:endParaRPr lang="en-US" dirty="0"/>
          </a:p>
          <a:p>
            <a:r>
              <a:rPr lang="en-US" dirty="0"/>
              <a:t>Use </a:t>
            </a:r>
            <a:r>
              <a:rPr lang="en-US" b="1" dirty="0"/>
              <a:t>daily runoff maps </a:t>
            </a:r>
            <a:r>
              <a:rPr lang="en-US" dirty="0"/>
              <a:t>from ~ 1990 (preferably earlier) to 2019, both from historical and counterfactual climate experiments, from the regional modeling teams (also simulate with </a:t>
            </a:r>
            <a:r>
              <a:rPr lang="en-US" dirty="0" err="1"/>
              <a:t>CWatM</a:t>
            </a:r>
            <a:r>
              <a:rPr lang="en-US" dirty="0"/>
              <a:t> for other basins for better global coverage)</a:t>
            </a:r>
          </a:p>
          <a:p>
            <a:endParaRPr lang="en-US" dirty="0"/>
          </a:p>
          <a:p>
            <a:r>
              <a:rPr lang="en-US" dirty="0"/>
              <a:t>Drive </a:t>
            </a:r>
            <a:r>
              <a:rPr lang="en-US" dirty="0" err="1"/>
              <a:t>CaMa</a:t>
            </a:r>
            <a:r>
              <a:rPr lang="en-US" dirty="0"/>
              <a:t>-Flood with these daily runoff to simulate historical flood inundations for large flood events, and detect if there is a trend in inundation extent for the river basins</a:t>
            </a:r>
          </a:p>
        </p:txBody>
      </p:sp>
    </p:spTree>
    <p:extLst>
      <p:ext uri="{BB962C8B-B14F-4D97-AF65-F5344CB8AC3E}">
        <p14:creationId xmlns:p14="http://schemas.microsoft.com/office/powerpoint/2010/main" val="2532132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2278B-0D8C-E440-993A-9B47922F1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Expected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E38837-05D7-FD45-8A0B-1252D60506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Models driven by historical climate data may roughly capture observed flood extent</a:t>
            </a:r>
          </a:p>
          <a:p>
            <a:endParaRPr lang="en-US" dirty="0"/>
          </a:p>
          <a:p>
            <a:r>
              <a:rPr lang="en-US" dirty="0"/>
              <a:t>Models driven by counterfactual climate data may simulate smaller extent and magnitude of flood in some events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Question: could we determine if historical management (land use change, water withdrawal) affect simulated flood extent as well? Something like 1901soc, or perhaps natural experiment is fine too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314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66E2B-82A6-614C-89C5-CBE97962E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DD4CF8-EC7E-F94D-B9C0-B8149D61A0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the flood events (focus basins mostly cover areas with not too much human influence)</a:t>
            </a:r>
          </a:p>
          <a:p>
            <a:endParaRPr lang="en-US" dirty="0"/>
          </a:p>
          <a:p>
            <a:r>
              <a:rPr lang="en-US" dirty="0"/>
              <a:t>Large requirement of simulated daily gridded runoff data (could all regional models interpolate to gridded runoff?)</a:t>
            </a:r>
          </a:p>
          <a:p>
            <a:endParaRPr lang="en-US" dirty="0"/>
          </a:p>
          <a:p>
            <a:r>
              <a:rPr lang="en-US" dirty="0"/>
              <a:t>Simulate these events reasonably well under </a:t>
            </a:r>
            <a:r>
              <a:rPr lang="en-US" dirty="0" err="1"/>
              <a:t>histsoc</a:t>
            </a:r>
            <a:r>
              <a:rPr lang="en-US" dirty="0"/>
              <a:t>/</a:t>
            </a:r>
            <a:r>
              <a:rPr lang="en-US" dirty="0" err="1"/>
              <a:t>histclim</a:t>
            </a:r>
            <a:r>
              <a:rPr lang="en-US" dirty="0"/>
              <a:t> (calibration should still make a difference, although </a:t>
            </a:r>
            <a:r>
              <a:rPr lang="en-US" dirty="0" err="1"/>
              <a:t>CaMa</a:t>
            </a:r>
            <a:r>
              <a:rPr lang="en-US" dirty="0"/>
              <a:t>-Flood will be used)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556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313</Words>
  <Application>Microsoft Macintosh PowerPoint</Application>
  <PresentationFormat>Widescreen</PresentationFormat>
  <Paragraphs>30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Could historical flood inundation be attributed to historical climate change or direct human influence? </vt:lpstr>
      <vt:lpstr>Introduction</vt:lpstr>
      <vt:lpstr>Method</vt:lpstr>
      <vt:lpstr>Expected Results</vt:lpstr>
      <vt:lpstr>Challenges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climate extremes simulated by regional and global hydrological models </dc:title>
  <dc:creator>F.Zhao</dc:creator>
  <cp:lastModifiedBy>F.Zhao</cp:lastModifiedBy>
  <cp:revision>13</cp:revision>
  <dcterms:created xsi:type="dcterms:W3CDTF">2021-12-13T13:08:33Z</dcterms:created>
  <dcterms:modified xsi:type="dcterms:W3CDTF">2021-12-14T10:40:01Z</dcterms:modified>
</cp:coreProperties>
</file>